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4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46.xml" ContentType="application/vnd.openxmlformats-officedocument.presentationml.tags+xml"/>
  <Override PartName="/ppt/notesSlides/notesSlide4.xml" ContentType="application/vnd.openxmlformats-officedocument.presentationml.notesSlide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2"/>
  </p:notesMasterIdLst>
  <p:sldIdLst>
    <p:sldId id="2283" r:id="rId3"/>
    <p:sldId id="2663" r:id="rId4"/>
    <p:sldId id="2665" r:id="rId5"/>
    <p:sldId id="2666" r:id="rId6"/>
    <p:sldId id="2667" r:id="rId7"/>
    <p:sldId id="2669" r:id="rId8"/>
    <p:sldId id="2670" r:id="rId9"/>
    <p:sldId id="2671" r:id="rId10"/>
    <p:sldId id="2634" r:id="rId11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  <p:cmAuthor id="2" name="YUT" initials="Y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#2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#3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A-</a:t>
          </a:r>
          <a:r>
            <a:rPr lang="zh-CN" altLang="en-US" sz="1600" b="1"/>
            <a:t>案例目标</a:t>
          </a:r>
          <a:endParaRPr lang="zh-CN" altLang="en-US" sz="1600" b="1" dirty="0"/>
        </a:p>
      </dgm:t>
    </dgm:pt>
    <dgm:pt modelId="{E4D0092D-1226-4D08-9799-2812B1B3A205}" type="parTrans" cxnId="{CB77B485-4D64-450D-8BD9-FBF3CB4A1B5F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CB77B485-4D64-450D-8BD9-FBF3CB4A1B5F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B-</a:t>
          </a:r>
          <a:r>
            <a:rPr lang="zh-CN" altLang="en-US" sz="1600" b="1"/>
            <a:t>案例关键词</a:t>
          </a:r>
          <a:endParaRPr lang="zh-CN" altLang="en-US" sz="1600" b="1" dirty="0"/>
        </a:p>
      </dgm:t>
    </dgm:pt>
    <dgm:pt modelId="{EDE61E28-8052-4A4A-BF9B-F66B384DF533}" type="parTrans" cxnId="{D223F4C4-B277-4578-AE2F-1F3F1C948471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D223F4C4-B277-4578-AE2F-1F3F1C948471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C-</a:t>
          </a:r>
          <a:r>
            <a:rPr lang="zh-CN" altLang="en-US" sz="1600" b="1"/>
            <a:t>案例概述</a:t>
          </a:r>
          <a:endParaRPr lang="zh-CN" altLang="en-US" sz="1600" dirty="0"/>
        </a:p>
      </dgm:t>
    </dgm:pt>
    <dgm:pt modelId="{EE78992F-1051-4CC8-911D-A5A310796546}" type="parTrans" cxnId="{B9F4C9E7-4C20-484D-8C77-2224A87CF83A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B9F4C9E7-4C20-484D-8C77-2224A87CF83A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dirty="0"/>
            <a:t>D-</a:t>
          </a:r>
          <a:r>
            <a:rPr lang="zh-CN" altLang="en-US" sz="1600" b="1" dirty="0"/>
            <a:t>案例中亮点及可复用的点</a:t>
          </a:r>
          <a:endParaRPr sz="1200" b="1"/>
        </a:p>
      </dgm:t>
    </dgm:pt>
    <dgm:pt modelId="{5C958575-B741-4319-9217-20F3E98CD28B}" type="parTrans" cxnId="{4577357F-53AF-4A7D-B4E9-191505B7B24C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4577357F-53AF-4A7D-B4E9-191505B7B24C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E-</a:t>
          </a:r>
          <a:r>
            <a:rPr lang="zh-CN" altLang="en-US" sz="1600" b="1"/>
            <a:t>案例中待优化点及改善方案</a:t>
          </a:r>
          <a:endParaRPr lang="zh-CN" altLang="en-US" sz="1600" b="1" dirty="0"/>
        </a:p>
      </dgm:t>
    </dgm:pt>
    <dgm:pt modelId="{C7B9EA86-F8CF-4931-9277-55EE61494FC9}" type="parTrans" cxnId="{18093359-8B2B-4653-9802-4F5F17524017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18093359-8B2B-4653-9802-4F5F17524017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dirty="0"/>
            <a:t>F-</a:t>
          </a:r>
          <a:r>
            <a:rPr lang="zh-CN" altLang="en-US" sz="1600" b="1" dirty="0"/>
            <a:t>针对案例的延伸思考</a:t>
          </a:r>
          <a:endParaRPr sz="1200" b="1"/>
        </a:p>
      </dgm:t>
    </dgm:pt>
    <dgm:pt modelId="{752AA41A-2BAD-4D16-954A-DD9664E56ECB}" type="parTrans" cxnId="{CE846077-079F-48CB-A9C7-E2410B838E54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CE846077-079F-48CB-A9C7-E2410B838E54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7A9D224-0ADB-4A11-B7B2-6B3493D09745}" type="presOf" srcId="{0FABB1E1-B967-41CD-8BD9-01EE970157FC}" destId="{5637D23C-C60D-4167-8816-BB9B9D431E0E}" srcOrd="0" destOrd="0" presId="urn:microsoft.com/office/officeart/2005/8/layout/list1#1"/>
    <dgm:cxn modelId="{9B729731-8917-407D-9167-DE5EE75F617A}" type="presOf" srcId="{5BA5075A-9611-40EC-B66E-1C50AF866171}" destId="{ABF73B35-4281-4C64-B65F-D7E1D426DC52}" srcOrd="1" destOrd="0" presId="urn:microsoft.com/office/officeart/2005/8/layout/list1#1"/>
    <dgm:cxn modelId="{C534D266-A0DF-4CF7-8CE9-E01A28C60DDE}" type="presOf" srcId="{730938A3-D819-41F7-BE39-9DDAA446A19F}" destId="{427123AE-6E68-4008-BD50-9CC20F57260E}" srcOrd="1" destOrd="0" presId="urn:microsoft.com/office/officeart/2005/8/layout/list1#1"/>
    <dgm:cxn modelId="{78396168-2D53-4E12-845F-7B01F125278D}" type="presOf" srcId="{6229A896-BA79-4F93-B4A4-52AF8D0E63B7}" destId="{FBD91DA6-F483-4103-904B-0A0489E1DCE7}" srcOrd="1" destOrd="0" presId="urn:microsoft.com/office/officeart/2005/8/layout/list1#1"/>
    <dgm:cxn modelId="{57CABA50-BBCE-4C5D-BC13-A47671470E99}" type="presOf" srcId="{6229A896-BA79-4F93-B4A4-52AF8D0E63B7}" destId="{75DA4DF2-046A-4C6A-8086-7C3E7861D4E7}" srcOrd="0" destOrd="0" presId="urn:microsoft.com/office/officeart/2005/8/layout/list1#1"/>
    <dgm:cxn modelId="{206E0B51-8780-442A-9C23-28A08946A73F}" type="presOf" srcId="{A7E2548B-AC32-4B01-BBFA-02F40C0F4EC3}" destId="{E4755B94-5E72-4C9F-A91A-56B0FCDA28F1}" srcOrd="0" destOrd="0" presId="urn:microsoft.com/office/officeart/2005/8/layout/list1#1"/>
    <dgm:cxn modelId="{CE846077-079F-48CB-A9C7-E2410B838E54}" srcId="{AA796176-FFEA-4453-B3C5-86FCA4C88052}" destId="{5BA5075A-9611-40EC-B66E-1C50AF866171}" srcOrd="5" destOrd="0" parTransId="{752AA41A-2BAD-4D16-954A-DD9664E56ECB}" sibTransId="{A41368AE-CFFF-41C3-A83B-7C82DA837351}"/>
    <dgm:cxn modelId="{E57F7658-7DE6-486A-97C5-69979C21DA7B}" type="presOf" srcId="{730938A3-D819-41F7-BE39-9DDAA446A19F}" destId="{0B52D98E-03C2-4BD0-85E7-F52451A2A69F}" srcOrd="0" destOrd="0" presId="urn:microsoft.com/office/officeart/2005/8/layout/list1#1"/>
    <dgm:cxn modelId="{18093359-8B2B-4653-9802-4F5F17524017}" srcId="{AA796176-FFEA-4453-B3C5-86FCA4C88052}" destId="{0FABB1E1-B967-41CD-8BD9-01EE970157FC}" srcOrd="4" destOrd="0" parTransId="{C7B9EA86-F8CF-4931-9277-55EE61494FC9}" sibTransId="{3CA35860-4109-4C87-9304-98F472AD5542}"/>
    <dgm:cxn modelId="{4577357F-53AF-4A7D-B4E9-191505B7B24C}" srcId="{AA796176-FFEA-4453-B3C5-86FCA4C88052}" destId="{ACC21E35-BE52-4B64-9CE3-EAFB2C2B911E}" srcOrd="3" destOrd="0" parTransId="{5C958575-B741-4319-9217-20F3E98CD28B}" sibTransId="{ED660174-D282-4491-8B21-ACACA759DF36}"/>
    <dgm:cxn modelId="{CB77B485-4D64-450D-8BD9-FBF3CB4A1B5F}" srcId="{AA796176-FFEA-4453-B3C5-86FCA4C88052}" destId="{A7E2548B-AC32-4B01-BBFA-02F40C0F4EC3}" srcOrd="0" destOrd="0" parTransId="{E4D0092D-1226-4D08-9799-2812B1B3A205}" sibTransId="{28DDF60F-4746-4323-950A-660C2ED12F4C}"/>
    <dgm:cxn modelId="{D223F4C4-B277-4578-AE2F-1F3F1C948471}" srcId="{AA796176-FFEA-4453-B3C5-86FCA4C88052}" destId="{6229A896-BA79-4F93-B4A4-52AF8D0E63B7}" srcOrd="1" destOrd="0" parTransId="{EDE61E28-8052-4A4A-BF9B-F66B384DF533}" sibTransId="{7165FF18-8236-4A4E-8431-4608C1BAE295}"/>
    <dgm:cxn modelId="{393ED1C6-EE30-4E3C-8642-55CD979AEA27}" type="presOf" srcId="{ACC21E35-BE52-4B64-9CE3-EAFB2C2B911E}" destId="{3240125D-75FD-4A57-A758-6C50E602A37F}" srcOrd="0" destOrd="0" presId="urn:microsoft.com/office/officeart/2005/8/layout/list1#1"/>
    <dgm:cxn modelId="{049351DF-F06C-4334-8088-EDDC9CC4886C}" type="presOf" srcId="{5BA5075A-9611-40EC-B66E-1C50AF866171}" destId="{06CD99E7-5F6F-4B3A-B6AF-722345E5A49F}" srcOrd="0" destOrd="0" presId="urn:microsoft.com/office/officeart/2005/8/layout/list1#1"/>
    <dgm:cxn modelId="{BC9AA2DF-3DA9-479B-A900-B0538B7FAA6E}" type="presOf" srcId="{0FABB1E1-B967-41CD-8BD9-01EE970157FC}" destId="{1CC4936E-ED17-4D2F-9813-87EE95763F16}" srcOrd="1" destOrd="0" presId="urn:microsoft.com/office/officeart/2005/8/layout/list1#1"/>
    <dgm:cxn modelId="{BA0D6BE3-33A5-4226-B3A3-C05DB2021DAE}" type="presOf" srcId="{A7E2548B-AC32-4B01-BBFA-02F40C0F4EC3}" destId="{C385AF22-AC18-4DC8-9B28-602D0C637594}" srcOrd="1" destOrd="0" presId="urn:microsoft.com/office/officeart/2005/8/layout/list1#1"/>
    <dgm:cxn modelId="{B9F4C9E7-4C20-484D-8C77-2224A87CF83A}" srcId="{AA796176-FFEA-4453-B3C5-86FCA4C88052}" destId="{730938A3-D819-41F7-BE39-9DDAA446A19F}" srcOrd="2" destOrd="0" parTransId="{EE78992F-1051-4CC8-911D-A5A310796546}" sibTransId="{F1FDF1A8-948A-4D3C-AA2E-BCB9DB7C421F}"/>
    <dgm:cxn modelId="{5778FAF0-F0FB-4516-B3BC-D808E2E893A1}" type="presOf" srcId="{ACC21E35-BE52-4B64-9CE3-EAFB2C2B911E}" destId="{19E92E6E-C255-46EA-A296-4EEB24EE3A0F}" srcOrd="1" destOrd="0" presId="urn:microsoft.com/office/officeart/2005/8/layout/list1#1"/>
    <dgm:cxn modelId="{46F7B6F8-3112-43EC-84C3-B9AC1A82596B}" type="presOf" srcId="{AA796176-FFEA-4453-B3C5-86FCA4C88052}" destId="{5CB4522F-075B-43D2-9CCA-FF96AAAB0675}" srcOrd="0" destOrd="0" presId="urn:microsoft.com/office/officeart/2005/8/layout/list1#1"/>
    <dgm:cxn modelId="{1F5ACD17-59AA-4E4C-887A-C0F34279C586}" type="presParOf" srcId="{5CB4522F-075B-43D2-9CCA-FF96AAAB0675}" destId="{792D5933-AD40-45AE-8480-2968FCA8CAA1}" srcOrd="0" destOrd="0" presId="urn:microsoft.com/office/officeart/2005/8/layout/list1#1"/>
    <dgm:cxn modelId="{38027E57-9AC6-4828-BEFD-C435BE46718C}" type="presParOf" srcId="{792D5933-AD40-45AE-8480-2968FCA8CAA1}" destId="{E4755B94-5E72-4C9F-A91A-56B0FCDA28F1}" srcOrd="0" destOrd="0" presId="urn:microsoft.com/office/officeart/2005/8/layout/list1#1"/>
    <dgm:cxn modelId="{A7E93AD7-85F7-436B-8681-30DC0C903C42}" type="presParOf" srcId="{792D5933-AD40-45AE-8480-2968FCA8CAA1}" destId="{C385AF22-AC18-4DC8-9B28-602D0C637594}" srcOrd="1" destOrd="0" presId="urn:microsoft.com/office/officeart/2005/8/layout/list1#1"/>
    <dgm:cxn modelId="{9CE5DE8A-FA7D-4F5E-A721-27D6FBDF1A70}" type="presParOf" srcId="{5CB4522F-075B-43D2-9CCA-FF96AAAB0675}" destId="{744720FB-B56E-4487-9420-26F63FDC8A92}" srcOrd="1" destOrd="0" presId="urn:microsoft.com/office/officeart/2005/8/layout/list1#1"/>
    <dgm:cxn modelId="{0008BB40-380C-47B9-8D10-D45C8DB94A05}" type="presParOf" srcId="{5CB4522F-075B-43D2-9CCA-FF96AAAB0675}" destId="{46544825-FBF5-4CDD-8C6C-17BDB8D6624D}" srcOrd="2" destOrd="0" presId="urn:microsoft.com/office/officeart/2005/8/layout/list1#1"/>
    <dgm:cxn modelId="{E3537C5B-4A91-4BEF-902B-C933921748D5}" type="presParOf" srcId="{5CB4522F-075B-43D2-9CCA-FF96AAAB0675}" destId="{4BCF71AD-8735-4E36-8AA7-859BE626CF89}" srcOrd="3" destOrd="0" presId="urn:microsoft.com/office/officeart/2005/8/layout/list1#1"/>
    <dgm:cxn modelId="{997A9B02-DB84-4CDD-804C-50E7F770A9CE}" type="presParOf" srcId="{5CB4522F-075B-43D2-9CCA-FF96AAAB0675}" destId="{EED333AA-5EDE-462B-829D-585765A00D61}" srcOrd="4" destOrd="0" presId="urn:microsoft.com/office/officeart/2005/8/layout/list1#1"/>
    <dgm:cxn modelId="{DAD4C999-96F2-4C00-B869-D9E1CC43BB0E}" type="presParOf" srcId="{EED333AA-5EDE-462B-829D-585765A00D61}" destId="{75DA4DF2-046A-4C6A-8086-7C3E7861D4E7}" srcOrd="0" destOrd="0" presId="urn:microsoft.com/office/officeart/2005/8/layout/list1#1"/>
    <dgm:cxn modelId="{C42A7EE8-A448-4EE0-AFFD-5692FBDBAB56}" type="presParOf" srcId="{EED333AA-5EDE-462B-829D-585765A00D61}" destId="{FBD91DA6-F483-4103-904B-0A0489E1DCE7}" srcOrd="1" destOrd="0" presId="urn:microsoft.com/office/officeart/2005/8/layout/list1#1"/>
    <dgm:cxn modelId="{F6B913C8-53F4-4551-B1E7-5607D28EDDF9}" type="presParOf" srcId="{5CB4522F-075B-43D2-9CCA-FF96AAAB0675}" destId="{48F65CE9-588F-481F-B88C-E3C4A9B9C782}" srcOrd="5" destOrd="0" presId="urn:microsoft.com/office/officeart/2005/8/layout/list1#1"/>
    <dgm:cxn modelId="{55AFA583-1103-45DA-8122-DB483C68ADB8}" type="presParOf" srcId="{5CB4522F-075B-43D2-9CCA-FF96AAAB0675}" destId="{9A2FC35B-336D-4AB9-BE3B-E5A027415580}" srcOrd="6" destOrd="0" presId="urn:microsoft.com/office/officeart/2005/8/layout/list1#1"/>
    <dgm:cxn modelId="{FC2D715A-928D-4EAF-A591-FD5F41D16EE5}" type="presParOf" srcId="{5CB4522F-075B-43D2-9CCA-FF96AAAB0675}" destId="{781EB76A-EEE2-4822-9A02-692FC3F6DBFE}" srcOrd="7" destOrd="0" presId="urn:microsoft.com/office/officeart/2005/8/layout/list1#1"/>
    <dgm:cxn modelId="{84243BFF-CE75-468A-ACD1-99EA153FAF52}" type="presParOf" srcId="{5CB4522F-075B-43D2-9CCA-FF96AAAB0675}" destId="{1A83AB0C-0313-42B2-AD86-7F1781B8A4B2}" srcOrd="8" destOrd="0" presId="urn:microsoft.com/office/officeart/2005/8/layout/list1#1"/>
    <dgm:cxn modelId="{6F8BA54E-4CCA-4EFD-8168-C0A58FB1F7F4}" type="presParOf" srcId="{1A83AB0C-0313-42B2-AD86-7F1781B8A4B2}" destId="{0B52D98E-03C2-4BD0-85E7-F52451A2A69F}" srcOrd="0" destOrd="0" presId="urn:microsoft.com/office/officeart/2005/8/layout/list1#1"/>
    <dgm:cxn modelId="{8B8C9B7A-F057-4FC5-BB84-89829CD4F705}" type="presParOf" srcId="{1A83AB0C-0313-42B2-AD86-7F1781B8A4B2}" destId="{427123AE-6E68-4008-BD50-9CC20F57260E}" srcOrd="1" destOrd="0" presId="urn:microsoft.com/office/officeart/2005/8/layout/list1#1"/>
    <dgm:cxn modelId="{4FDCC58A-E1D4-4B5B-8C4E-A088E93D24E2}" type="presParOf" srcId="{5CB4522F-075B-43D2-9CCA-FF96AAAB0675}" destId="{3E45E6F7-D029-421E-9785-40AC3D5809F6}" srcOrd="9" destOrd="0" presId="urn:microsoft.com/office/officeart/2005/8/layout/list1#1"/>
    <dgm:cxn modelId="{B846D305-AA40-4F8A-872D-7EB323BC5CCC}" type="presParOf" srcId="{5CB4522F-075B-43D2-9CCA-FF96AAAB0675}" destId="{DC58CA3D-313C-426E-A0D6-37AFDA45F7F0}" srcOrd="10" destOrd="0" presId="urn:microsoft.com/office/officeart/2005/8/layout/list1#1"/>
    <dgm:cxn modelId="{55AD14E3-D6AD-448B-9479-B41A94D1496D}" type="presParOf" srcId="{5CB4522F-075B-43D2-9CCA-FF96AAAB0675}" destId="{97D0A409-687F-48B8-8F97-815DE1E84580}" srcOrd="11" destOrd="0" presId="urn:microsoft.com/office/officeart/2005/8/layout/list1#1"/>
    <dgm:cxn modelId="{A4BA4DA8-A3A2-45EA-87E4-C3503C5558BD}" type="presParOf" srcId="{5CB4522F-075B-43D2-9CCA-FF96AAAB0675}" destId="{6C682417-E35E-4747-8277-8398315EE0A6}" srcOrd="12" destOrd="0" presId="urn:microsoft.com/office/officeart/2005/8/layout/list1#1"/>
    <dgm:cxn modelId="{5AAC4399-782A-4E57-98C4-C8366BD3EAAE}" type="presParOf" srcId="{6C682417-E35E-4747-8277-8398315EE0A6}" destId="{3240125D-75FD-4A57-A758-6C50E602A37F}" srcOrd="0" destOrd="0" presId="urn:microsoft.com/office/officeart/2005/8/layout/list1#1"/>
    <dgm:cxn modelId="{81D730DD-2DCC-4A14-8A67-5C0C38FBE30F}" type="presParOf" srcId="{6C682417-E35E-4747-8277-8398315EE0A6}" destId="{19E92E6E-C255-46EA-A296-4EEB24EE3A0F}" srcOrd="1" destOrd="0" presId="urn:microsoft.com/office/officeart/2005/8/layout/list1#1"/>
    <dgm:cxn modelId="{9547A959-D3B5-4B86-BDB3-22043B4AD8AA}" type="presParOf" srcId="{5CB4522F-075B-43D2-9CCA-FF96AAAB0675}" destId="{B5396BCF-9918-4D1E-8A96-750EB7B7FAF0}" srcOrd="13" destOrd="0" presId="urn:microsoft.com/office/officeart/2005/8/layout/list1#1"/>
    <dgm:cxn modelId="{47F16382-F78B-46CB-B074-05BF37AFC270}" type="presParOf" srcId="{5CB4522F-075B-43D2-9CCA-FF96AAAB0675}" destId="{F46CC245-10BE-4E19-B679-8FD2CCBD83C6}" srcOrd="14" destOrd="0" presId="urn:microsoft.com/office/officeart/2005/8/layout/list1#1"/>
    <dgm:cxn modelId="{8BF01B84-0673-4A65-AFA9-9140C98BC79F}" type="presParOf" srcId="{5CB4522F-075B-43D2-9CCA-FF96AAAB0675}" destId="{259E2F94-8223-4A49-9E41-02FF9C3E6DB7}" srcOrd="15" destOrd="0" presId="urn:microsoft.com/office/officeart/2005/8/layout/list1#1"/>
    <dgm:cxn modelId="{B1CA8E0E-8695-4206-9D36-FA587DBBCE93}" type="presParOf" srcId="{5CB4522F-075B-43D2-9CCA-FF96AAAB0675}" destId="{0582B587-2F69-4A4E-91D2-4D573939D386}" srcOrd="16" destOrd="0" presId="urn:microsoft.com/office/officeart/2005/8/layout/list1#1"/>
    <dgm:cxn modelId="{D30B6921-8401-4F2C-A149-E69B8993E6B4}" type="presParOf" srcId="{0582B587-2F69-4A4E-91D2-4D573939D386}" destId="{5637D23C-C60D-4167-8816-BB9B9D431E0E}" srcOrd="0" destOrd="0" presId="urn:microsoft.com/office/officeart/2005/8/layout/list1#1"/>
    <dgm:cxn modelId="{EC1888DB-BF44-4A08-BA9E-2B4F3E3AF4C0}" type="presParOf" srcId="{0582B587-2F69-4A4E-91D2-4D573939D386}" destId="{1CC4936E-ED17-4D2F-9813-87EE95763F16}" srcOrd="1" destOrd="0" presId="urn:microsoft.com/office/officeart/2005/8/layout/list1#1"/>
    <dgm:cxn modelId="{3E3A3D92-B588-4DC5-AC6E-191AA92BDC41}" type="presParOf" srcId="{5CB4522F-075B-43D2-9CCA-FF96AAAB0675}" destId="{9E8ED095-A689-4B24-8673-40FB702F4F98}" srcOrd="17" destOrd="0" presId="urn:microsoft.com/office/officeart/2005/8/layout/list1#1"/>
    <dgm:cxn modelId="{8C7BB0D1-69EA-4CDE-A3F0-F5FAB09C366F}" type="presParOf" srcId="{5CB4522F-075B-43D2-9CCA-FF96AAAB0675}" destId="{5AA363B9-8FB5-41E3-8B35-97BD2D191B34}" srcOrd="18" destOrd="0" presId="urn:microsoft.com/office/officeart/2005/8/layout/list1#1"/>
    <dgm:cxn modelId="{A09D62B7-73E6-4EE8-8C5E-3F537B23F26D}" type="presParOf" srcId="{5CB4522F-075B-43D2-9CCA-FF96AAAB0675}" destId="{165391A6-F699-41AC-8B55-B5334317737C}" srcOrd="19" destOrd="0" presId="urn:microsoft.com/office/officeart/2005/8/layout/list1#1"/>
    <dgm:cxn modelId="{E2E40D64-3D72-487A-9104-CE2EE83A323E}" type="presParOf" srcId="{5CB4522F-075B-43D2-9CCA-FF96AAAB0675}" destId="{9922DA3E-3EF6-42FA-9CC9-86C6C0F10C5A}" srcOrd="20" destOrd="0" presId="urn:microsoft.com/office/officeart/2005/8/layout/list1#1"/>
    <dgm:cxn modelId="{6DCBD06E-71FE-4468-984E-6C0E9767853B}" type="presParOf" srcId="{9922DA3E-3EF6-42FA-9CC9-86C6C0F10C5A}" destId="{06CD99E7-5F6F-4B3A-B6AF-722345E5A49F}" srcOrd="0" destOrd="0" presId="urn:microsoft.com/office/officeart/2005/8/layout/list1#1"/>
    <dgm:cxn modelId="{866FF0D1-6371-441E-940B-E7645A8E09A7}" type="presParOf" srcId="{9922DA3E-3EF6-42FA-9CC9-86C6C0F10C5A}" destId="{ABF73B35-4281-4C64-B65F-D7E1D426DC52}" srcOrd="1" destOrd="0" presId="urn:microsoft.com/office/officeart/2005/8/layout/list1#1"/>
    <dgm:cxn modelId="{87988AB5-F54D-4708-BD8D-6CCC254D1E60}" type="presParOf" srcId="{5CB4522F-075B-43D2-9CCA-FF96AAAB0675}" destId="{E970D71D-ECBA-4E7B-8977-0075B3C64135}" srcOrd="21" destOrd="0" presId="urn:microsoft.com/office/officeart/2005/8/layout/list1#1"/>
    <dgm:cxn modelId="{F3D25CFE-A092-4D9B-87F2-0A0B1DA7EC2B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2" loCatId="list" qsTypeId="urn:microsoft.com/office/officeart/2005/8/quickstyle/simple1#2" qsCatId="simple" csTypeId="urn:microsoft.com/office/officeart/2005/8/colors/accent0_1#2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A-</a:t>
          </a:r>
          <a:r>
            <a:rPr lang="zh-CN" altLang="en-US" sz="1600" b="1"/>
            <a:t>完整规划与优质执行</a:t>
          </a:r>
          <a:endParaRPr lang="zh-CN" altLang="en-US" sz="1600" b="1" dirty="0"/>
        </a:p>
      </dgm:t>
    </dgm:pt>
    <dgm:pt modelId="{E4D0092D-1226-4D08-9799-2812B1B3A205}" type="parTrans" cxnId="{C6CEAC83-1442-4932-BECB-E74F7A830DCB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C6CEAC83-1442-4932-BECB-E74F7A830DCB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B-</a:t>
          </a:r>
          <a:r>
            <a:rPr lang="zh-CN" altLang="en-US" sz="1600" b="1">
              <a:sym typeface="+mn-ea"/>
            </a:rPr>
            <a:t>优质客户服务</a:t>
          </a:r>
          <a:endParaRPr lang="zh-CN" altLang="en-US" sz="1600" b="1" dirty="0"/>
        </a:p>
      </dgm:t>
    </dgm:pt>
    <dgm:pt modelId="{EDE61E28-8052-4A4A-BF9B-F66B384DF533}" type="parTrans" cxnId="{DA18A02E-5A55-49A9-B29B-FB4A0AD1D2DF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DA18A02E-5A55-49A9-B29B-FB4A0AD1D2DF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C-</a:t>
          </a:r>
          <a:r>
            <a:rPr lang="zh-CN" altLang="en-US" sz="1600" b="1">
              <a:sym typeface="+mn-ea"/>
            </a:rPr>
            <a:t>问题定位及快速解决</a:t>
          </a:r>
          <a:endParaRPr lang="zh-CN" altLang="en-US" sz="1600" b="1" dirty="0"/>
        </a:p>
      </dgm:t>
    </dgm:pt>
    <dgm:pt modelId="{EE78992F-1051-4CC8-911D-A5A310796546}" type="parTrans" cxnId="{26C126C3-B30B-45E2-BFC1-A36CA828B5E1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26C126C3-B30B-45E2-BFC1-A36CA828B5E1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3"/>
      <dgm:spPr/>
    </dgm:pt>
    <dgm:pt modelId="{C385AF22-AC18-4DC8-9B28-602D0C637594}" type="pres">
      <dgm:prSet presAssocID="{A7E2548B-AC32-4B01-BBFA-02F40C0F4E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3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3"/>
      <dgm:spPr/>
    </dgm:pt>
    <dgm:pt modelId="{FBD91DA6-F483-4103-904B-0A0489E1DCE7}" type="pres">
      <dgm:prSet presAssocID="{6229A896-BA79-4F93-B4A4-52AF8D0E63B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3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3"/>
      <dgm:spPr/>
    </dgm:pt>
    <dgm:pt modelId="{427123AE-6E68-4008-BD50-9CC20F57260E}" type="pres">
      <dgm:prSet presAssocID="{730938A3-D819-41F7-BE39-9DDAA446A19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A18A02E-5A55-49A9-B29B-FB4A0AD1D2DF}" srcId="{AA796176-FFEA-4453-B3C5-86FCA4C88052}" destId="{6229A896-BA79-4F93-B4A4-52AF8D0E63B7}" srcOrd="1" destOrd="0" parTransId="{EDE61E28-8052-4A4A-BF9B-F66B384DF533}" sibTransId="{7165FF18-8236-4A4E-8431-4608C1BAE295}"/>
    <dgm:cxn modelId="{2FA88938-52CB-49D5-93EF-C4911D2EDA66}" type="presOf" srcId="{A7E2548B-AC32-4B01-BBFA-02F40C0F4EC3}" destId="{C385AF22-AC18-4DC8-9B28-602D0C637594}" srcOrd="1" destOrd="0" presId="urn:microsoft.com/office/officeart/2005/8/layout/list1#2"/>
    <dgm:cxn modelId="{F052BC41-E3C1-4EFE-AF49-6E5B86E7BC3D}" type="presOf" srcId="{6229A896-BA79-4F93-B4A4-52AF8D0E63B7}" destId="{FBD91DA6-F483-4103-904B-0A0489E1DCE7}" srcOrd="1" destOrd="0" presId="urn:microsoft.com/office/officeart/2005/8/layout/list1#2"/>
    <dgm:cxn modelId="{81C69869-9269-45EA-90AE-7B32AFA0C4F8}" type="presOf" srcId="{730938A3-D819-41F7-BE39-9DDAA446A19F}" destId="{427123AE-6E68-4008-BD50-9CC20F57260E}" srcOrd="1" destOrd="0" presId="urn:microsoft.com/office/officeart/2005/8/layout/list1#2"/>
    <dgm:cxn modelId="{D8570E73-0F67-4D4C-AD05-613F4B73404B}" type="presOf" srcId="{AA796176-FFEA-4453-B3C5-86FCA4C88052}" destId="{5CB4522F-075B-43D2-9CCA-FF96AAAB0675}" srcOrd="0" destOrd="0" presId="urn:microsoft.com/office/officeart/2005/8/layout/list1#2"/>
    <dgm:cxn modelId="{C6CEAC83-1442-4932-BECB-E74F7A830DCB}" srcId="{AA796176-FFEA-4453-B3C5-86FCA4C88052}" destId="{A7E2548B-AC32-4B01-BBFA-02F40C0F4EC3}" srcOrd="0" destOrd="0" parTransId="{E4D0092D-1226-4D08-9799-2812B1B3A205}" sibTransId="{28DDF60F-4746-4323-950A-660C2ED12F4C}"/>
    <dgm:cxn modelId="{4786B8B6-7206-4F33-B475-1F13775FAFB9}" type="presOf" srcId="{A7E2548B-AC32-4B01-BBFA-02F40C0F4EC3}" destId="{E4755B94-5E72-4C9F-A91A-56B0FCDA28F1}" srcOrd="0" destOrd="0" presId="urn:microsoft.com/office/officeart/2005/8/layout/list1#2"/>
    <dgm:cxn modelId="{839D8CC1-EA25-4D3D-B9B8-6ECCC2E1B123}" type="presOf" srcId="{730938A3-D819-41F7-BE39-9DDAA446A19F}" destId="{0B52D98E-03C2-4BD0-85E7-F52451A2A69F}" srcOrd="0" destOrd="0" presId="urn:microsoft.com/office/officeart/2005/8/layout/list1#2"/>
    <dgm:cxn modelId="{26C126C3-B30B-45E2-BFC1-A36CA828B5E1}" srcId="{AA796176-FFEA-4453-B3C5-86FCA4C88052}" destId="{730938A3-D819-41F7-BE39-9DDAA446A19F}" srcOrd="2" destOrd="0" parTransId="{EE78992F-1051-4CC8-911D-A5A310796546}" sibTransId="{F1FDF1A8-948A-4D3C-AA2E-BCB9DB7C421F}"/>
    <dgm:cxn modelId="{D94EFFF4-F9D9-4091-BD9A-FD747E7834B3}" type="presOf" srcId="{6229A896-BA79-4F93-B4A4-52AF8D0E63B7}" destId="{75DA4DF2-046A-4C6A-8086-7C3E7861D4E7}" srcOrd="0" destOrd="0" presId="urn:microsoft.com/office/officeart/2005/8/layout/list1#2"/>
    <dgm:cxn modelId="{45549532-38D0-4B99-A472-F38220D5F441}" type="presParOf" srcId="{5CB4522F-075B-43D2-9CCA-FF96AAAB0675}" destId="{792D5933-AD40-45AE-8480-2968FCA8CAA1}" srcOrd="0" destOrd="0" presId="urn:microsoft.com/office/officeart/2005/8/layout/list1#2"/>
    <dgm:cxn modelId="{22A06C8F-A940-4BB1-8974-25D9B5B709B1}" type="presParOf" srcId="{792D5933-AD40-45AE-8480-2968FCA8CAA1}" destId="{E4755B94-5E72-4C9F-A91A-56B0FCDA28F1}" srcOrd="0" destOrd="0" presId="urn:microsoft.com/office/officeart/2005/8/layout/list1#2"/>
    <dgm:cxn modelId="{4BE0F47C-0667-4101-B7B7-F29F37A3778B}" type="presParOf" srcId="{792D5933-AD40-45AE-8480-2968FCA8CAA1}" destId="{C385AF22-AC18-4DC8-9B28-602D0C637594}" srcOrd="1" destOrd="0" presId="urn:microsoft.com/office/officeart/2005/8/layout/list1#2"/>
    <dgm:cxn modelId="{9646E7C0-9841-4485-B506-E2ACD052DD08}" type="presParOf" srcId="{5CB4522F-075B-43D2-9CCA-FF96AAAB0675}" destId="{744720FB-B56E-4487-9420-26F63FDC8A92}" srcOrd="1" destOrd="0" presId="urn:microsoft.com/office/officeart/2005/8/layout/list1#2"/>
    <dgm:cxn modelId="{1EC28DEE-3B46-4828-9AFE-54F48CBC1F85}" type="presParOf" srcId="{5CB4522F-075B-43D2-9CCA-FF96AAAB0675}" destId="{46544825-FBF5-4CDD-8C6C-17BDB8D6624D}" srcOrd="2" destOrd="0" presId="urn:microsoft.com/office/officeart/2005/8/layout/list1#2"/>
    <dgm:cxn modelId="{E2C5A006-2E52-4D3E-9337-70AFEF58459B}" type="presParOf" srcId="{5CB4522F-075B-43D2-9CCA-FF96AAAB0675}" destId="{4BCF71AD-8735-4E36-8AA7-859BE626CF89}" srcOrd="3" destOrd="0" presId="urn:microsoft.com/office/officeart/2005/8/layout/list1#2"/>
    <dgm:cxn modelId="{90A8A730-7F96-4034-B271-24FF55ABEAAF}" type="presParOf" srcId="{5CB4522F-075B-43D2-9CCA-FF96AAAB0675}" destId="{EED333AA-5EDE-462B-829D-585765A00D61}" srcOrd="4" destOrd="0" presId="urn:microsoft.com/office/officeart/2005/8/layout/list1#2"/>
    <dgm:cxn modelId="{395A3003-815A-45C5-8EC2-BF916EFA56B0}" type="presParOf" srcId="{EED333AA-5EDE-462B-829D-585765A00D61}" destId="{75DA4DF2-046A-4C6A-8086-7C3E7861D4E7}" srcOrd="0" destOrd="0" presId="urn:microsoft.com/office/officeart/2005/8/layout/list1#2"/>
    <dgm:cxn modelId="{3AC647AB-384B-4733-8387-1225D302C305}" type="presParOf" srcId="{EED333AA-5EDE-462B-829D-585765A00D61}" destId="{FBD91DA6-F483-4103-904B-0A0489E1DCE7}" srcOrd="1" destOrd="0" presId="urn:microsoft.com/office/officeart/2005/8/layout/list1#2"/>
    <dgm:cxn modelId="{07DBA3DF-99B7-46F6-9576-9A4B36CE68A9}" type="presParOf" srcId="{5CB4522F-075B-43D2-9CCA-FF96AAAB0675}" destId="{48F65CE9-588F-481F-B88C-E3C4A9B9C782}" srcOrd="5" destOrd="0" presId="urn:microsoft.com/office/officeart/2005/8/layout/list1#2"/>
    <dgm:cxn modelId="{D0DE73A5-8A8F-40F0-A230-5F1F5E480782}" type="presParOf" srcId="{5CB4522F-075B-43D2-9CCA-FF96AAAB0675}" destId="{9A2FC35B-336D-4AB9-BE3B-E5A027415580}" srcOrd="6" destOrd="0" presId="urn:microsoft.com/office/officeart/2005/8/layout/list1#2"/>
    <dgm:cxn modelId="{C6C8226D-2DCE-4A00-8733-38D967465F68}" type="presParOf" srcId="{5CB4522F-075B-43D2-9CCA-FF96AAAB0675}" destId="{781EB76A-EEE2-4822-9A02-692FC3F6DBFE}" srcOrd="7" destOrd="0" presId="urn:microsoft.com/office/officeart/2005/8/layout/list1#2"/>
    <dgm:cxn modelId="{DB189694-D11C-4AFA-A381-F00F7276DE89}" type="presParOf" srcId="{5CB4522F-075B-43D2-9CCA-FF96AAAB0675}" destId="{1A83AB0C-0313-42B2-AD86-7F1781B8A4B2}" srcOrd="8" destOrd="0" presId="urn:microsoft.com/office/officeart/2005/8/layout/list1#2"/>
    <dgm:cxn modelId="{8FE4D60C-A107-49D2-962D-9B50EEDB009D}" type="presParOf" srcId="{1A83AB0C-0313-42B2-AD86-7F1781B8A4B2}" destId="{0B52D98E-03C2-4BD0-85E7-F52451A2A69F}" srcOrd="0" destOrd="0" presId="urn:microsoft.com/office/officeart/2005/8/layout/list1#2"/>
    <dgm:cxn modelId="{DF7DDB07-8499-4ABA-A8EB-63EC600CE815}" type="presParOf" srcId="{1A83AB0C-0313-42B2-AD86-7F1781B8A4B2}" destId="{427123AE-6E68-4008-BD50-9CC20F57260E}" srcOrd="1" destOrd="0" presId="urn:microsoft.com/office/officeart/2005/8/layout/list1#2"/>
    <dgm:cxn modelId="{BEAC8D98-DAEB-4270-872B-F2FEB15BE07A}" type="presParOf" srcId="{5CB4522F-075B-43D2-9CCA-FF96AAAB0675}" destId="{3E45E6F7-D029-421E-9785-40AC3D5809F6}" srcOrd="9" destOrd="0" presId="urn:microsoft.com/office/officeart/2005/8/layout/list1#2"/>
    <dgm:cxn modelId="{4CA8C207-EEEC-4D9E-95ED-A98600A2BB1F}" type="presParOf" srcId="{5CB4522F-075B-43D2-9CCA-FF96AAAB0675}" destId="{DC58CA3D-313C-426E-A0D6-37AFDA45F7F0}" srcOrd="10" destOrd="0" presId="urn:microsoft.com/office/officeart/2005/8/layout/list1#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3" loCatId="list" qsTypeId="urn:microsoft.com/office/officeart/2005/8/quickstyle/simple1#3" qsCatId="simple" csTypeId="urn:microsoft.com/office/officeart/2005/8/colors/accent0_1#3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b="1" dirty="0"/>
            <a:t>A-</a:t>
          </a:r>
          <a:r>
            <a:rPr lang="zh-CN" altLang="en-US" sz="1400" dirty="0">
              <a:latin typeface="Calibri" panose="020F0502020204030204" charset="0"/>
              <a:ea typeface="微软雅黑" panose="020B0503020204020204" charset="-122"/>
              <a:sym typeface="+mn-ea"/>
            </a:rPr>
            <a:t>明确标签建群的目的</a:t>
          </a:r>
          <a:endParaRPr lang="zh-CN" altLang="en-US" sz="1400" b="1" dirty="0">
            <a:latin typeface="Calibri" panose="020F0502020204030204" charset="0"/>
            <a:ea typeface="微软雅黑" panose="020B0503020204020204" charset="-122"/>
            <a:sym typeface="+mn-ea"/>
          </a:endParaRPr>
        </a:p>
      </dgm:t>
    </dgm:pt>
    <dgm:pt modelId="{E4D0092D-1226-4D08-9799-2812B1B3A205}" type="parTrans" cxnId="{A4C1CFBA-EE31-483C-8B4B-0DD344C4BCE3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A4C1CFBA-EE31-483C-8B4B-0DD344C4BCE3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b="1" dirty="0"/>
            <a:t>B-</a:t>
          </a:r>
          <a:r>
            <a:rPr lang="zh-CN" altLang="en-US" sz="1400" dirty="0"/>
            <a:t>通过标签将客户突破</a:t>
          </a:r>
          <a:r>
            <a:rPr lang="en-US" altLang="zh-CN" sz="1400" dirty="0"/>
            <a:t>40</a:t>
          </a:r>
          <a:r>
            <a:rPr lang="zh-CN" altLang="en-US" sz="1400" dirty="0"/>
            <a:t>人限制拉入群内</a:t>
          </a:r>
          <a:endParaRPr lang="zh-CN" altLang="en-US" sz="1400" b="1" dirty="0">
            <a:latin typeface="Calibri" panose="020F0502020204030204" charset="0"/>
            <a:ea typeface="微软雅黑" panose="020B0503020204020204" charset="-122"/>
            <a:sym typeface="+mn-ea"/>
          </a:endParaRPr>
        </a:p>
      </dgm:t>
    </dgm:pt>
    <dgm:pt modelId="{EDE61E28-8052-4A4A-BF9B-F66B384DF533}" type="parTrans" cxnId="{B6C99539-C61C-4C0D-BAEA-EB549CB55E5B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B6C99539-C61C-4C0D-BAEA-EB549CB55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b="1" dirty="0"/>
            <a:t>C-</a:t>
          </a:r>
          <a:r>
            <a:rPr lang="zh-CN" altLang="en-US" sz="1400" dirty="0">
              <a:latin typeface="Calibri" panose="020F0502020204030204" charset="0"/>
              <a:ea typeface="微软雅黑" panose="020B0503020204020204" charset="-122"/>
              <a:sym typeface="+mn-ea"/>
            </a:rPr>
            <a:t>上新功能提出为次</a:t>
          </a:r>
          <a:r>
            <a:rPr lang="en-US" altLang="zh-CN" sz="1400" dirty="0">
              <a:latin typeface="Calibri" panose="020F0502020204030204" charset="0"/>
              <a:ea typeface="微软雅黑" panose="020B0503020204020204" charset="-122"/>
              <a:sym typeface="+mn-ea"/>
            </a:rPr>
            <a:t>,</a:t>
          </a:r>
          <a:r>
            <a:rPr lang="zh-CN" altLang="en-US" sz="1400">
              <a:latin typeface="Calibri" panose="020F0502020204030204" charset="0"/>
              <a:ea typeface="微软雅黑" panose="020B0503020204020204" charset="-122"/>
              <a:sym typeface="+mn-ea"/>
            </a:rPr>
            <a:t>标修改标签实现与原标签共存的问题。</a:t>
          </a:r>
          <a:endParaRPr lang="zh-CN" altLang="en-US" sz="1400" b="1" dirty="0">
            <a:latin typeface="Calibri" panose="020F0502020204030204" charset="0"/>
            <a:ea typeface="微软雅黑" panose="020B0503020204020204" charset="-122"/>
            <a:sym typeface="+mn-ea"/>
          </a:endParaRPr>
        </a:p>
      </dgm:t>
    </dgm:pt>
    <dgm:pt modelId="{EE78992F-1051-4CC8-911D-A5A310796546}" type="parTrans" cxnId="{77C76CD0-773C-44FF-843C-54D1A48E2BFA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77C76CD0-773C-44FF-843C-54D1A48E2BFA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3"/>
      <dgm:spPr/>
    </dgm:pt>
    <dgm:pt modelId="{C385AF22-AC18-4DC8-9B28-602D0C637594}" type="pres">
      <dgm:prSet presAssocID="{A7E2548B-AC32-4B01-BBFA-02F40C0F4E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3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3"/>
      <dgm:spPr/>
    </dgm:pt>
    <dgm:pt modelId="{FBD91DA6-F483-4103-904B-0A0489E1DCE7}" type="pres">
      <dgm:prSet presAssocID="{6229A896-BA79-4F93-B4A4-52AF8D0E63B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3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3"/>
      <dgm:spPr/>
    </dgm:pt>
    <dgm:pt modelId="{427123AE-6E68-4008-BD50-9CC20F57260E}" type="pres">
      <dgm:prSet presAssocID="{730938A3-D819-41F7-BE39-9DDAA446A19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4C60415-8E45-4CD2-8857-A305D3F59121}" type="presOf" srcId="{730938A3-D819-41F7-BE39-9DDAA446A19F}" destId="{427123AE-6E68-4008-BD50-9CC20F57260E}" srcOrd="1" destOrd="0" presId="urn:microsoft.com/office/officeart/2005/8/layout/list1#3"/>
    <dgm:cxn modelId="{B6C99539-C61C-4C0D-BAEA-EB549CB55E5B}" srcId="{AA796176-FFEA-4453-B3C5-86FCA4C88052}" destId="{6229A896-BA79-4F93-B4A4-52AF8D0E63B7}" srcOrd="1" destOrd="0" parTransId="{EDE61E28-8052-4A4A-BF9B-F66B384DF533}" sibTransId="{7165FF18-8236-4A4E-8431-4608C1BAE295}"/>
    <dgm:cxn modelId="{46C8176D-1268-4C98-A7D6-702F3EF4A9DB}" type="presOf" srcId="{AA796176-FFEA-4453-B3C5-86FCA4C88052}" destId="{5CB4522F-075B-43D2-9CCA-FF96AAAB0675}" srcOrd="0" destOrd="0" presId="urn:microsoft.com/office/officeart/2005/8/layout/list1#3"/>
    <dgm:cxn modelId="{FE2DC079-48FC-4025-B290-0BB3AC1400D3}" type="presOf" srcId="{A7E2548B-AC32-4B01-BBFA-02F40C0F4EC3}" destId="{E4755B94-5E72-4C9F-A91A-56B0FCDA28F1}" srcOrd="0" destOrd="0" presId="urn:microsoft.com/office/officeart/2005/8/layout/list1#3"/>
    <dgm:cxn modelId="{D9FE748F-0765-486D-AF94-78BCD23569F4}" type="presOf" srcId="{6229A896-BA79-4F93-B4A4-52AF8D0E63B7}" destId="{FBD91DA6-F483-4103-904B-0A0489E1DCE7}" srcOrd="1" destOrd="0" presId="urn:microsoft.com/office/officeart/2005/8/layout/list1#3"/>
    <dgm:cxn modelId="{50A4B792-61EC-4CFD-9E8A-F55D06417CF7}" type="presOf" srcId="{6229A896-BA79-4F93-B4A4-52AF8D0E63B7}" destId="{75DA4DF2-046A-4C6A-8086-7C3E7861D4E7}" srcOrd="0" destOrd="0" presId="urn:microsoft.com/office/officeart/2005/8/layout/list1#3"/>
    <dgm:cxn modelId="{A4C1CFBA-EE31-483C-8B4B-0DD344C4BCE3}" srcId="{AA796176-FFEA-4453-B3C5-86FCA4C88052}" destId="{A7E2548B-AC32-4B01-BBFA-02F40C0F4EC3}" srcOrd="0" destOrd="0" parTransId="{E4D0092D-1226-4D08-9799-2812B1B3A205}" sibTransId="{28DDF60F-4746-4323-950A-660C2ED12F4C}"/>
    <dgm:cxn modelId="{77C76CD0-773C-44FF-843C-54D1A48E2BFA}" srcId="{AA796176-FFEA-4453-B3C5-86FCA4C88052}" destId="{730938A3-D819-41F7-BE39-9DDAA446A19F}" srcOrd="2" destOrd="0" parTransId="{EE78992F-1051-4CC8-911D-A5A310796546}" sibTransId="{F1FDF1A8-948A-4D3C-AA2E-BCB9DB7C421F}"/>
    <dgm:cxn modelId="{148F26DB-7C70-465A-B007-F6D5FB10B21C}" type="presOf" srcId="{A7E2548B-AC32-4B01-BBFA-02F40C0F4EC3}" destId="{C385AF22-AC18-4DC8-9B28-602D0C637594}" srcOrd="1" destOrd="0" presId="urn:microsoft.com/office/officeart/2005/8/layout/list1#3"/>
    <dgm:cxn modelId="{1845D9EC-07E5-4DD8-A12A-B777E1C81F3C}" type="presOf" srcId="{730938A3-D819-41F7-BE39-9DDAA446A19F}" destId="{0B52D98E-03C2-4BD0-85E7-F52451A2A69F}" srcOrd="0" destOrd="0" presId="urn:microsoft.com/office/officeart/2005/8/layout/list1#3"/>
    <dgm:cxn modelId="{162382E8-A294-4F6D-A4B8-9D37AB86D1FD}" type="presParOf" srcId="{5CB4522F-075B-43D2-9CCA-FF96AAAB0675}" destId="{792D5933-AD40-45AE-8480-2968FCA8CAA1}" srcOrd="0" destOrd="0" presId="urn:microsoft.com/office/officeart/2005/8/layout/list1#3"/>
    <dgm:cxn modelId="{AE34FDC8-A91F-4EC2-95AC-303B4C618C7E}" type="presParOf" srcId="{792D5933-AD40-45AE-8480-2968FCA8CAA1}" destId="{E4755B94-5E72-4C9F-A91A-56B0FCDA28F1}" srcOrd="0" destOrd="0" presId="urn:microsoft.com/office/officeart/2005/8/layout/list1#3"/>
    <dgm:cxn modelId="{D2CCE0BB-85B5-4854-97C7-3D86BAAD3C69}" type="presParOf" srcId="{792D5933-AD40-45AE-8480-2968FCA8CAA1}" destId="{C385AF22-AC18-4DC8-9B28-602D0C637594}" srcOrd="1" destOrd="0" presId="urn:microsoft.com/office/officeart/2005/8/layout/list1#3"/>
    <dgm:cxn modelId="{B11DA8F3-F6BA-4402-9014-7BB37CC218EC}" type="presParOf" srcId="{5CB4522F-075B-43D2-9CCA-FF96AAAB0675}" destId="{744720FB-B56E-4487-9420-26F63FDC8A92}" srcOrd="1" destOrd="0" presId="urn:microsoft.com/office/officeart/2005/8/layout/list1#3"/>
    <dgm:cxn modelId="{52907CD2-E3E2-436E-BEDA-B2FED45AAB29}" type="presParOf" srcId="{5CB4522F-075B-43D2-9CCA-FF96AAAB0675}" destId="{46544825-FBF5-4CDD-8C6C-17BDB8D6624D}" srcOrd="2" destOrd="0" presId="urn:microsoft.com/office/officeart/2005/8/layout/list1#3"/>
    <dgm:cxn modelId="{A426C792-0154-4068-86B6-F1AC6D5C3097}" type="presParOf" srcId="{5CB4522F-075B-43D2-9CCA-FF96AAAB0675}" destId="{4BCF71AD-8735-4E36-8AA7-859BE626CF89}" srcOrd="3" destOrd="0" presId="urn:microsoft.com/office/officeart/2005/8/layout/list1#3"/>
    <dgm:cxn modelId="{E686C2E9-6166-438F-911D-30F8C9108D4D}" type="presParOf" srcId="{5CB4522F-075B-43D2-9CCA-FF96AAAB0675}" destId="{EED333AA-5EDE-462B-829D-585765A00D61}" srcOrd="4" destOrd="0" presId="urn:microsoft.com/office/officeart/2005/8/layout/list1#3"/>
    <dgm:cxn modelId="{F77B3AB5-F8F5-4546-AAB3-1A6C39479E2E}" type="presParOf" srcId="{EED333AA-5EDE-462B-829D-585765A00D61}" destId="{75DA4DF2-046A-4C6A-8086-7C3E7861D4E7}" srcOrd="0" destOrd="0" presId="urn:microsoft.com/office/officeart/2005/8/layout/list1#3"/>
    <dgm:cxn modelId="{27280FF0-FAF9-4277-A854-A4605E9388D1}" type="presParOf" srcId="{EED333AA-5EDE-462B-829D-585765A00D61}" destId="{FBD91DA6-F483-4103-904B-0A0489E1DCE7}" srcOrd="1" destOrd="0" presId="urn:microsoft.com/office/officeart/2005/8/layout/list1#3"/>
    <dgm:cxn modelId="{5F952EE0-08D1-4D14-97EF-5E400E4088D7}" type="presParOf" srcId="{5CB4522F-075B-43D2-9CCA-FF96AAAB0675}" destId="{48F65CE9-588F-481F-B88C-E3C4A9B9C782}" srcOrd="5" destOrd="0" presId="urn:microsoft.com/office/officeart/2005/8/layout/list1#3"/>
    <dgm:cxn modelId="{4D642A7B-7B8F-42C2-BDA3-25812FE411F6}" type="presParOf" srcId="{5CB4522F-075B-43D2-9CCA-FF96AAAB0675}" destId="{9A2FC35B-336D-4AB9-BE3B-E5A027415580}" srcOrd="6" destOrd="0" presId="urn:microsoft.com/office/officeart/2005/8/layout/list1#3"/>
    <dgm:cxn modelId="{52308CDC-CC6B-4609-8633-CC9CF2C892E6}" type="presParOf" srcId="{5CB4522F-075B-43D2-9CCA-FF96AAAB0675}" destId="{781EB76A-EEE2-4822-9A02-692FC3F6DBFE}" srcOrd="7" destOrd="0" presId="urn:microsoft.com/office/officeart/2005/8/layout/list1#3"/>
    <dgm:cxn modelId="{6DF3EDF1-C0D1-4FB1-8A27-46B2DC316935}" type="presParOf" srcId="{5CB4522F-075B-43D2-9CCA-FF96AAAB0675}" destId="{1A83AB0C-0313-42B2-AD86-7F1781B8A4B2}" srcOrd="8" destOrd="0" presId="urn:microsoft.com/office/officeart/2005/8/layout/list1#3"/>
    <dgm:cxn modelId="{CE6202E9-F1C1-45DA-A346-7448BB5ABB54}" type="presParOf" srcId="{1A83AB0C-0313-42B2-AD86-7F1781B8A4B2}" destId="{0B52D98E-03C2-4BD0-85E7-F52451A2A69F}" srcOrd="0" destOrd="0" presId="urn:microsoft.com/office/officeart/2005/8/layout/list1#3"/>
    <dgm:cxn modelId="{859913D5-3BF1-423C-82BC-A19790824929}" type="presParOf" srcId="{1A83AB0C-0313-42B2-AD86-7F1781B8A4B2}" destId="{427123AE-6E68-4008-BD50-9CC20F57260E}" srcOrd="1" destOrd="0" presId="urn:microsoft.com/office/officeart/2005/8/layout/list1#3"/>
    <dgm:cxn modelId="{1B6B2E9D-E0DA-41E9-955A-14D690137EA5}" type="presParOf" srcId="{5CB4522F-075B-43D2-9CCA-FF96AAAB0675}" destId="{3E45E6F7-D029-421E-9785-40AC3D5809F6}" srcOrd="9" destOrd="0" presId="urn:microsoft.com/office/officeart/2005/8/layout/list1#3"/>
    <dgm:cxn modelId="{A3AAE68E-974B-4FB4-BCDA-C811912E4912}" type="presParOf" srcId="{5CB4522F-075B-43D2-9CCA-FF96AAAB0675}" destId="{DC58CA3D-313C-426E-A0D6-37AFDA45F7F0}" srcOrd="10" destOrd="0" presId="urn:microsoft.com/office/officeart/2005/8/layout/list1#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501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20599" y="2789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A-</a:t>
          </a:r>
          <a:r>
            <a:rPr lang="zh-CN" altLang="en-US" sz="1600" b="1" kern="1200"/>
            <a:t>案例目标</a:t>
          </a:r>
          <a:endParaRPr lang="zh-CN" altLang="en-US" sz="1600" b="1" kern="1200" dirty="0"/>
        </a:p>
      </dsp:txBody>
      <dsp:txXfrm>
        <a:off x="237892" y="45190"/>
        <a:ext cx="3053800" cy="319654"/>
      </dsp:txXfrm>
    </dsp:sp>
    <dsp:sp modelId="{9A2FC35B-336D-4AB9-BE3B-E5A027415580}">
      <dsp:nvSpPr>
        <dsp:cNvPr id="0" name=""/>
        <dsp:cNvSpPr/>
      </dsp:nvSpPr>
      <dsp:spPr>
        <a:xfrm>
          <a:off x="0" y="74933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20599" y="57221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B-</a:t>
          </a:r>
          <a:r>
            <a:rPr lang="zh-CN" altLang="en-US" sz="1600" b="1" kern="1200"/>
            <a:t>案例关键词</a:t>
          </a:r>
          <a:endParaRPr lang="zh-CN" altLang="en-US" sz="1600" b="1" kern="1200" dirty="0"/>
        </a:p>
      </dsp:txBody>
      <dsp:txXfrm>
        <a:off x="237892" y="589510"/>
        <a:ext cx="3053800" cy="319654"/>
      </dsp:txXfrm>
    </dsp:sp>
    <dsp:sp modelId="{DC58CA3D-313C-426E-A0D6-37AFDA45F7F0}">
      <dsp:nvSpPr>
        <dsp:cNvPr id="0" name=""/>
        <dsp:cNvSpPr/>
      </dsp:nvSpPr>
      <dsp:spPr>
        <a:xfrm>
          <a:off x="0" y="129365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20599" y="111653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C-</a:t>
          </a:r>
          <a:r>
            <a:rPr lang="zh-CN" altLang="en-US" sz="1600" b="1" kern="1200"/>
            <a:t>案例概述</a:t>
          </a:r>
          <a:endParaRPr lang="zh-CN" altLang="en-US" sz="1600" kern="1200" dirty="0"/>
        </a:p>
      </dsp:txBody>
      <dsp:txXfrm>
        <a:off x="237892" y="1133830"/>
        <a:ext cx="3053800" cy="319654"/>
      </dsp:txXfrm>
    </dsp:sp>
    <dsp:sp modelId="{F46CC245-10BE-4E19-B679-8FD2CCBD83C6}">
      <dsp:nvSpPr>
        <dsp:cNvPr id="0" name=""/>
        <dsp:cNvSpPr/>
      </dsp:nvSpPr>
      <dsp:spPr>
        <a:xfrm>
          <a:off x="0" y="183797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20599" y="166085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 dirty="0"/>
            <a:t>D-</a:t>
          </a:r>
          <a:r>
            <a:rPr lang="zh-CN" altLang="en-US" sz="1600" b="1" kern="1200" dirty="0"/>
            <a:t>案例中亮点及可复用的点</a:t>
          </a:r>
          <a:endParaRPr sz="1200" b="1" kern="1200"/>
        </a:p>
      </dsp:txBody>
      <dsp:txXfrm>
        <a:off x="237892" y="1678150"/>
        <a:ext cx="3053800" cy="319654"/>
      </dsp:txXfrm>
    </dsp:sp>
    <dsp:sp modelId="{5AA363B9-8FB5-41E3-8B35-97BD2D191B34}">
      <dsp:nvSpPr>
        <dsp:cNvPr id="0" name=""/>
        <dsp:cNvSpPr/>
      </dsp:nvSpPr>
      <dsp:spPr>
        <a:xfrm>
          <a:off x="0" y="238229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20599" y="220517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E-</a:t>
          </a:r>
          <a:r>
            <a:rPr lang="zh-CN" altLang="en-US" sz="1600" b="1" kern="1200"/>
            <a:t>案例中待优化点及改善方案</a:t>
          </a:r>
          <a:endParaRPr lang="zh-CN" altLang="en-US" sz="1600" b="1" kern="1200" dirty="0"/>
        </a:p>
      </dsp:txBody>
      <dsp:txXfrm>
        <a:off x="237892" y="2222470"/>
        <a:ext cx="3053800" cy="319654"/>
      </dsp:txXfrm>
    </dsp:sp>
    <dsp:sp modelId="{1EBF7F84-B88A-4276-8D3B-5221674D7BF1}">
      <dsp:nvSpPr>
        <dsp:cNvPr id="0" name=""/>
        <dsp:cNvSpPr/>
      </dsp:nvSpPr>
      <dsp:spPr>
        <a:xfrm>
          <a:off x="0" y="2926617"/>
          <a:ext cx="441198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20599" y="2749497"/>
          <a:ext cx="3088386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 dirty="0"/>
            <a:t>F-</a:t>
          </a:r>
          <a:r>
            <a:rPr lang="zh-CN" altLang="en-US" sz="1600" b="1" kern="1200" dirty="0"/>
            <a:t>针对案例的延伸思考</a:t>
          </a:r>
          <a:endParaRPr sz="1200" b="1" kern="1200"/>
        </a:p>
      </dsp:txBody>
      <dsp:txXfrm>
        <a:off x="237892" y="2766790"/>
        <a:ext cx="3053800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41453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20599" y="6029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A-</a:t>
          </a:r>
          <a:r>
            <a:rPr lang="zh-CN" altLang="en-US" sz="1600" b="1" kern="1200"/>
            <a:t>完整规划与优质执行</a:t>
          </a:r>
          <a:endParaRPr lang="zh-CN" altLang="en-US" sz="1600" b="1" kern="1200" dirty="0"/>
        </a:p>
      </dsp:txBody>
      <dsp:txXfrm>
        <a:off x="255184" y="94882"/>
        <a:ext cx="3019216" cy="639310"/>
      </dsp:txXfrm>
    </dsp:sp>
    <dsp:sp modelId="{9A2FC35B-336D-4AB9-BE3B-E5A027415580}">
      <dsp:nvSpPr>
        <dsp:cNvPr id="0" name=""/>
        <dsp:cNvSpPr/>
      </dsp:nvSpPr>
      <dsp:spPr>
        <a:xfrm>
          <a:off x="0" y="150317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20599" y="114893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B-</a:t>
          </a:r>
          <a:r>
            <a:rPr lang="zh-CN" altLang="en-US" sz="1600" b="1" kern="1200">
              <a:sym typeface="+mn-ea"/>
            </a:rPr>
            <a:t>优质客户服务</a:t>
          </a:r>
          <a:endParaRPr lang="zh-CN" altLang="en-US" sz="1600" b="1" kern="1200" dirty="0"/>
        </a:p>
      </dsp:txBody>
      <dsp:txXfrm>
        <a:off x="255184" y="1183522"/>
        <a:ext cx="3019216" cy="639310"/>
      </dsp:txXfrm>
    </dsp:sp>
    <dsp:sp modelId="{DC58CA3D-313C-426E-A0D6-37AFDA45F7F0}">
      <dsp:nvSpPr>
        <dsp:cNvPr id="0" name=""/>
        <dsp:cNvSpPr/>
      </dsp:nvSpPr>
      <dsp:spPr>
        <a:xfrm>
          <a:off x="0" y="259181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20599" y="223757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 kern="1200"/>
            <a:t>C-</a:t>
          </a:r>
          <a:r>
            <a:rPr lang="zh-CN" altLang="en-US" sz="1600" b="1" kern="1200">
              <a:sym typeface="+mn-ea"/>
            </a:rPr>
            <a:t>问题定位及快速解决</a:t>
          </a:r>
          <a:endParaRPr lang="zh-CN" altLang="en-US" sz="1600" b="1" kern="1200" dirty="0"/>
        </a:p>
      </dsp:txBody>
      <dsp:txXfrm>
        <a:off x="255184" y="2272162"/>
        <a:ext cx="3019216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41453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20599" y="6029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400" b="1" kern="1200" dirty="0"/>
            <a:t>A-</a:t>
          </a:r>
          <a:r>
            <a:rPr lang="zh-CN" altLang="en-US" sz="1400" kern="1200" dirty="0">
              <a:latin typeface="Calibri" panose="020F0502020204030204" charset="0"/>
              <a:ea typeface="微软雅黑" panose="020B0503020204020204" charset="-122"/>
              <a:sym typeface="+mn-ea"/>
            </a:rPr>
            <a:t>明确标签建群的目的</a:t>
          </a:r>
          <a:endParaRPr lang="zh-CN" altLang="en-US" sz="1400" b="1" kern="1200" dirty="0">
            <a:latin typeface="Calibri" panose="020F0502020204030204" charset="0"/>
            <a:ea typeface="微软雅黑" panose="020B0503020204020204" charset="-122"/>
            <a:sym typeface="+mn-ea"/>
          </a:endParaRPr>
        </a:p>
      </dsp:txBody>
      <dsp:txXfrm>
        <a:off x="255184" y="94882"/>
        <a:ext cx="3019216" cy="639310"/>
      </dsp:txXfrm>
    </dsp:sp>
    <dsp:sp modelId="{9A2FC35B-336D-4AB9-BE3B-E5A027415580}">
      <dsp:nvSpPr>
        <dsp:cNvPr id="0" name=""/>
        <dsp:cNvSpPr/>
      </dsp:nvSpPr>
      <dsp:spPr>
        <a:xfrm>
          <a:off x="0" y="150317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20599" y="114893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400" b="1" kern="1200" dirty="0"/>
            <a:t>B-</a:t>
          </a:r>
          <a:r>
            <a:rPr lang="zh-CN" altLang="en-US" sz="1400" kern="1200" dirty="0"/>
            <a:t>通过标签将客户突破</a:t>
          </a:r>
          <a:r>
            <a:rPr lang="en-US" altLang="zh-CN" sz="1400" kern="1200" dirty="0"/>
            <a:t>40</a:t>
          </a:r>
          <a:r>
            <a:rPr lang="zh-CN" altLang="en-US" sz="1400" kern="1200" dirty="0"/>
            <a:t>人限制拉入群内</a:t>
          </a:r>
          <a:endParaRPr lang="zh-CN" altLang="en-US" sz="1400" b="1" kern="1200" dirty="0">
            <a:latin typeface="Calibri" panose="020F0502020204030204" charset="0"/>
            <a:ea typeface="微软雅黑" panose="020B0503020204020204" charset="-122"/>
            <a:sym typeface="+mn-ea"/>
          </a:endParaRPr>
        </a:p>
      </dsp:txBody>
      <dsp:txXfrm>
        <a:off x="255184" y="1183522"/>
        <a:ext cx="3019216" cy="639310"/>
      </dsp:txXfrm>
    </dsp:sp>
    <dsp:sp modelId="{DC58CA3D-313C-426E-A0D6-37AFDA45F7F0}">
      <dsp:nvSpPr>
        <dsp:cNvPr id="0" name=""/>
        <dsp:cNvSpPr/>
      </dsp:nvSpPr>
      <dsp:spPr>
        <a:xfrm>
          <a:off x="0" y="2591817"/>
          <a:ext cx="441198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20599" y="2237577"/>
          <a:ext cx="3088386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734" tIns="0" rIns="116734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400" b="1" kern="1200" dirty="0"/>
            <a:t>C-</a:t>
          </a:r>
          <a:r>
            <a:rPr lang="zh-CN" altLang="en-US" sz="1400" kern="1200" dirty="0">
              <a:latin typeface="Calibri" panose="020F0502020204030204" charset="0"/>
              <a:ea typeface="微软雅黑" panose="020B0503020204020204" charset="-122"/>
              <a:sym typeface="+mn-ea"/>
            </a:rPr>
            <a:t>上新功能提出为次</a:t>
          </a:r>
          <a:r>
            <a:rPr lang="en-US" altLang="zh-CN" sz="1400" kern="1200" dirty="0">
              <a:latin typeface="Calibri" panose="020F0502020204030204" charset="0"/>
              <a:ea typeface="微软雅黑" panose="020B0503020204020204" charset="-122"/>
              <a:sym typeface="+mn-ea"/>
            </a:rPr>
            <a:t>,</a:t>
          </a:r>
          <a:r>
            <a:rPr lang="zh-CN" altLang="en-US" sz="1400" kern="1200">
              <a:latin typeface="Calibri" panose="020F0502020204030204" charset="0"/>
              <a:ea typeface="微软雅黑" panose="020B0503020204020204" charset="-122"/>
              <a:sym typeface="+mn-ea"/>
            </a:rPr>
            <a:t>标修改标签实现与原标签共存的问题。</a:t>
          </a:r>
          <a:endParaRPr lang="zh-CN" altLang="en-US" sz="1400" b="1" kern="1200" dirty="0">
            <a:latin typeface="Calibri" panose="020F0502020204030204" charset="0"/>
            <a:ea typeface="微软雅黑" panose="020B0503020204020204" charset="-122"/>
            <a:sym typeface="+mn-ea"/>
          </a:endParaRPr>
        </a:p>
      </dsp:txBody>
      <dsp:txXfrm>
        <a:off x="255184" y="2272162"/>
        <a:ext cx="3019216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#2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#3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20B48-4953-406B-A801-DD0A418DC3E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20B48-4953-406B-A801-DD0A418DC3EB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20B48-4953-406B-A801-DD0A418DC3EB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20B48-4953-406B-A801-DD0A418DC3EB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file:///C:\Users\1V994W2\PycharmProjects\PPT_Background_Generation/pic_temp/pic_sup.png" TargetMode="Externa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1.png"/><Relationship Id="rId5" Type="http://schemas.openxmlformats.org/officeDocument/2006/relationships/tags" Target="../tags/tag11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file:///C:\Users\1V994W2\PycharmProjects\PPT_Background_Generation/pic_temp/1_pic_quater_left_down.png" TargetMode="Externa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3.png"/><Relationship Id="rId5" Type="http://schemas.openxmlformats.org/officeDocument/2006/relationships/tags" Target="../tags/tag20.xml"/><Relationship Id="rId10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tags" Target="../tags/tag19.xml"/><Relationship Id="rId9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file:///C:\Users\1V994W2\PycharmProjects\PPT_Background_Generation/pic_temp/pic_half_down.png" TargetMode="Externa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image" Target="../media/image5.png"/><Relationship Id="rId5" Type="http://schemas.openxmlformats.org/officeDocument/2006/relationships/tags" Target="../tags/tag27.xml"/><Relationship Id="rId10" Type="http://schemas.openxmlformats.org/officeDocument/2006/relationships/image" Target="file:///C:\Users\1V994W2\PycharmProjects\PPT_Background_Generation/pic_temp/pic_half_top.png" TargetMode="External"/><Relationship Id="rId4" Type="http://schemas.openxmlformats.org/officeDocument/2006/relationships/tags" Target="../tags/tag26.xml"/><Relationship Id="rId9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image" Target="file:///C:\Users\1V994W2\PycharmProjects\PPT_Background_Generation/pic_temp/1_pic_quater_left_down.png" TargetMode="Externa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image" Target="../media/image3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image" Target="file:///C:\Users\1V994W2\PycharmProjects\PPT_Background_Generation/pic_temp/0_pic_quater_right_down.png" TargetMode="External"/><Relationship Id="rId5" Type="http://schemas.openxmlformats.org/officeDocument/2006/relationships/tags" Target="../tags/tag34.xml"/><Relationship Id="rId10" Type="http://schemas.openxmlformats.org/officeDocument/2006/relationships/image" Target="../media/image2.png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image" Target="file:///C:\Users\1V994W2\PycharmProjects\PPT_Background_Generation/pic_temp/0_pic_quater_right_down.png" TargetMode="Externa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image" Target="../media/image2.pn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42.xml"/><Relationship Id="rId15" Type="http://schemas.openxmlformats.org/officeDocument/2006/relationships/image" Target="file:///C:\Users\1V994W2\PycharmProjects\PPT_Background_Generation/pic_temp/1_pic_quater_left_down.png" TargetMode="External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0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file:///C:\Users\1V994W2\Documents\Tencent%20Files\574576071\FileRecv\&#25340;&#35013;&#32032;&#26448;\&#20845;&#21313;\\59\subject_holdleft_71,110,125_0_staid_full_0.png" TargetMode="Externa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image" Target="file:///C:\Users\1V994W2\PycharmProjects\PPT_Background_Generation/pic_temp/1_pic_quater_left_down.png" TargetMode="Externa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image" Target="../media/image3.png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image" Target="file:///C:\Users\1V994W2\PycharmProjects\PPT_Background_Generation/pic_temp/0_pic_quater_right_down.png" TargetMode="External"/><Relationship Id="rId5" Type="http://schemas.openxmlformats.org/officeDocument/2006/relationships/tags" Target="../tags/tag61.xml"/><Relationship Id="rId10" Type="http://schemas.openxmlformats.org/officeDocument/2006/relationships/image" Target="../media/image2.png"/><Relationship Id="rId4" Type="http://schemas.openxmlformats.org/officeDocument/2006/relationships/tags" Target="../tags/tag60.xml"/><Relationship Id="rId9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12" Type="http://schemas.openxmlformats.org/officeDocument/2006/relationships/image" Target="file:///C:\Users\1V994W2\PycharmProjects\PPT_Background_Generation/pic_temp/1_pic_quater_left_down.png" TargetMode="Externa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image" Target="../media/image3.png"/><Relationship Id="rId5" Type="http://schemas.openxmlformats.org/officeDocument/2006/relationships/tags" Target="../tags/tag69.xml"/><Relationship Id="rId10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tags" Target="../tags/tag68.xml"/><Relationship Id="rId9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image" Target="file:///C:\Users\1V994W2\PycharmProjects\PPT_Background_Generation/pic_temp/1_pic_quater_left_down.png" TargetMode="External"/><Relationship Id="rId5" Type="http://schemas.openxmlformats.org/officeDocument/2006/relationships/tags" Target="../tags/tag76.xml"/><Relationship Id="rId10" Type="http://schemas.openxmlformats.org/officeDocument/2006/relationships/image" Target="../media/image3.png"/><Relationship Id="rId4" Type="http://schemas.openxmlformats.org/officeDocument/2006/relationships/tags" Target="../tags/tag75.xml"/><Relationship Id="rId9" Type="http://schemas.openxmlformats.org/officeDocument/2006/relationships/image" Target="file:///C:\Users\1V994W2\PycharmProjects\PPT_Background_Generation/pic_temp/0_pic_quater_right_down.png" TargetMode="Externa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tags" Target="../tags/tag80.xml"/><Relationship Id="rId7" Type="http://schemas.openxmlformats.org/officeDocument/2006/relationships/image" Target="../media/image1.png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8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image" Target="file:///C:\Users\1V994W2\PycharmProjects\PPT_Background_Generation/pic_temp/1_pic_quater_left_down.png" TargetMode="External"/><Relationship Id="rId5" Type="http://schemas.openxmlformats.org/officeDocument/2006/relationships/tags" Target="../tags/tag87.xml"/><Relationship Id="rId10" Type="http://schemas.openxmlformats.org/officeDocument/2006/relationships/image" Target="../media/image3.png"/><Relationship Id="rId4" Type="http://schemas.openxmlformats.org/officeDocument/2006/relationships/tags" Target="../tags/tag86.xml"/><Relationship Id="rId9" Type="http://schemas.openxmlformats.org/officeDocument/2006/relationships/image" Target="file:///C:\Users\1V994W2\PycharmProjects\PPT_Background_Generation/pic_temp/0_pic_quater_right_down.png" TargetMode="Externa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image" Target="file:///C:\Users\1V994W2\PycharmProjects\PPT_Background_Generation/pic_temp/1_pic_quater_left_down.png" TargetMode="Externa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12" Type="http://schemas.openxmlformats.org/officeDocument/2006/relationships/image" Target="../media/image3.png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image" Target="file:///C:\Users\1V994W2\PycharmProjects\PPT_Background_Generation/pic_temp/0_pic_quater_right_down.png" TargetMode="External"/><Relationship Id="rId5" Type="http://schemas.openxmlformats.org/officeDocument/2006/relationships/tags" Target="../tags/tag93.xml"/><Relationship Id="rId10" Type="http://schemas.openxmlformats.org/officeDocument/2006/relationships/image" Target="../media/image2.png"/><Relationship Id="rId4" Type="http://schemas.openxmlformats.org/officeDocument/2006/relationships/tags" Target="../tags/tag92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04.xml"/><Relationship Id="rId3" Type="http://schemas.openxmlformats.org/officeDocument/2006/relationships/tags" Target="../tags/tag99.xml"/><Relationship Id="rId7" Type="http://schemas.openxmlformats.org/officeDocument/2006/relationships/tags" Target="../tags/tag103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11" Type="http://schemas.openxmlformats.org/officeDocument/2006/relationships/image" Target="file:///C:\Users\1V994W2\PycharmProjects\PPT_Background_Generation/pic_temp/0_pic_quater_right_down.png" TargetMode="External"/><Relationship Id="rId5" Type="http://schemas.openxmlformats.org/officeDocument/2006/relationships/tags" Target="../tags/tag101.xml"/><Relationship Id="rId10" Type="http://schemas.openxmlformats.org/officeDocument/2006/relationships/image" Target="../media/image2.png"/><Relationship Id="rId4" Type="http://schemas.openxmlformats.org/officeDocument/2006/relationships/tags" Target="../tags/tag100.xml"/><Relationship Id="rId9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13" Type="http://schemas.openxmlformats.org/officeDocument/2006/relationships/image" Target="../media/image3.png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12" Type="http://schemas.openxmlformats.org/officeDocument/2006/relationships/image" Target="file:///C:\Users\1V994W2\PycharmProjects\PPT_Background_Generation/pic_temp/0_pic_quater_right_down.png" TargetMode="Externa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11" Type="http://schemas.openxmlformats.org/officeDocument/2006/relationships/image" Target="../media/image2.png"/><Relationship Id="rId5" Type="http://schemas.openxmlformats.org/officeDocument/2006/relationships/tags" Target="../tags/tag10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08.xml"/><Relationship Id="rId9" Type="http://schemas.openxmlformats.org/officeDocument/2006/relationships/tags" Target="../tags/tag113.xml"/><Relationship Id="rId14" Type="http://schemas.openxmlformats.org/officeDocument/2006/relationships/image" Target="file:///C:\Users\1V994W2\PycharmProjects\PPT_Background_Generation/pic_temp/1_pic_quater_left_down.png" TargetMode="Externa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image" Target="../media/image3.png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image" Target="file:///C:\Users\1V994W2\PycharmProjects\PPT_Background_Generation/pic_temp/0_pic_quater_right_down.png" TargetMode="Externa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image" Target="../media/image2.png"/><Relationship Id="rId5" Type="http://schemas.openxmlformats.org/officeDocument/2006/relationships/tags" Target="../tags/tag118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image" Target="file:///C:\Users\1V994W2\PycharmProjects\PPT_Background_Generation/pic_temp/1_pic_quater_left_down.png" TargetMode="Externa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image" Target="../media/image2.png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24.xml"/><Relationship Id="rId16" Type="http://schemas.openxmlformats.org/officeDocument/2006/relationships/image" Target="file:///C:\Users\1V994W2\PycharmProjects\PPT_Background_Generation/pic_temp/1_pic_quater_left_down.png" TargetMode="Externa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5" Type="http://schemas.openxmlformats.org/officeDocument/2006/relationships/image" Target="../media/image3.png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image" Target="file:///C:\Users\1V994W2\PycharmProjects\PPT_Background_Generation/pic_temp/0_pic_quater_right_down.png" TargetMode="Externa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13" Type="http://schemas.openxmlformats.org/officeDocument/2006/relationships/image" Target="file:///C:\Users\1V994W2\PycharmProjects\PPT_Background_Generation/pic_temp/1_pic_quater_left_down.png" TargetMode="Externa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12" Type="http://schemas.openxmlformats.org/officeDocument/2006/relationships/image" Target="../media/image3.png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image" Target="file:///C:\Users\1V994W2\PycharmProjects\PPT_Background_Generation/pic_temp/0_pic_quater_right_down.png" TargetMode="External"/><Relationship Id="rId5" Type="http://schemas.openxmlformats.org/officeDocument/2006/relationships/tags" Target="../tags/tag138.xml"/><Relationship Id="rId10" Type="http://schemas.openxmlformats.org/officeDocument/2006/relationships/image" Target="../media/image2.png"/><Relationship Id="rId4" Type="http://schemas.openxmlformats.org/officeDocument/2006/relationships/tags" Target="../tags/tag137.xml"/><Relationship Id="rId9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5"/>
          <p:cNvPicPr/>
          <p:nvPr userDrawn="1">
            <p:custDataLst>
              <p:tags r:id="rId1"/>
            </p:custDataLst>
          </p:nvPr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10239022" cy="575945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idx="13" hasCustomPrompt="1"/>
            <p:custDataLst>
              <p:tags r:id="rId5"/>
            </p:custDataLst>
          </p:nvPr>
        </p:nvSpPr>
        <p:spPr>
          <a:xfrm>
            <a:off x="2463435" y="2178459"/>
            <a:ext cx="5332824" cy="968974"/>
          </a:xfrm>
        </p:spPr>
        <p:txBody>
          <a:bodyPr vert="horz" wrap="square" lIns="90170" tIns="0" rIns="90170" bIns="0" rtlCol="0" anchor="b" anchorCtr="0">
            <a:normAutofit/>
          </a:bodyPr>
          <a:lstStyle>
            <a:lvl1pPr algn="dist">
              <a:defRPr lang="zh-CN" altLang="en-US" sz="6045" b="0" spc="7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4" hasCustomPrompt="1"/>
            <p:custDataLst>
              <p:tags r:id="rId6"/>
            </p:custDataLst>
          </p:nvPr>
        </p:nvSpPr>
        <p:spPr>
          <a:xfrm>
            <a:off x="2463435" y="3190380"/>
            <a:ext cx="5332824" cy="303438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dist">
              <a:defRPr lang="zh-CN" altLang="en-US" sz="168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0" lvl="0" indent="0" 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 dirty="0"/>
              <a:t>单击此处编辑副标题</a:t>
            </a:r>
          </a:p>
        </p:txBody>
      </p:sp>
      <p:cxnSp>
        <p:nvCxnSpPr>
          <p:cNvPr id="6" name="直接连接符 5"/>
          <p:cNvCxnSpPr/>
          <p:nvPr userDrawn="1">
            <p:custDataLst>
              <p:tags r:id="rId7"/>
            </p:custDataLst>
          </p:nvPr>
        </p:nvCxnSpPr>
        <p:spPr>
          <a:xfrm>
            <a:off x="2463435" y="3113094"/>
            <a:ext cx="53328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占位符 7"/>
          <p:cNvSpPr>
            <a:spLocks noGrp="1"/>
          </p:cNvSpPr>
          <p:nvPr>
            <p:ph type="body" sz="quarter" idx="15" hasCustomPrompt="1"/>
            <p:custDataLst>
              <p:tags r:id="rId8"/>
            </p:custDataLst>
          </p:nvPr>
        </p:nvSpPr>
        <p:spPr>
          <a:xfrm>
            <a:off x="3292847" y="3963677"/>
            <a:ext cx="1493191" cy="303971"/>
          </a:xfrm>
        </p:spPr>
        <p:txBody>
          <a:bodyPr/>
          <a:lstStyle>
            <a:lvl1pPr marL="0" indent="0" algn="dist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汇报人姓名</a:t>
            </a:r>
          </a:p>
        </p:txBody>
      </p:sp>
      <p:sp>
        <p:nvSpPr>
          <p:cNvPr id="12" name="文本占位符 7"/>
          <p:cNvSpPr>
            <a:spLocks noGrp="1"/>
          </p:cNvSpPr>
          <p:nvPr>
            <p:ph type="body" sz="quarter" idx="16" hasCustomPrompt="1"/>
            <p:custDataLst>
              <p:tags r:id="rId9"/>
            </p:custDataLst>
          </p:nvPr>
        </p:nvSpPr>
        <p:spPr>
          <a:xfrm>
            <a:off x="5617957" y="3963677"/>
            <a:ext cx="1493191" cy="303971"/>
          </a:xfrm>
        </p:spPr>
        <p:txBody>
          <a:bodyPr/>
          <a:lstStyle>
            <a:lvl1pPr marL="0" indent="0" algn="dist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zh-CN" dirty="0"/>
              <a:t>2020/01/01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7" name="图片 7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2913" y="372234"/>
            <a:ext cx="9113869" cy="371168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572913" y="799930"/>
            <a:ext cx="9113869" cy="4525684"/>
          </a:xfrm>
        </p:spPr>
        <p:txBody>
          <a:bodyPr vert="horz" wrap="square" lIns="90170" tIns="46990" rIns="90170" bIns="46990" rtlCol="0">
            <a:normAutofit/>
          </a:bodyPr>
          <a:lstStyle>
            <a:lvl1pPr marL="191770" marR="0" lvl="0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75945" marR="0" lvl="1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960120" marR="0" lvl="2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343660" marR="0" lvl="3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727835" marR="0" lvl="4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344" y="4800395"/>
            <a:ext cx="3413007" cy="959055"/>
          </a:xfrm>
          <a:prstGeom prst="rect">
            <a:avLst/>
          </a:prstGeom>
        </p:spPr>
      </p:pic>
      <p:pic>
        <p:nvPicPr>
          <p:cNvPr id="7" name="图片 7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344" y="0"/>
            <a:ext cx="3413007" cy="95905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3" hasCustomPrompt="1"/>
            <p:custDataLst>
              <p:tags r:id="rId6"/>
            </p:custDataLst>
          </p:nvPr>
        </p:nvSpPr>
        <p:spPr>
          <a:xfrm>
            <a:off x="3959293" y="3131702"/>
            <a:ext cx="3809770" cy="270374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l">
              <a:defRPr kumimoji="0" lang="zh-CN" altLang="en-US" sz="1510" b="0" i="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/>
              <a:t>单击此处编辑副标题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 idx="14" hasCustomPrompt="1"/>
            <p:custDataLst>
              <p:tags r:id="rId7"/>
            </p:custDataLst>
          </p:nvPr>
        </p:nvSpPr>
        <p:spPr>
          <a:xfrm>
            <a:off x="3959293" y="2259251"/>
            <a:ext cx="3809770" cy="701800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l">
              <a:defRPr kumimoji="0" lang="zh-CN" altLang="en-US" sz="3360" b="0" i="0" spc="40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marR="0" lvl="0" indent="0"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编辑标题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5"/>
          <p:cNvPicPr/>
          <p:nvPr userDrawn="1">
            <p:custDataLst>
              <p:tags r:id="rId1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2913" y="372234"/>
            <a:ext cx="9113869" cy="371168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572954" y="799930"/>
            <a:ext cx="4436945" cy="4525684"/>
          </a:xfrm>
        </p:spPr>
        <p:txBody>
          <a:bodyPr vert="horz" wrap="square" lIns="90170" tIns="46990" rIns="90170" bIns="46990" rtlCol="0">
            <a:normAutofit/>
          </a:bodyPr>
          <a:lstStyle>
            <a:lvl1pPr marL="191770" marR="0" lvl="0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75945" marR="0" lvl="1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960120" marR="0" lvl="2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343660" marR="0" lvl="3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727835" marR="0" lvl="4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5249838" y="799930"/>
            <a:ext cx="4436945" cy="4525684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34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34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34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34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345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5"/>
          <p:cNvPicPr/>
          <p:nvPr userDrawn="1">
            <p:custDataLst>
              <p:tags r:id="rId1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10" name="图片 7"/>
          <p:cNvPicPr/>
          <p:nvPr userDrawn="1">
            <p:custDataLst>
              <p:tags r:id="rId2"/>
            </p:custDataLst>
          </p:nvPr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2913" y="372234"/>
            <a:ext cx="9113869" cy="371168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572954" y="799930"/>
            <a:ext cx="4436945" cy="319972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68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84175" indent="0">
              <a:buNone/>
              <a:defRPr sz="1680" b="1"/>
            </a:lvl2pPr>
            <a:lvl3pPr marL="767715" indent="0">
              <a:buNone/>
              <a:defRPr sz="1510" b="1"/>
            </a:lvl3pPr>
            <a:lvl4pPr marL="1151890" indent="0">
              <a:buNone/>
              <a:defRPr sz="1345" b="1"/>
            </a:lvl4pPr>
            <a:lvl5pPr marL="1536065" indent="0">
              <a:buNone/>
              <a:defRPr sz="1345" b="1"/>
            </a:lvl5pPr>
            <a:lvl6pPr marL="1919605" indent="0">
              <a:buNone/>
              <a:defRPr sz="1345" b="1"/>
            </a:lvl6pPr>
            <a:lvl7pPr marL="2303780" indent="0">
              <a:buNone/>
              <a:defRPr sz="1345" b="1"/>
            </a:lvl7pPr>
            <a:lvl8pPr marL="2687955" indent="0">
              <a:buNone/>
              <a:defRPr sz="1345" b="1"/>
            </a:lvl8pPr>
            <a:lvl9pPr marL="3071495" indent="0">
              <a:buNone/>
              <a:defRPr sz="1345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572949" y="1181221"/>
            <a:ext cx="4436910" cy="4144278"/>
          </a:xfrm>
        </p:spPr>
        <p:txBody>
          <a:bodyPr vert="horz" wrap="square" lIns="90170" tIns="46990" rIns="90170" bIns="46990" rtlCol="0">
            <a:normAutofit/>
          </a:bodyPr>
          <a:lstStyle>
            <a:lvl1pPr marL="191770" marR="0" lvl="0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75945" marR="0" lvl="1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960120" marR="0" lvl="2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343660" marR="0" lvl="3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727835" marR="0" lvl="4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6"/>
            </p:custDataLst>
          </p:nvPr>
        </p:nvSpPr>
        <p:spPr>
          <a:xfrm>
            <a:off x="5247212" y="799930"/>
            <a:ext cx="4436945" cy="319972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68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84175" indent="0">
              <a:buNone/>
              <a:defRPr sz="1680" b="1"/>
            </a:lvl2pPr>
            <a:lvl3pPr marL="767715" indent="0">
              <a:buNone/>
              <a:defRPr sz="1510" b="1"/>
            </a:lvl3pPr>
            <a:lvl4pPr marL="1151890" indent="0">
              <a:buNone/>
              <a:defRPr sz="1345" b="1"/>
            </a:lvl4pPr>
            <a:lvl5pPr marL="1536065" indent="0">
              <a:buNone/>
              <a:defRPr sz="1345" b="1"/>
            </a:lvl5pPr>
            <a:lvl6pPr marL="1919605" indent="0">
              <a:buNone/>
              <a:defRPr sz="1345" b="1"/>
            </a:lvl6pPr>
            <a:lvl7pPr marL="2303780" indent="0">
              <a:buNone/>
              <a:defRPr sz="1345" b="1"/>
            </a:lvl7pPr>
            <a:lvl8pPr marL="2687955" indent="0">
              <a:buNone/>
              <a:defRPr sz="1345" b="1"/>
            </a:lvl8pPr>
            <a:lvl9pPr marL="3071495" indent="0">
              <a:buNone/>
              <a:defRPr sz="134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5247212" y="1181221"/>
            <a:ext cx="4436945" cy="4144278"/>
          </a:xfrm>
        </p:spPr>
        <p:txBody>
          <a:bodyPr vert="horz" wrap="square" lIns="90170" tIns="46990" rIns="90170" bIns="46990" rtlCol="0">
            <a:normAutofit/>
          </a:bodyPr>
          <a:lstStyle>
            <a:lvl1pPr marL="191770" marR="0" lvl="0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75945" marR="0" lvl="1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960120" marR="0" lvl="2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343660" marR="0" lvl="3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727835" marR="0" lvl="4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/>
          <p:nvPr userDrawn="1">
            <p:custDataLst>
              <p:tags r:id="rId1"/>
            </p:custDataLst>
          </p:nvPr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12" y="1843024"/>
            <a:ext cx="3686048" cy="2073402"/>
          </a:xfrm>
          <a:prstGeom prst="rect">
            <a:avLst/>
          </a:prstGeom>
        </p:spPr>
      </p:pic>
      <p:sp>
        <p:nvSpPr>
          <p:cNvPr id="7" name="任意多边形 6"/>
          <p:cNvSpPr/>
          <p:nvPr userDrawn="1">
            <p:custDataLst>
              <p:tags r:id="rId2"/>
            </p:custDataLst>
          </p:nvPr>
        </p:nvSpPr>
        <p:spPr>
          <a:xfrm>
            <a:off x="4106953" y="0"/>
            <a:ext cx="6142406" cy="575945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510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5"/>
          <p:cNvPicPr/>
          <p:nvPr userDrawn="1">
            <p:custDataLst>
              <p:tags r:id="rId1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2954" y="372234"/>
            <a:ext cx="9113869" cy="371168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572954" y="799930"/>
            <a:ext cx="4436945" cy="4525684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75945" marR="0" lvl="1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60120" marR="0" lvl="2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43660" marR="0" lvl="3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27835" marR="0" lvl="4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5249878" y="799930"/>
            <a:ext cx="4436945" cy="4525684"/>
          </a:xfrm>
        </p:spPr>
        <p:txBody>
          <a:bodyPr vert="horz" wrap="square" lIns="90170" tIns="46990" rIns="90170" bIns="46990" rtlCol="0">
            <a:normAutofit/>
          </a:bodyPr>
          <a:lstStyle>
            <a:lvl1pPr marL="191770" marR="0" lvl="0" indent="-1917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4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  <a:t>2021/5/6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7" name="图片 7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3"/>
            </p:custDataLst>
          </p:nvPr>
        </p:nvSpPr>
        <p:spPr>
          <a:xfrm>
            <a:off x="8888132" y="799930"/>
            <a:ext cx="798650" cy="4525684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0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572949" y="799924"/>
            <a:ext cx="8253785" cy="4525684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/>
          <p:nvPr userDrawn="1">
            <p:custDataLst>
              <p:tags r:id="rId1"/>
            </p:custDataLst>
          </p:nvPr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6" name="图片 7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572954" y="799930"/>
            <a:ext cx="9113869" cy="4525684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1"/>
            </p:custDataLst>
          </p:nvPr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10239022" cy="575945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13" hasCustomPrompt="1"/>
            <p:custDataLst>
              <p:tags r:id="rId5"/>
            </p:custDataLst>
          </p:nvPr>
        </p:nvSpPr>
        <p:spPr>
          <a:xfrm>
            <a:off x="2675415" y="2250052"/>
            <a:ext cx="4908865" cy="1259346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dist">
              <a:defRPr lang="zh-CN" altLang="en-US" sz="7390" b="0" spc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5"/>
          <p:cNvPicPr/>
          <p:nvPr userDrawn="1">
            <p:custDataLst>
              <p:tags r:id="rId1"/>
            </p:custDataLst>
          </p:nvPr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6" name="图片 7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4"/>
          <p:cNvSpPr/>
          <p:nvPr userDrawn="1">
            <p:custDataLst>
              <p:tags r:id="rId1"/>
            </p:custDataLst>
          </p:nvPr>
        </p:nvSpPr>
        <p:spPr>
          <a:xfrm>
            <a:off x="255625" y="255143"/>
            <a:ext cx="9748445" cy="524916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9" name="图片 6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8" name="图片 8"/>
          <p:cNvPicPr/>
          <p:nvPr userDrawn="1">
            <p:custDataLst>
              <p:tags r:id="rId3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086643" y="1049097"/>
            <a:ext cx="8084393" cy="607690"/>
          </a:xfrm>
        </p:spPr>
        <p:txBody>
          <a:bodyPr wrap="square" anchor="ctr">
            <a:normAutofit/>
          </a:bodyPr>
          <a:lstStyle>
            <a:lvl1pPr>
              <a:defRPr sz="2685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86234" y="1817023"/>
            <a:ext cx="8084561" cy="289333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4"/>
          <p:cNvSpPr/>
          <p:nvPr userDrawn="1">
            <p:custDataLst>
              <p:tags r:id="rId1"/>
            </p:custDataLst>
          </p:nvPr>
        </p:nvSpPr>
        <p:spPr>
          <a:xfrm>
            <a:off x="10336" y="0"/>
            <a:ext cx="4051773" cy="575945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8" name="图片 6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00116" y="646993"/>
            <a:ext cx="3325667" cy="740717"/>
          </a:xfrm>
        </p:spPr>
        <p:txBody>
          <a:bodyPr wrap="square" anchor="ctr" anchorCtr="0">
            <a:normAutofit/>
          </a:bodyPr>
          <a:lstStyle>
            <a:lvl1pPr>
              <a:defRPr sz="3025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03140" y="1481433"/>
            <a:ext cx="3322643" cy="343753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4294400" y="646605"/>
            <a:ext cx="5442000" cy="4272925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4"/>
          <p:cNvSpPr/>
          <p:nvPr userDrawn="1">
            <p:custDataLst>
              <p:tags r:id="rId1"/>
            </p:custDataLst>
          </p:nvPr>
        </p:nvSpPr>
        <p:spPr>
          <a:xfrm>
            <a:off x="10336" y="0"/>
            <a:ext cx="10239022" cy="2237546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10" name="图片 6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8" name="图片 8"/>
          <p:cNvPicPr/>
          <p:nvPr userDrawn="1">
            <p:custDataLst>
              <p:tags r:id="rId3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24303" y="656063"/>
            <a:ext cx="9218143" cy="526060"/>
          </a:xfrm>
        </p:spPr>
        <p:txBody>
          <a:bodyPr wrap="square" anchor="ctr">
            <a:normAutofit/>
          </a:bodyPr>
          <a:lstStyle>
            <a:lvl1pPr algn="ctr">
              <a:defRPr sz="3025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24303" y="1393757"/>
            <a:ext cx="9217786" cy="695367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24954" y="2358200"/>
            <a:ext cx="9209073" cy="28812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4"/>
          <p:cNvSpPr/>
          <p:nvPr userDrawn="1">
            <p:custDataLst>
              <p:tags r:id="rId1"/>
            </p:custDataLst>
          </p:nvPr>
        </p:nvSpPr>
        <p:spPr>
          <a:xfrm>
            <a:off x="10336" y="4223404"/>
            <a:ext cx="10239022" cy="1536046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10" name="图片 6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0"/>
            <a:ext cx="604742" cy="505542"/>
          </a:xfrm>
          <a:prstGeom prst="rect">
            <a:avLst/>
          </a:prstGeom>
        </p:spPr>
      </p:pic>
      <p:pic>
        <p:nvPicPr>
          <p:cNvPr id="8" name="图片 8"/>
          <p:cNvPicPr/>
          <p:nvPr userDrawn="1">
            <p:custDataLst>
              <p:tags r:id="rId3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0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18256" y="562340"/>
            <a:ext cx="9218143" cy="474663"/>
          </a:xfrm>
        </p:spPr>
        <p:txBody>
          <a:bodyPr wrap="square" anchor="ctr" anchorCtr="0">
            <a:normAutofit/>
          </a:bodyPr>
          <a:lstStyle>
            <a:lvl1pPr algn="ctr">
              <a:defRPr sz="2685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18287" y="1411897"/>
            <a:ext cx="9230237" cy="269681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09186" y="4350577"/>
            <a:ext cx="9239307" cy="84955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4"/>
          <p:cNvSpPr/>
          <p:nvPr userDrawn="1">
            <p:custDataLst>
              <p:tags r:id="rId1"/>
            </p:custDataLst>
          </p:nvPr>
        </p:nvSpPr>
        <p:spPr>
          <a:xfrm>
            <a:off x="10336" y="0"/>
            <a:ext cx="10239022" cy="767927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12" name="图片 6"/>
          <p:cNvPicPr/>
          <p:nvPr userDrawn="1">
            <p:custDataLst>
              <p:tags r:id="rId2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16" y="5253908"/>
            <a:ext cx="604742" cy="505542"/>
          </a:xfrm>
          <a:prstGeom prst="rect">
            <a:avLst/>
          </a:prstGeom>
        </p:spPr>
      </p:pic>
      <p:pic>
        <p:nvPicPr>
          <p:cNvPr id="10" name="图片 8"/>
          <p:cNvPicPr/>
          <p:nvPr userDrawn="1">
            <p:custDataLst>
              <p:tags r:id="rId3"/>
            </p:custDataLst>
          </p:nvPr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5253908"/>
            <a:ext cx="604742" cy="50554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97093" y="199540"/>
            <a:ext cx="9269540" cy="371168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497093" y="1396780"/>
            <a:ext cx="4486627" cy="243076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252796" y="1396780"/>
            <a:ext cx="4507790" cy="243076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491046" y="4045220"/>
            <a:ext cx="4486627" cy="65606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5261866" y="4042197"/>
            <a:ext cx="4507790" cy="65606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4"/>
          <p:cNvSpPr/>
          <p:nvPr userDrawn="1">
            <p:custDataLst>
              <p:tags r:id="rId1"/>
            </p:custDataLst>
          </p:nvPr>
        </p:nvSpPr>
        <p:spPr>
          <a:xfrm>
            <a:off x="10336" y="800924"/>
            <a:ext cx="10239022" cy="415760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/>
          </a:p>
        </p:txBody>
      </p:sp>
      <p:pic>
        <p:nvPicPr>
          <p:cNvPr id="9" name="图片 6"/>
          <p:cNvPicPr/>
          <p:nvPr userDrawn="1">
            <p:custDataLst>
              <p:tags r:id="rId2"/>
            </p:custDataLst>
          </p:nvPr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688" y="4621981"/>
            <a:ext cx="1360670" cy="1137469"/>
          </a:xfrm>
          <a:prstGeom prst="rect">
            <a:avLst/>
          </a:prstGeom>
        </p:spPr>
      </p:pic>
      <p:pic>
        <p:nvPicPr>
          <p:cNvPr id="8" name="图片 8"/>
          <p:cNvPicPr/>
          <p:nvPr userDrawn="1">
            <p:custDataLst>
              <p:tags r:id="rId3"/>
            </p:custDataLst>
          </p:nvPr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" y="4621981"/>
            <a:ext cx="1360670" cy="113746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9206" y="1124680"/>
            <a:ext cx="7679267" cy="2004470"/>
          </a:xfrm>
        </p:spPr>
        <p:txBody>
          <a:bodyPr wrap="square" anchor="b">
            <a:normAutofit/>
          </a:bodyPr>
          <a:lstStyle>
            <a:lvl1pPr algn="ctr">
              <a:defRPr sz="504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288881" y="3244037"/>
            <a:ext cx="7679267" cy="1390733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572913" y="372231"/>
            <a:ext cx="9113869" cy="371168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572913" y="807396"/>
            <a:ext cx="9113869" cy="4525684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749157" y="5332684"/>
            <a:ext cx="2267500" cy="2660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01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3467014" y="5332684"/>
            <a:ext cx="3325667" cy="2660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01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7241646" y="5332684"/>
            <a:ext cx="2267500" cy="2660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01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10336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1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767715" rtl="0" eaLnBrk="1" fontAlgn="auto" latinLnBrk="0" hangingPunct="1">
        <a:lnSpc>
          <a:spcPct val="100000"/>
        </a:lnSpc>
        <a:spcBef>
          <a:spcPct val="0"/>
        </a:spcBef>
        <a:buNone/>
        <a:defRPr sz="2015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91770" indent="-191770" algn="l" defTabSz="76771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45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75945" indent="-191770" algn="l" defTabSz="76771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351915" algn="l"/>
        </a:tabLst>
        <a:defRPr sz="1345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960120" indent="-191770" algn="l" defTabSz="76771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45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343660" indent="-191770" algn="l" defTabSz="76771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45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727835" indent="-191770" algn="l" defTabSz="76771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45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11201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555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972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6390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417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771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51890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606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960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303780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795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71495" algn="l" defTabSz="76771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13.svg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1.svg"/><Relationship Id="rId5" Type="http://schemas.openxmlformats.org/officeDocument/2006/relationships/diagramLayout" Target="../diagrams/layout1.xml"/><Relationship Id="rId10" Type="http://schemas.openxmlformats.org/officeDocument/2006/relationships/image" Target="../media/image10.png"/><Relationship Id="rId4" Type="http://schemas.openxmlformats.org/officeDocument/2006/relationships/diagramData" Target="../diagrams/data1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12.pn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openxmlformats.org/officeDocument/2006/relationships/image" Target="../media/image13.svg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5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11.svg"/><Relationship Id="rId5" Type="http://schemas.openxmlformats.org/officeDocument/2006/relationships/diagramLayout" Target="../diagrams/layout2.xml"/><Relationship Id="rId10" Type="http://schemas.openxmlformats.org/officeDocument/2006/relationships/image" Target="../media/image10.png"/><Relationship Id="rId4" Type="http://schemas.openxmlformats.org/officeDocument/2006/relationships/diagramData" Target="../diagrams/data2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54.xml"/><Relationship Id="rId13" Type="http://schemas.openxmlformats.org/officeDocument/2006/relationships/tags" Target="../tags/tag159.xml"/><Relationship Id="rId18" Type="http://schemas.openxmlformats.org/officeDocument/2006/relationships/tags" Target="../tags/tag164.xml"/><Relationship Id="rId26" Type="http://schemas.openxmlformats.org/officeDocument/2006/relationships/image" Target="../media/image14.png"/><Relationship Id="rId3" Type="http://schemas.openxmlformats.org/officeDocument/2006/relationships/tags" Target="../tags/tag149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153.xml"/><Relationship Id="rId12" Type="http://schemas.openxmlformats.org/officeDocument/2006/relationships/tags" Target="../tags/tag158.xml"/><Relationship Id="rId17" Type="http://schemas.openxmlformats.org/officeDocument/2006/relationships/tags" Target="../tags/tag163.xml"/><Relationship Id="rId25" Type="http://schemas.openxmlformats.org/officeDocument/2006/relationships/image" Target="../media/image13.svg"/><Relationship Id="rId2" Type="http://schemas.openxmlformats.org/officeDocument/2006/relationships/tags" Target="../tags/tag148.xml"/><Relationship Id="rId16" Type="http://schemas.openxmlformats.org/officeDocument/2006/relationships/tags" Target="../tags/tag162.xml"/><Relationship Id="rId20" Type="http://schemas.openxmlformats.org/officeDocument/2006/relationships/tags" Target="../tags/tag166.xml"/><Relationship Id="rId1" Type="http://schemas.openxmlformats.org/officeDocument/2006/relationships/tags" Target="../tags/tag147.xml"/><Relationship Id="rId6" Type="http://schemas.openxmlformats.org/officeDocument/2006/relationships/tags" Target="../tags/tag152.xml"/><Relationship Id="rId11" Type="http://schemas.openxmlformats.org/officeDocument/2006/relationships/tags" Target="../tags/tag157.xml"/><Relationship Id="rId24" Type="http://schemas.openxmlformats.org/officeDocument/2006/relationships/image" Target="../media/image12.png"/><Relationship Id="rId5" Type="http://schemas.openxmlformats.org/officeDocument/2006/relationships/tags" Target="../tags/tag151.xml"/><Relationship Id="rId15" Type="http://schemas.openxmlformats.org/officeDocument/2006/relationships/tags" Target="../tags/tag161.xml"/><Relationship Id="rId23" Type="http://schemas.openxmlformats.org/officeDocument/2006/relationships/image" Target="../media/image11.svg"/><Relationship Id="rId10" Type="http://schemas.openxmlformats.org/officeDocument/2006/relationships/tags" Target="../tags/tag156.xml"/><Relationship Id="rId19" Type="http://schemas.openxmlformats.org/officeDocument/2006/relationships/tags" Target="../tags/tag165.xml"/><Relationship Id="rId4" Type="http://schemas.openxmlformats.org/officeDocument/2006/relationships/tags" Target="../tags/tag150.xml"/><Relationship Id="rId9" Type="http://schemas.openxmlformats.org/officeDocument/2006/relationships/tags" Target="../tags/tag155.xml"/><Relationship Id="rId14" Type="http://schemas.openxmlformats.org/officeDocument/2006/relationships/tags" Target="../tags/tag160.xml"/><Relationship Id="rId2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74.xml"/><Relationship Id="rId13" Type="http://schemas.openxmlformats.org/officeDocument/2006/relationships/tags" Target="../tags/tag179.xml"/><Relationship Id="rId18" Type="http://schemas.openxmlformats.org/officeDocument/2006/relationships/tags" Target="../tags/tag184.xml"/><Relationship Id="rId26" Type="http://schemas.openxmlformats.org/officeDocument/2006/relationships/image" Target="../media/image14.png"/><Relationship Id="rId3" Type="http://schemas.openxmlformats.org/officeDocument/2006/relationships/tags" Target="../tags/tag169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173.xml"/><Relationship Id="rId12" Type="http://schemas.openxmlformats.org/officeDocument/2006/relationships/tags" Target="../tags/tag178.xml"/><Relationship Id="rId17" Type="http://schemas.openxmlformats.org/officeDocument/2006/relationships/tags" Target="../tags/tag183.xml"/><Relationship Id="rId25" Type="http://schemas.openxmlformats.org/officeDocument/2006/relationships/image" Target="../media/image13.svg"/><Relationship Id="rId2" Type="http://schemas.openxmlformats.org/officeDocument/2006/relationships/tags" Target="../tags/tag168.xml"/><Relationship Id="rId16" Type="http://schemas.openxmlformats.org/officeDocument/2006/relationships/tags" Target="../tags/tag182.xml"/><Relationship Id="rId20" Type="http://schemas.openxmlformats.org/officeDocument/2006/relationships/tags" Target="../tags/tag186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11" Type="http://schemas.openxmlformats.org/officeDocument/2006/relationships/tags" Target="../tags/tag177.xml"/><Relationship Id="rId24" Type="http://schemas.openxmlformats.org/officeDocument/2006/relationships/image" Target="../media/image12.png"/><Relationship Id="rId5" Type="http://schemas.openxmlformats.org/officeDocument/2006/relationships/tags" Target="../tags/tag171.xml"/><Relationship Id="rId15" Type="http://schemas.openxmlformats.org/officeDocument/2006/relationships/tags" Target="../tags/tag181.xml"/><Relationship Id="rId23" Type="http://schemas.openxmlformats.org/officeDocument/2006/relationships/image" Target="../media/image11.svg"/><Relationship Id="rId10" Type="http://schemas.openxmlformats.org/officeDocument/2006/relationships/tags" Target="../tags/tag176.xml"/><Relationship Id="rId19" Type="http://schemas.openxmlformats.org/officeDocument/2006/relationships/tags" Target="../tags/tag185.xml"/><Relationship Id="rId4" Type="http://schemas.openxmlformats.org/officeDocument/2006/relationships/tags" Target="../tags/tag170.xml"/><Relationship Id="rId9" Type="http://schemas.openxmlformats.org/officeDocument/2006/relationships/tags" Target="../tags/tag175.xml"/><Relationship Id="rId14" Type="http://schemas.openxmlformats.org/officeDocument/2006/relationships/tags" Target="../tags/tag180.xml"/><Relationship Id="rId2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openxmlformats.org/officeDocument/2006/relationships/image" Target="../media/image13.svg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3.xml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87.xml"/><Relationship Id="rId6" Type="http://schemas.openxmlformats.org/officeDocument/2006/relationships/diagramQuickStyle" Target="../diagrams/quickStyle3.xml"/><Relationship Id="rId11" Type="http://schemas.openxmlformats.org/officeDocument/2006/relationships/image" Target="../media/image11.svg"/><Relationship Id="rId5" Type="http://schemas.openxmlformats.org/officeDocument/2006/relationships/diagramLayout" Target="../diagrams/layout3.xml"/><Relationship Id="rId10" Type="http://schemas.openxmlformats.org/officeDocument/2006/relationships/image" Target="../media/image10.png"/><Relationship Id="rId4" Type="http://schemas.openxmlformats.org/officeDocument/2006/relationships/diagramData" Target="../diagrams/data3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png"/><Relationship Id="rId7" Type="http://schemas.openxmlformats.org/officeDocument/2006/relationships/image" Target="../media/image19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41206" y="1734762"/>
            <a:ext cx="5262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关于企业标签</a:t>
            </a:r>
            <a:r>
              <a:rPr lang="zh-CN" altLang="en-US" sz="3600" b="1" dirty="0"/>
              <a:t>的案例复盘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4074403"/>
            <a:ext cx="4990289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63500" y="47612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116070" y="2543175"/>
            <a:ext cx="205994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部门：软件运维部   </a:t>
            </a:r>
            <a:endParaRPr lang="en-US" altLang="zh-CN" b="1" dirty="0"/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姓名：黄嘉晖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花名：黄金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/>
        </p:nvGraphicFramePr>
        <p:xfrm>
          <a:off x="5483860" y="1826895"/>
          <a:ext cx="4411980" cy="325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2860" y="2026920"/>
            <a:ext cx="1914525" cy="1704975"/>
          </a:xfrm>
          <a:prstGeom prst="rect">
            <a:avLst/>
          </a:prstGeom>
        </p:spPr>
      </p:pic>
      <p:sp>
        <p:nvSpPr>
          <p:cNvPr id="6145" name="文本框 29"/>
          <p:cNvSpPr txBox="1"/>
          <p:nvPr/>
        </p:nvSpPr>
        <p:spPr>
          <a:xfrm>
            <a:off x="1110995" y="427506"/>
            <a:ext cx="5892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" name="矩形 5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292860" y="2026920"/>
            <a:ext cx="1914525" cy="1704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673090" y="1926590"/>
            <a:ext cx="398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点燃团队致力于为品牌用户管理最有价值的用户资产，并为此投入太量资源深度自主开发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SCRM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系统，打造真正高智能、高效率的系统。</a:t>
            </a:r>
          </a:p>
          <a:p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将企微后台标签与系统进行同步，同步后的标签可进行标签建群，通过标签筛选客户进行群发，批量发朋友圈等。</a:t>
            </a:r>
          </a:p>
        </p:txBody>
      </p:sp>
      <p:sp>
        <p:nvSpPr>
          <p:cNvPr id="6145" name="文本框 29"/>
          <p:cNvSpPr txBox="1"/>
          <p:nvPr/>
        </p:nvSpPr>
        <p:spPr>
          <a:xfrm>
            <a:off x="1091310" y="430046"/>
            <a:ext cx="9956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6" name="对角圆角矩形 5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" name="矩形 6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/>
        </p:nvGraphicFramePr>
        <p:xfrm>
          <a:off x="5483860" y="1777365"/>
          <a:ext cx="4411980" cy="325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2860" y="2026920"/>
            <a:ext cx="1914525" cy="1704975"/>
          </a:xfrm>
          <a:prstGeom prst="rect">
            <a:avLst/>
          </a:prstGeom>
        </p:spPr>
      </p:pic>
      <p:sp>
        <p:nvSpPr>
          <p:cNvPr id="6145" name="文本框 29"/>
          <p:cNvSpPr txBox="1"/>
          <p:nvPr/>
        </p:nvSpPr>
        <p:spPr>
          <a:xfrm>
            <a:off x="1053465" y="427355"/>
            <a:ext cx="124269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案例关键词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" name="矩形 5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2860" y="2026920"/>
            <a:ext cx="1914525" cy="1704975"/>
          </a:xfrm>
          <a:prstGeom prst="rect">
            <a:avLst/>
          </a:prstGeom>
        </p:spPr>
      </p:pic>
      <p:sp>
        <p:nvSpPr>
          <p:cNvPr id="6145" name="文本框 29"/>
          <p:cNvSpPr txBox="1"/>
          <p:nvPr/>
        </p:nvSpPr>
        <p:spPr>
          <a:xfrm>
            <a:off x="1111250" y="427355"/>
            <a:ext cx="99949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</a:t>
            </a:r>
            <a:r>
              <a:rPr lang="zh-CN" altLang="en-US" sz="1600" b="1">
                <a:solidFill>
                  <a:schemeClr val="dk1"/>
                </a:solidFill>
                <a:sym typeface="+mn-ea"/>
              </a:rPr>
              <a:t>概述</a:t>
            </a:r>
            <a:endParaRPr lang="zh-CN" altLang="en-US" sz="1600" b="1" dirty="0"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" name="矩形 5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7" name="object 3"/>
          <p:cNvSpPr txBox="1"/>
          <p:nvPr/>
        </p:nvSpPr>
        <p:spPr>
          <a:xfrm>
            <a:off x="5669280" y="584835"/>
            <a:ext cx="2419350" cy="351374"/>
          </a:xfrm>
          <a:prstGeom prst="rect">
            <a:avLst/>
          </a:prstGeom>
        </p:spPr>
        <p:txBody>
          <a:bodyPr vert="horz" wrap="square" lIns="0" tIns="10664" rIns="0" bIns="0" rtlCol="0">
            <a:spAutoFit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2015" b="1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+mn-ea"/>
                <a:cs typeface="微软雅黑" panose="020B0503020204020204" charset="-122"/>
              </a:rPr>
              <a:t>企业标签</a:t>
            </a:r>
            <a:endParaRPr lang="zh-CN" altLang="en-US" sz="1510" b="1" noProof="1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A8287CC-E043-433B-9CC9-8C347E8F67C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8814" y="1041816"/>
            <a:ext cx="6102150" cy="42647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2375049" y="1497965"/>
            <a:ext cx="6085873" cy="3249828"/>
            <a:chOff x="2948" y="3031"/>
            <a:chExt cx="9584" cy="5118"/>
          </a:xfrm>
        </p:grpSpPr>
        <p:sp>
          <p:nvSpPr>
            <p:cNvPr id="4" name="Parallelogram 3"/>
            <p:cNvSpPr/>
            <p:nvPr>
              <p:custDataLst>
                <p:tags r:id="rId2"/>
              </p:custDataLst>
            </p:nvPr>
          </p:nvSpPr>
          <p:spPr>
            <a:xfrm>
              <a:off x="2948" y="5061"/>
              <a:ext cx="2351" cy="454"/>
            </a:xfrm>
            <a:prstGeom prst="parallelogram">
              <a:avLst>
                <a:gd name="adj" fmla="val 50926"/>
              </a:avLst>
            </a:prstGeom>
            <a:solidFill>
              <a:srgbClr val="1F74AD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</a:rPr>
                <a:t>通过标签建群</a:t>
              </a:r>
              <a:endParaRPr lang="zh-CN" sz="1175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" name="Parallelogram 4"/>
            <p:cNvSpPr/>
            <p:nvPr>
              <p:custDataLst>
                <p:tags r:id="rId3"/>
              </p:custDataLst>
            </p:nvPr>
          </p:nvSpPr>
          <p:spPr>
            <a:xfrm>
              <a:off x="5300" y="5061"/>
              <a:ext cx="2351" cy="454"/>
            </a:xfrm>
            <a:prstGeom prst="parallelogram">
              <a:avLst>
                <a:gd name="adj" fmla="val 50926"/>
              </a:avLst>
            </a:prstGeom>
            <a:solidFill>
              <a:srgbClr val="3498DB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</a:rPr>
                <a:t>企微活码</a:t>
              </a:r>
              <a:endParaRPr lang="zh-CN" altLang="id-ID" sz="1175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Parallelogram 5"/>
            <p:cNvSpPr/>
            <p:nvPr>
              <p:custDataLst>
                <p:tags r:id="rId4"/>
              </p:custDataLst>
            </p:nvPr>
          </p:nvSpPr>
          <p:spPr>
            <a:xfrm>
              <a:off x="7651" y="5061"/>
              <a:ext cx="3201" cy="454"/>
            </a:xfrm>
            <a:prstGeom prst="parallelogram">
              <a:avLst>
                <a:gd name="adj" fmla="val 50926"/>
              </a:avLst>
            </a:prstGeom>
            <a:solidFill>
              <a:srgbClr val="1AA3AA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</a:rPr>
                <a:t>标签筛选</a:t>
              </a:r>
              <a:r>
                <a:rPr lang="en-US" altLang="zh-CN" sz="1175" dirty="0">
                  <a:latin typeface="微软雅黑" panose="020B0503020204020204" charset="-122"/>
                  <a:ea typeface="微软雅黑" panose="020B0503020204020204" charset="-122"/>
                </a:rPr>
                <a:t>&amp;</a:t>
              </a:r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</a:rPr>
                <a:t>批量群发</a:t>
              </a:r>
            </a:p>
          </p:txBody>
        </p:sp>
        <p:cxnSp>
          <p:nvCxnSpPr>
            <p:cNvPr id="10" name="Straight Connector 9"/>
            <p:cNvCxnSpPr/>
            <p:nvPr>
              <p:custDataLst>
                <p:tags r:id="rId5"/>
              </p:custDataLst>
            </p:nvPr>
          </p:nvCxnSpPr>
          <p:spPr>
            <a:xfrm flipH="1">
              <a:off x="4118" y="5515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sp>
          <p:nvSpPr>
            <p:cNvPr id="13" name="TextBox 12"/>
            <p:cNvSpPr txBox="1"/>
            <p:nvPr>
              <p:custDataLst>
                <p:tags r:id="rId6"/>
              </p:custDataLst>
            </p:nvPr>
          </p:nvSpPr>
          <p:spPr>
            <a:xfrm>
              <a:off x="4218" y="7294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spc="150" dirty="0">
                  <a:solidFill>
                    <a:sysClr val="window" lastClr="FFFFFF">
                      <a:lumMod val="50000"/>
                    </a:sysClr>
                  </a:solidFill>
                  <a:latin typeface="Calibri" panose="020F0502020204030204" charset="0"/>
                  <a:ea typeface="微软雅黑" panose="020B0503020204020204" charset="-122"/>
                  <a:sym typeface="+mn-ea"/>
                </a:rPr>
                <a:t>将打上相同标签的客户可以通过创建此任务拉入群内</a:t>
              </a:r>
              <a:endParaRPr lang="zh-CN" altLang="en-US" sz="1010" spc="150" dirty="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15" name="Straight Connector 14"/>
            <p:cNvCxnSpPr/>
            <p:nvPr>
              <p:custDataLst>
                <p:tags r:id="rId7"/>
              </p:custDataLst>
            </p:nvPr>
          </p:nvCxnSpPr>
          <p:spPr>
            <a:xfrm flipH="1" flipV="1">
              <a:off x="6453" y="3146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cxnSp>
          <p:nvCxnSpPr>
            <p:cNvPr id="16" name="Straight Connector 15"/>
            <p:cNvCxnSpPr/>
            <p:nvPr>
              <p:custDataLst>
                <p:tags r:id="rId8"/>
              </p:custDataLst>
            </p:nvPr>
          </p:nvCxnSpPr>
          <p:spPr>
            <a:xfrm flipH="1">
              <a:off x="9232" y="5515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sp>
          <p:nvSpPr>
            <p:cNvPr id="20" name="TextBox 19"/>
            <p:cNvSpPr txBox="1"/>
            <p:nvPr>
              <p:custDataLst>
                <p:tags r:id="rId9"/>
              </p:custDataLst>
            </p:nvPr>
          </p:nvSpPr>
          <p:spPr>
            <a:xfrm>
              <a:off x="6571" y="3031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dirty="0">
                  <a:latin typeface="Calibri" panose="020F0502020204030204" charset="0"/>
                  <a:ea typeface="微软雅黑" panose="020B0503020204020204" charset="-122"/>
                  <a:sym typeface="+mn-ea"/>
                </a:rPr>
                <a:t>通过活码添加的客户可提前设置好相应的标签，系统在添加后自动打上标签</a:t>
              </a:r>
              <a:endParaRPr lang="zh-CN" altLang="en-US" sz="1010" spc="150" dirty="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6" name="TextBox 25"/>
            <p:cNvSpPr txBox="1"/>
            <p:nvPr>
              <p:custDataLst>
                <p:tags r:id="rId10"/>
              </p:custDataLst>
            </p:nvPr>
          </p:nvSpPr>
          <p:spPr>
            <a:xfrm>
              <a:off x="9317" y="7282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dirty="0">
                  <a:latin typeface="Calibri" panose="020F0502020204030204" charset="0"/>
                  <a:ea typeface="微软雅黑" panose="020B0503020204020204" charset="-122"/>
                </a:rPr>
                <a:t>通过标签筛选条件可进行点对点，朋友圈等批量群发</a:t>
              </a:r>
            </a:p>
          </p:txBody>
        </p:sp>
        <p:grpSp>
          <p:nvGrpSpPr>
            <p:cNvPr id="32" name="Group 31"/>
            <p:cNvGrpSpPr/>
            <p:nvPr>
              <p:custDataLst>
                <p:tags r:id="rId11"/>
              </p:custDataLst>
            </p:nvPr>
          </p:nvGrpSpPr>
          <p:grpSpPr>
            <a:xfrm>
              <a:off x="3907" y="4317"/>
              <a:ext cx="621" cy="621"/>
              <a:chOff x="2005013" y="1077913"/>
              <a:chExt cx="688975" cy="688975"/>
            </a:xfrm>
            <a:solidFill>
              <a:srgbClr val="1F74AD"/>
            </a:solidFill>
          </p:grpSpPr>
          <p:sp>
            <p:nvSpPr>
              <p:cNvPr id="33" name="Freeform 5"/>
              <p:cNvSpPr>
                <a:spLocks noEditPoint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005013" y="1077913"/>
                <a:ext cx="688975" cy="688975"/>
              </a:xfrm>
              <a:custGeom>
                <a:avLst/>
                <a:gdLst>
                  <a:gd name="T0" fmla="*/ 8083 w 16058"/>
                  <a:gd name="T1" fmla="*/ 10645 h 16058"/>
                  <a:gd name="T2" fmla="*/ 6322 w 16058"/>
                  <a:gd name="T3" fmla="*/ 9396 h 16058"/>
                  <a:gd name="T4" fmla="*/ 5244 w 16058"/>
                  <a:gd name="T5" fmla="*/ 7514 h 16058"/>
                  <a:gd name="T6" fmla="*/ 5076 w 16058"/>
                  <a:gd name="T7" fmla="*/ 5258 h 16058"/>
                  <a:gd name="T8" fmla="*/ 5875 w 16058"/>
                  <a:gd name="T9" fmla="*/ 3217 h 16058"/>
                  <a:gd name="T10" fmla="*/ 7435 w 16058"/>
                  <a:gd name="T11" fmla="*/ 1730 h 16058"/>
                  <a:gd name="T12" fmla="*/ 9523 w 16058"/>
                  <a:gd name="T13" fmla="*/ 1030 h 16058"/>
                  <a:gd name="T14" fmla="*/ 11761 w 16058"/>
                  <a:gd name="T15" fmla="*/ 1308 h 16058"/>
                  <a:gd name="T16" fmla="*/ 13584 w 16058"/>
                  <a:gd name="T17" fmla="*/ 2474 h 16058"/>
                  <a:gd name="T18" fmla="*/ 14750 w 16058"/>
                  <a:gd name="T19" fmla="*/ 4297 h 16058"/>
                  <a:gd name="T20" fmla="*/ 15028 w 16058"/>
                  <a:gd name="T21" fmla="*/ 6535 h 16058"/>
                  <a:gd name="T22" fmla="*/ 14328 w 16058"/>
                  <a:gd name="T23" fmla="*/ 8624 h 16058"/>
                  <a:gd name="T24" fmla="*/ 12841 w 16058"/>
                  <a:gd name="T25" fmla="*/ 10183 h 16058"/>
                  <a:gd name="T26" fmla="*/ 10800 w 16058"/>
                  <a:gd name="T27" fmla="*/ 10982 h 16058"/>
                  <a:gd name="T28" fmla="*/ 2326 w 16058"/>
                  <a:gd name="T29" fmla="*/ 14973 h 16058"/>
                  <a:gd name="T30" fmla="*/ 2162 w 16058"/>
                  <a:gd name="T31" fmla="*/ 15080 h 16058"/>
                  <a:gd name="T32" fmla="*/ 1975 w 16058"/>
                  <a:gd name="T33" fmla="*/ 15148 h 16058"/>
                  <a:gd name="T34" fmla="*/ 1771 w 16058"/>
                  <a:gd name="T35" fmla="*/ 15172 h 16058"/>
                  <a:gd name="T36" fmla="*/ 1387 w 16058"/>
                  <a:gd name="T37" fmla="*/ 15084 h 16058"/>
                  <a:gd name="T38" fmla="*/ 1088 w 16058"/>
                  <a:gd name="T39" fmla="*/ 14850 h 16058"/>
                  <a:gd name="T40" fmla="*/ 913 w 16058"/>
                  <a:gd name="T41" fmla="*/ 14508 h 16058"/>
                  <a:gd name="T42" fmla="*/ 890 w 16058"/>
                  <a:gd name="T43" fmla="*/ 14194 h 16058"/>
                  <a:gd name="T44" fmla="*/ 935 w 16058"/>
                  <a:gd name="T45" fmla="*/ 13998 h 16058"/>
                  <a:gd name="T46" fmla="*/ 1021 w 16058"/>
                  <a:gd name="T47" fmla="*/ 13820 h 16058"/>
                  <a:gd name="T48" fmla="*/ 1142 w 16058"/>
                  <a:gd name="T49" fmla="*/ 13667 h 16058"/>
                  <a:gd name="T50" fmla="*/ 5408 w 16058"/>
                  <a:gd name="T51" fmla="*/ 9863 h 16058"/>
                  <a:gd name="T52" fmla="*/ 5742 w 16058"/>
                  <a:gd name="T53" fmla="*/ 10234 h 16058"/>
                  <a:gd name="T54" fmla="*/ 6106 w 16058"/>
                  <a:gd name="T55" fmla="*/ 10575 h 16058"/>
                  <a:gd name="T56" fmla="*/ 2407 w 16058"/>
                  <a:gd name="T57" fmla="*/ 14900 h 16058"/>
                  <a:gd name="T58" fmla="*/ 7693 w 16058"/>
                  <a:gd name="T59" fmla="*/ 474 h 16058"/>
                  <a:gd name="T60" fmla="*/ 5579 w 16058"/>
                  <a:gd name="T61" fmla="*/ 1973 h 16058"/>
                  <a:gd name="T62" fmla="*/ 4285 w 16058"/>
                  <a:gd name="T63" fmla="*/ 4231 h 16058"/>
                  <a:gd name="T64" fmla="*/ 4022 w 16058"/>
                  <a:gd name="T65" fmla="*/ 6306 h 16058"/>
                  <a:gd name="T66" fmla="*/ 4119 w 16058"/>
                  <a:gd name="T67" fmla="*/ 7138 h 16058"/>
                  <a:gd name="T68" fmla="*/ 4326 w 16058"/>
                  <a:gd name="T69" fmla="*/ 7930 h 16058"/>
                  <a:gd name="T70" fmla="*/ 4634 w 16058"/>
                  <a:gd name="T71" fmla="*/ 8676 h 16058"/>
                  <a:gd name="T72" fmla="*/ 386 w 16058"/>
                  <a:gd name="T73" fmla="*/ 13185 h 16058"/>
                  <a:gd name="T74" fmla="*/ 179 w 16058"/>
                  <a:gd name="T75" fmla="*/ 13512 h 16058"/>
                  <a:gd name="T76" fmla="*/ 46 w 16058"/>
                  <a:gd name="T77" fmla="*/ 13883 h 16058"/>
                  <a:gd name="T78" fmla="*/ 0 w 16058"/>
                  <a:gd name="T79" fmla="*/ 14287 h 16058"/>
                  <a:gd name="T80" fmla="*/ 175 w 16058"/>
                  <a:gd name="T81" fmla="*/ 15054 h 16058"/>
                  <a:gd name="T82" fmla="*/ 644 w 16058"/>
                  <a:gd name="T83" fmla="*/ 15654 h 16058"/>
                  <a:gd name="T84" fmla="*/ 1329 w 16058"/>
                  <a:gd name="T85" fmla="*/ 16002 h 16058"/>
                  <a:gd name="T86" fmla="*/ 1954 w 16058"/>
                  <a:gd name="T87" fmla="*/ 16049 h 16058"/>
                  <a:gd name="T88" fmla="*/ 2344 w 16058"/>
                  <a:gd name="T89" fmla="*/ 15963 h 16058"/>
                  <a:gd name="T90" fmla="*/ 2698 w 16058"/>
                  <a:gd name="T91" fmla="*/ 15795 h 16058"/>
                  <a:gd name="T92" fmla="*/ 3003 w 16058"/>
                  <a:gd name="T93" fmla="*/ 15557 h 16058"/>
                  <a:gd name="T94" fmla="*/ 7703 w 16058"/>
                  <a:gd name="T95" fmla="*/ 11572 h 16058"/>
                  <a:gd name="T96" fmla="*/ 8472 w 16058"/>
                  <a:gd name="T97" fmla="*/ 11837 h 16058"/>
                  <a:gd name="T98" fmla="*/ 9285 w 16058"/>
                  <a:gd name="T99" fmla="*/ 11996 h 16058"/>
                  <a:gd name="T100" fmla="*/ 10346 w 16058"/>
                  <a:gd name="T101" fmla="*/ 12035 h 16058"/>
                  <a:gd name="T102" fmla="*/ 12907 w 16058"/>
                  <a:gd name="T103" fmla="*/ 11317 h 16058"/>
                  <a:gd name="T104" fmla="*/ 14862 w 16058"/>
                  <a:gd name="T105" fmla="*/ 9625 h 16058"/>
                  <a:gd name="T106" fmla="*/ 15936 w 16058"/>
                  <a:gd name="T107" fmla="*/ 7235 h 16058"/>
                  <a:gd name="T108" fmla="*/ 15868 w 16058"/>
                  <a:gd name="T109" fmla="*/ 4517 h 16058"/>
                  <a:gd name="T110" fmla="*/ 14683 w 16058"/>
                  <a:gd name="T111" fmla="*/ 2191 h 16058"/>
                  <a:gd name="T112" fmla="*/ 12647 w 16058"/>
                  <a:gd name="T113" fmla="*/ 594 h 16058"/>
                  <a:gd name="T114" fmla="*/ 10036 w 16058"/>
                  <a:gd name="T115" fmla="*/ 0 h 16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6058" h="16058">
                    <a:moveTo>
                      <a:pt x="10036" y="11040"/>
                    </a:moveTo>
                    <a:lnTo>
                      <a:pt x="9778" y="11034"/>
                    </a:lnTo>
                    <a:lnTo>
                      <a:pt x="9523" y="11014"/>
                    </a:lnTo>
                    <a:lnTo>
                      <a:pt x="9272" y="10982"/>
                    </a:lnTo>
                    <a:lnTo>
                      <a:pt x="9025" y="10938"/>
                    </a:lnTo>
                    <a:lnTo>
                      <a:pt x="8783" y="10882"/>
                    </a:lnTo>
                    <a:lnTo>
                      <a:pt x="8544" y="10814"/>
                    </a:lnTo>
                    <a:lnTo>
                      <a:pt x="8311" y="10736"/>
                    </a:lnTo>
                    <a:lnTo>
                      <a:pt x="8083" y="10645"/>
                    </a:lnTo>
                    <a:lnTo>
                      <a:pt x="7860" y="10545"/>
                    </a:lnTo>
                    <a:lnTo>
                      <a:pt x="7645" y="10434"/>
                    </a:lnTo>
                    <a:lnTo>
                      <a:pt x="7435" y="10313"/>
                    </a:lnTo>
                    <a:lnTo>
                      <a:pt x="7231" y="10183"/>
                    </a:lnTo>
                    <a:lnTo>
                      <a:pt x="7034" y="10043"/>
                    </a:lnTo>
                    <a:lnTo>
                      <a:pt x="6845" y="9894"/>
                    </a:lnTo>
                    <a:lnTo>
                      <a:pt x="6662" y="9736"/>
                    </a:lnTo>
                    <a:lnTo>
                      <a:pt x="6488" y="9570"/>
                    </a:lnTo>
                    <a:lnTo>
                      <a:pt x="6322" y="9396"/>
                    </a:lnTo>
                    <a:lnTo>
                      <a:pt x="6164" y="9213"/>
                    </a:lnTo>
                    <a:lnTo>
                      <a:pt x="6015" y="9024"/>
                    </a:lnTo>
                    <a:lnTo>
                      <a:pt x="5875" y="8827"/>
                    </a:lnTo>
                    <a:lnTo>
                      <a:pt x="5745" y="8624"/>
                    </a:lnTo>
                    <a:lnTo>
                      <a:pt x="5624" y="8413"/>
                    </a:lnTo>
                    <a:lnTo>
                      <a:pt x="5513" y="8198"/>
                    </a:lnTo>
                    <a:lnTo>
                      <a:pt x="5413" y="7975"/>
                    </a:lnTo>
                    <a:lnTo>
                      <a:pt x="5322" y="7747"/>
                    </a:lnTo>
                    <a:lnTo>
                      <a:pt x="5244" y="7514"/>
                    </a:lnTo>
                    <a:lnTo>
                      <a:pt x="5176" y="7275"/>
                    </a:lnTo>
                    <a:lnTo>
                      <a:pt x="5120" y="7033"/>
                    </a:lnTo>
                    <a:lnTo>
                      <a:pt x="5076" y="6786"/>
                    </a:lnTo>
                    <a:lnTo>
                      <a:pt x="5044" y="6535"/>
                    </a:lnTo>
                    <a:lnTo>
                      <a:pt x="5025" y="6280"/>
                    </a:lnTo>
                    <a:lnTo>
                      <a:pt x="5018" y="6022"/>
                    </a:lnTo>
                    <a:lnTo>
                      <a:pt x="5025" y="5764"/>
                    </a:lnTo>
                    <a:lnTo>
                      <a:pt x="5044" y="5509"/>
                    </a:lnTo>
                    <a:lnTo>
                      <a:pt x="5076" y="5258"/>
                    </a:lnTo>
                    <a:lnTo>
                      <a:pt x="5120" y="5011"/>
                    </a:lnTo>
                    <a:lnTo>
                      <a:pt x="5176" y="4768"/>
                    </a:lnTo>
                    <a:lnTo>
                      <a:pt x="5244" y="4529"/>
                    </a:lnTo>
                    <a:lnTo>
                      <a:pt x="5322" y="4297"/>
                    </a:lnTo>
                    <a:lnTo>
                      <a:pt x="5413" y="4069"/>
                    </a:lnTo>
                    <a:lnTo>
                      <a:pt x="5513" y="3846"/>
                    </a:lnTo>
                    <a:lnTo>
                      <a:pt x="5624" y="3630"/>
                    </a:lnTo>
                    <a:lnTo>
                      <a:pt x="5745" y="3420"/>
                    </a:lnTo>
                    <a:lnTo>
                      <a:pt x="5875" y="3217"/>
                    </a:lnTo>
                    <a:lnTo>
                      <a:pt x="6015" y="3020"/>
                    </a:lnTo>
                    <a:lnTo>
                      <a:pt x="6164" y="2830"/>
                    </a:lnTo>
                    <a:lnTo>
                      <a:pt x="6322" y="2648"/>
                    </a:lnTo>
                    <a:lnTo>
                      <a:pt x="6488" y="2474"/>
                    </a:lnTo>
                    <a:lnTo>
                      <a:pt x="6662" y="2307"/>
                    </a:lnTo>
                    <a:lnTo>
                      <a:pt x="6845" y="2150"/>
                    </a:lnTo>
                    <a:lnTo>
                      <a:pt x="7034" y="2000"/>
                    </a:lnTo>
                    <a:lnTo>
                      <a:pt x="7231" y="1861"/>
                    </a:lnTo>
                    <a:lnTo>
                      <a:pt x="7435" y="1730"/>
                    </a:lnTo>
                    <a:lnTo>
                      <a:pt x="7645" y="1610"/>
                    </a:lnTo>
                    <a:lnTo>
                      <a:pt x="7860" y="1498"/>
                    </a:lnTo>
                    <a:lnTo>
                      <a:pt x="8083" y="1398"/>
                    </a:lnTo>
                    <a:lnTo>
                      <a:pt x="8311" y="1308"/>
                    </a:lnTo>
                    <a:lnTo>
                      <a:pt x="8544" y="1229"/>
                    </a:lnTo>
                    <a:lnTo>
                      <a:pt x="8783" y="1161"/>
                    </a:lnTo>
                    <a:lnTo>
                      <a:pt x="9025" y="1106"/>
                    </a:lnTo>
                    <a:lnTo>
                      <a:pt x="9272" y="1062"/>
                    </a:lnTo>
                    <a:lnTo>
                      <a:pt x="9523" y="1030"/>
                    </a:lnTo>
                    <a:lnTo>
                      <a:pt x="9778" y="1010"/>
                    </a:lnTo>
                    <a:lnTo>
                      <a:pt x="10036" y="1004"/>
                    </a:lnTo>
                    <a:lnTo>
                      <a:pt x="10294" y="1010"/>
                    </a:lnTo>
                    <a:lnTo>
                      <a:pt x="10549" y="1030"/>
                    </a:lnTo>
                    <a:lnTo>
                      <a:pt x="10800" y="1062"/>
                    </a:lnTo>
                    <a:lnTo>
                      <a:pt x="11048" y="1106"/>
                    </a:lnTo>
                    <a:lnTo>
                      <a:pt x="11291" y="1161"/>
                    </a:lnTo>
                    <a:lnTo>
                      <a:pt x="11529" y="1229"/>
                    </a:lnTo>
                    <a:lnTo>
                      <a:pt x="11761" y="1308"/>
                    </a:lnTo>
                    <a:lnTo>
                      <a:pt x="11989" y="1398"/>
                    </a:lnTo>
                    <a:lnTo>
                      <a:pt x="12212" y="1498"/>
                    </a:lnTo>
                    <a:lnTo>
                      <a:pt x="12428" y="1610"/>
                    </a:lnTo>
                    <a:lnTo>
                      <a:pt x="12639" y="1730"/>
                    </a:lnTo>
                    <a:lnTo>
                      <a:pt x="12841" y="1861"/>
                    </a:lnTo>
                    <a:lnTo>
                      <a:pt x="13038" y="2000"/>
                    </a:lnTo>
                    <a:lnTo>
                      <a:pt x="13228" y="2150"/>
                    </a:lnTo>
                    <a:lnTo>
                      <a:pt x="13410" y="2307"/>
                    </a:lnTo>
                    <a:lnTo>
                      <a:pt x="13584" y="2474"/>
                    </a:lnTo>
                    <a:lnTo>
                      <a:pt x="13751" y="2648"/>
                    </a:lnTo>
                    <a:lnTo>
                      <a:pt x="13908" y="2830"/>
                    </a:lnTo>
                    <a:lnTo>
                      <a:pt x="14058" y="3020"/>
                    </a:lnTo>
                    <a:lnTo>
                      <a:pt x="14197" y="3217"/>
                    </a:lnTo>
                    <a:lnTo>
                      <a:pt x="14328" y="3420"/>
                    </a:lnTo>
                    <a:lnTo>
                      <a:pt x="14448" y="3630"/>
                    </a:lnTo>
                    <a:lnTo>
                      <a:pt x="14560" y="3846"/>
                    </a:lnTo>
                    <a:lnTo>
                      <a:pt x="14660" y="4069"/>
                    </a:lnTo>
                    <a:lnTo>
                      <a:pt x="14750" y="4297"/>
                    </a:lnTo>
                    <a:lnTo>
                      <a:pt x="14829" y="4529"/>
                    </a:lnTo>
                    <a:lnTo>
                      <a:pt x="14897" y="4768"/>
                    </a:lnTo>
                    <a:lnTo>
                      <a:pt x="14952" y="5011"/>
                    </a:lnTo>
                    <a:lnTo>
                      <a:pt x="14996" y="5258"/>
                    </a:lnTo>
                    <a:lnTo>
                      <a:pt x="15028" y="5509"/>
                    </a:lnTo>
                    <a:lnTo>
                      <a:pt x="15048" y="5764"/>
                    </a:lnTo>
                    <a:lnTo>
                      <a:pt x="15054" y="6022"/>
                    </a:lnTo>
                    <a:lnTo>
                      <a:pt x="15048" y="6280"/>
                    </a:lnTo>
                    <a:lnTo>
                      <a:pt x="15028" y="6535"/>
                    </a:lnTo>
                    <a:lnTo>
                      <a:pt x="14996" y="6786"/>
                    </a:lnTo>
                    <a:lnTo>
                      <a:pt x="14952" y="7033"/>
                    </a:lnTo>
                    <a:lnTo>
                      <a:pt x="14897" y="7275"/>
                    </a:lnTo>
                    <a:lnTo>
                      <a:pt x="14829" y="7514"/>
                    </a:lnTo>
                    <a:lnTo>
                      <a:pt x="14750" y="7747"/>
                    </a:lnTo>
                    <a:lnTo>
                      <a:pt x="14660" y="7975"/>
                    </a:lnTo>
                    <a:lnTo>
                      <a:pt x="14560" y="8198"/>
                    </a:lnTo>
                    <a:lnTo>
                      <a:pt x="14448" y="8413"/>
                    </a:lnTo>
                    <a:lnTo>
                      <a:pt x="14328" y="8624"/>
                    </a:lnTo>
                    <a:lnTo>
                      <a:pt x="14197" y="8827"/>
                    </a:lnTo>
                    <a:lnTo>
                      <a:pt x="14058" y="9024"/>
                    </a:lnTo>
                    <a:lnTo>
                      <a:pt x="13908" y="9213"/>
                    </a:lnTo>
                    <a:lnTo>
                      <a:pt x="13751" y="9396"/>
                    </a:lnTo>
                    <a:lnTo>
                      <a:pt x="13584" y="9570"/>
                    </a:lnTo>
                    <a:lnTo>
                      <a:pt x="13410" y="9736"/>
                    </a:lnTo>
                    <a:lnTo>
                      <a:pt x="13228" y="9894"/>
                    </a:lnTo>
                    <a:lnTo>
                      <a:pt x="13038" y="10043"/>
                    </a:lnTo>
                    <a:lnTo>
                      <a:pt x="12841" y="10183"/>
                    </a:lnTo>
                    <a:lnTo>
                      <a:pt x="12639" y="10313"/>
                    </a:lnTo>
                    <a:lnTo>
                      <a:pt x="12428" y="10434"/>
                    </a:lnTo>
                    <a:lnTo>
                      <a:pt x="12212" y="10545"/>
                    </a:lnTo>
                    <a:lnTo>
                      <a:pt x="11989" y="10645"/>
                    </a:lnTo>
                    <a:lnTo>
                      <a:pt x="11761" y="10736"/>
                    </a:lnTo>
                    <a:lnTo>
                      <a:pt x="11529" y="10814"/>
                    </a:lnTo>
                    <a:lnTo>
                      <a:pt x="11291" y="10882"/>
                    </a:lnTo>
                    <a:lnTo>
                      <a:pt x="11048" y="10938"/>
                    </a:lnTo>
                    <a:lnTo>
                      <a:pt x="10800" y="10982"/>
                    </a:lnTo>
                    <a:lnTo>
                      <a:pt x="10549" y="11014"/>
                    </a:lnTo>
                    <a:lnTo>
                      <a:pt x="10294" y="11034"/>
                    </a:lnTo>
                    <a:lnTo>
                      <a:pt x="10036" y="11040"/>
                    </a:lnTo>
                    <a:close/>
                    <a:moveTo>
                      <a:pt x="2407" y="14900"/>
                    </a:moveTo>
                    <a:lnTo>
                      <a:pt x="2391" y="14915"/>
                    </a:lnTo>
                    <a:lnTo>
                      <a:pt x="2376" y="14930"/>
                    </a:lnTo>
                    <a:lnTo>
                      <a:pt x="2360" y="14945"/>
                    </a:lnTo>
                    <a:lnTo>
                      <a:pt x="2342" y="14959"/>
                    </a:lnTo>
                    <a:lnTo>
                      <a:pt x="2326" y="14973"/>
                    </a:lnTo>
                    <a:lnTo>
                      <a:pt x="2309" y="14987"/>
                    </a:lnTo>
                    <a:lnTo>
                      <a:pt x="2291" y="15000"/>
                    </a:lnTo>
                    <a:lnTo>
                      <a:pt x="2274" y="15013"/>
                    </a:lnTo>
                    <a:lnTo>
                      <a:pt x="2256" y="15025"/>
                    </a:lnTo>
                    <a:lnTo>
                      <a:pt x="2238" y="15037"/>
                    </a:lnTo>
                    <a:lnTo>
                      <a:pt x="2219" y="15048"/>
                    </a:lnTo>
                    <a:lnTo>
                      <a:pt x="2200" y="15059"/>
                    </a:lnTo>
                    <a:lnTo>
                      <a:pt x="2181" y="15069"/>
                    </a:lnTo>
                    <a:lnTo>
                      <a:pt x="2162" y="15080"/>
                    </a:lnTo>
                    <a:lnTo>
                      <a:pt x="2142" y="15090"/>
                    </a:lnTo>
                    <a:lnTo>
                      <a:pt x="2122" y="15099"/>
                    </a:lnTo>
                    <a:lnTo>
                      <a:pt x="2102" y="15108"/>
                    </a:lnTo>
                    <a:lnTo>
                      <a:pt x="2081" y="15116"/>
                    </a:lnTo>
                    <a:lnTo>
                      <a:pt x="2060" y="15123"/>
                    </a:lnTo>
                    <a:lnTo>
                      <a:pt x="2039" y="15130"/>
                    </a:lnTo>
                    <a:lnTo>
                      <a:pt x="2018" y="15137"/>
                    </a:lnTo>
                    <a:lnTo>
                      <a:pt x="1996" y="15143"/>
                    </a:lnTo>
                    <a:lnTo>
                      <a:pt x="1975" y="15148"/>
                    </a:lnTo>
                    <a:lnTo>
                      <a:pt x="1953" y="15153"/>
                    </a:lnTo>
                    <a:lnTo>
                      <a:pt x="1931" y="15158"/>
                    </a:lnTo>
                    <a:lnTo>
                      <a:pt x="1909" y="15162"/>
                    </a:lnTo>
                    <a:lnTo>
                      <a:pt x="1886" y="15165"/>
                    </a:lnTo>
                    <a:lnTo>
                      <a:pt x="1864" y="15168"/>
                    </a:lnTo>
                    <a:lnTo>
                      <a:pt x="1841" y="15170"/>
                    </a:lnTo>
                    <a:lnTo>
                      <a:pt x="1818" y="15171"/>
                    </a:lnTo>
                    <a:lnTo>
                      <a:pt x="1794" y="15172"/>
                    </a:lnTo>
                    <a:lnTo>
                      <a:pt x="1771" y="15172"/>
                    </a:lnTo>
                    <a:lnTo>
                      <a:pt x="1725" y="15171"/>
                    </a:lnTo>
                    <a:lnTo>
                      <a:pt x="1680" y="15168"/>
                    </a:lnTo>
                    <a:lnTo>
                      <a:pt x="1636" y="15162"/>
                    </a:lnTo>
                    <a:lnTo>
                      <a:pt x="1593" y="15154"/>
                    </a:lnTo>
                    <a:lnTo>
                      <a:pt x="1550" y="15145"/>
                    </a:lnTo>
                    <a:lnTo>
                      <a:pt x="1507" y="15133"/>
                    </a:lnTo>
                    <a:lnTo>
                      <a:pt x="1466" y="15119"/>
                    </a:lnTo>
                    <a:lnTo>
                      <a:pt x="1426" y="15103"/>
                    </a:lnTo>
                    <a:lnTo>
                      <a:pt x="1387" y="15084"/>
                    </a:lnTo>
                    <a:lnTo>
                      <a:pt x="1349" y="15065"/>
                    </a:lnTo>
                    <a:lnTo>
                      <a:pt x="1312" y="15044"/>
                    </a:lnTo>
                    <a:lnTo>
                      <a:pt x="1276" y="15021"/>
                    </a:lnTo>
                    <a:lnTo>
                      <a:pt x="1241" y="14996"/>
                    </a:lnTo>
                    <a:lnTo>
                      <a:pt x="1208" y="14970"/>
                    </a:lnTo>
                    <a:lnTo>
                      <a:pt x="1176" y="14942"/>
                    </a:lnTo>
                    <a:lnTo>
                      <a:pt x="1145" y="14913"/>
                    </a:lnTo>
                    <a:lnTo>
                      <a:pt x="1116" y="14882"/>
                    </a:lnTo>
                    <a:lnTo>
                      <a:pt x="1088" y="14850"/>
                    </a:lnTo>
                    <a:lnTo>
                      <a:pt x="1062" y="14817"/>
                    </a:lnTo>
                    <a:lnTo>
                      <a:pt x="1037" y="14782"/>
                    </a:lnTo>
                    <a:lnTo>
                      <a:pt x="1014" y="14746"/>
                    </a:lnTo>
                    <a:lnTo>
                      <a:pt x="993" y="14709"/>
                    </a:lnTo>
                    <a:lnTo>
                      <a:pt x="974" y="14671"/>
                    </a:lnTo>
                    <a:lnTo>
                      <a:pt x="955" y="14632"/>
                    </a:lnTo>
                    <a:lnTo>
                      <a:pt x="939" y="14592"/>
                    </a:lnTo>
                    <a:lnTo>
                      <a:pt x="925" y="14551"/>
                    </a:lnTo>
                    <a:lnTo>
                      <a:pt x="913" y="14508"/>
                    </a:lnTo>
                    <a:lnTo>
                      <a:pt x="903" y="14465"/>
                    </a:lnTo>
                    <a:lnTo>
                      <a:pt x="896" y="14422"/>
                    </a:lnTo>
                    <a:lnTo>
                      <a:pt x="890" y="14378"/>
                    </a:lnTo>
                    <a:lnTo>
                      <a:pt x="887" y="14333"/>
                    </a:lnTo>
                    <a:lnTo>
                      <a:pt x="886" y="14287"/>
                    </a:lnTo>
                    <a:lnTo>
                      <a:pt x="886" y="14264"/>
                    </a:lnTo>
                    <a:lnTo>
                      <a:pt x="887" y="14240"/>
                    </a:lnTo>
                    <a:lnTo>
                      <a:pt x="888" y="14217"/>
                    </a:lnTo>
                    <a:lnTo>
                      <a:pt x="890" y="14194"/>
                    </a:lnTo>
                    <a:lnTo>
                      <a:pt x="893" y="14172"/>
                    </a:lnTo>
                    <a:lnTo>
                      <a:pt x="896" y="14149"/>
                    </a:lnTo>
                    <a:lnTo>
                      <a:pt x="900" y="14127"/>
                    </a:lnTo>
                    <a:lnTo>
                      <a:pt x="905" y="14105"/>
                    </a:lnTo>
                    <a:lnTo>
                      <a:pt x="910" y="14083"/>
                    </a:lnTo>
                    <a:lnTo>
                      <a:pt x="915" y="14062"/>
                    </a:lnTo>
                    <a:lnTo>
                      <a:pt x="921" y="14040"/>
                    </a:lnTo>
                    <a:lnTo>
                      <a:pt x="928" y="14019"/>
                    </a:lnTo>
                    <a:lnTo>
                      <a:pt x="935" y="13998"/>
                    </a:lnTo>
                    <a:lnTo>
                      <a:pt x="942" y="13977"/>
                    </a:lnTo>
                    <a:lnTo>
                      <a:pt x="950" y="13956"/>
                    </a:lnTo>
                    <a:lnTo>
                      <a:pt x="959" y="13936"/>
                    </a:lnTo>
                    <a:lnTo>
                      <a:pt x="968" y="13916"/>
                    </a:lnTo>
                    <a:lnTo>
                      <a:pt x="978" y="13896"/>
                    </a:lnTo>
                    <a:lnTo>
                      <a:pt x="988" y="13877"/>
                    </a:lnTo>
                    <a:lnTo>
                      <a:pt x="999" y="13858"/>
                    </a:lnTo>
                    <a:lnTo>
                      <a:pt x="1010" y="13839"/>
                    </a:lnTo>
                    <a:lnTo>
                      <a:pt x="1021" y="13820"/>
                    </a:lnTo>
                    <a:lnTo>
                      <a:pt x="1033" y="13802"/>
                    </a:lnTo>
                    <a:lnTo>
                      <a:pt x="1045" y="13784"/>
                    </a:lnTo>
                    <a:lnTo>
                      <a:pt x="1058" y="13767"/>
                    </a:lnTo>
                    <a:lnTo>
                      <a:pt x="1071" y="13749"/>
                    </a:lnTo>
                    <a:lnTo>
                      <a:pt x="1085" y="13732"/>
                    </a:lnTo>
                    <a:lnTo>
                      <a:pt x="1099" y="13716"/>
                    </a:lnTo>
                    <a:lnTo>
                      <a:pt x="1113" y="13698"/>
                    </a:lnTo>
                    <a:lnTo>
                      <a:pt x="1127" y="13682"/>
                    </a:lnTo>
                    <a:lnTo>
                      <a:pt x="1142" y="13667"/>
                    </a:lnTo>
                    <a:lnTo>
                      <a:pt x="1158" y="13651"/>
                    </a:lnTo>
                    <a:lnTo>
                      <a:pt x="1154" y="13647"/>
                    </a:lnTo>
                    <a:lnTo>
                      <a:pt x="5202" y="9601"/>
                    </a:lnTo>
                    <a:lnTo>
                      <a:pt x="5235" y="9645"/>
                    </a:lnTo>
                    <a:lnTo>
                      <a:pt x="5268" y="9689"/>
                    </a:lnTo>
                    <a:lnTo>
                      <a:pt x="5302" y="9733"/>
                    </a:lnTo>
                    <a:lnTo>
                      <a:pt x="5337" y="9776"/>
                    </a:lnTo>
                    <a:lnTo>
                      <a:pt x="5372" y="9819"/>
                    </a:lnTo>
                    <a:lnTo>
                      <a:pt x="5408" y="9863"/>
                    </a:lnTo>
                    <a:lnTo>
                      <a:pt x="5443" y="9906"/>
                    </a:lnTo>
                    <a:lnTo>
                      <a:pt x="5479" y="9948"/>
                    </a:lnTo>
                    <a:lnTo>
                      <a:pt x="5516" y="9989"/>
                    </a:lnTo>
                    <a:lnTo>
                      <a:pt x="5552" y="10031"/>
                    </a:lnTo>
                    <a:lnTo>
                      <a:pt x="5589" y="10072"/>
                    </a:lnTo>
                    <a:lnTo>
                      <a:pt x="5627" y="10114"/>
                    </a:lnTo>
                    <a:lnTo>
                      <a:pt x="5665" y="10154"/>
                    </a:lnTo>
                    <a:lnTo>
                      <a:pt x="5704" y="10194"/>
                    </a:lnTo>
                    <a:lnTo>
                      <a:pt x="5742" y="10234"/>
                    </a:lnTo>
                    <a:lnTo>
                      <a:pt x="5781" y="10273"/>
                    </a:lnTo>
                    <a:lnTo>
                      <a:pt x="5820" y="10312"/>
                    </a:lnTo>
                    <a:lnTo>
                      <a:pt x="5860" y="10350"/>
                    </a:lnTo>
                    <a:lnTo>
                      <a:pt x="5900" y="10390"/>
                    </a:lnTo>
                    <a:lnTo>
                      <a:pt x="5940" y="10427"/>
                    </a:lnTo>
                    <a:lnTo>
                      <a:pt x="5982" y="10465"/>
                    </a:lnTo>
                    <a:lnTo>
                      <a:pt x="6023" y="10502"/>
                    </a:lnTo>
                    <a:lnTo>
                      <a:pt x="6064" y="10539"/>
                    </a:lnTo>
                    <a:lnTo>
                      <a:pt x="6106" y="10575"/>
                    </a:lnTo>
                    <a:lnTo>
                      <a:pt x="6148" y="10611"/>
                    </a:lnTo>
                    <a:lnTo>
                      <a:pt x="6190" y="10647"/>
                    </a:lnTo>
                    <a:lnTo>
                      <a:pt x="6234" y="10683"/>
                    </a:lnTo>
                    <a:lnTo>
                      <a:pt x="6277" y="10718"/>
                    </a:lnTo>
                    <a:lnTo>
                      <a:pt x="6320" y="10752"/>
                    </a:lnTo>
                    <a:lnTo>
                      <a:pt x="6364" y="10786"/>
                    </a:lnTo>
                    <a:lnTo>
                      <a:pt x="6408" y="10820"/>
                    </a:lnTo>
                    <a:lnTo>
                      <a:pt x="6453" y="10854"/>
                    </a:lnTo>
                    <a:lnTo>
                      <a:pt x="2407" y="14900"/>
                    </a:lnTo>
                    <a:close/>
                    <a:moveTo>
                      <a:pt x="10036" y="0"/>
                    </a:moveTo>
                    <a:lnTo>
                      <a:pt x="9726" y="8"/>
                    </a:lnTo>
                    <a:lnTo>
                      <a:pt x="9421" y="31"/>
                    </a:lnTo>
                    <a:lnTo>
                      <a:pt x="9119" y="69"/>
                    </a:lnTo>
                    <a:lnTo>
                      <a:pt x="8823" y="122"/>
                    </a:lnTo>
                    <a:lnTo>
                      <a:pt x="8532" y="190"/>
                    </a:lnTo>
                    <a:lnTo>
                      <a:pt x="8246" y="271"/>
                    </a:lnTo>
                    <a:lnTo>
                      <a:pt x="7966" y="365"/>
                    </a:lnTo>
                    <a:lnTo>
                      <a:pt x="7693" y="474"/>
                    </a:lnTo>
                    <a:lnTo>
                      <a:pt x="7426" y="594"/>
                    </a:lnTo>
                    <a:lnTo>
                      <a:pt x="7166" y="727"/>
                    </a:lnTo>
                    <a:lnTo>
                      <a:pt x="6914" y="872"/>
                    </a:lnTo>
                    <a:lnTo>
                      <a:pt x="6669" y="1029"/>
                    </a:lnTo>
                    <a:lnTo>
                      <a:pt x="6433" y="1196"/>
                    </a:lnTo>
                    <a:lnTo>
                      <a:pt x="6206" y="1375"/>
                    </a:lnTo>
                    <a:lnTo>
                      <a:pt x="5988" y="1565"/>
                    </a:lnTo>
                    <a:lnTo>
                      <a:pt x="5778" y="1763"/>
                    </a:lnTo>
                    <a:lnTo>
                      <a:pt x="5579" y="1973"/>
                    </a:lnTo>
                    <a:lnTo>
                      <a:pt x="5389" y="2191"/>
                    </a:lnTo>
                    <a:lnTo>
                      <a:pt x="5211" y="2419"/>
                    </a:lnTo>
                    <a:lnTo>
                      <a:pt x="5043" y="2655"/>
                    </a:lnTo>
                    <a:lnTo>
                      <a:pt x="4887" y="2899"/>
                    </a:lnTo>
                    <a:lnTo>
                      <a:pt x="4741" y="3151"/>
                    </a:lnTo>
                    <a:lnTo>
                      <a:pt x="4609" y="3411"/>
                    </a:lnTo>
                    <a:lnTo>
                      <a:pt x="4488" y="3678"/>
                    </a:lnTo>
                    <a:lnTo>
                      <a:pt x="4380" y="3951"/>
                    </a:lnTo>
                    <a:lnTo>
                      <a:pt x="4285" y="4231"/>
                    </a:lnTo>
                    <a:lnTo>
                      <a:pt x="4204" y="4517"/>
                    </a:lnTo>
                    <a:lnTo>
                      <a:pt x="4137" y="4808"/>
                    </a:lnTo>
                    <a:lnTo>
                      <a:pt x="4084" y="5104"/>
                    </a:lnTo>
                    <a:lnTo>
                      <a:pt x="4046" y="5407"/>
                    </a:lnTo>
                    <a:lnTo>
                      <a:pt x="4023" y="5712"/>
                    </a:lnTo>
                    <a:lnTo>
                      <a:pt x="4015" y="6022"/>
                    </a:lnTo>
                    <a:lnTo>
                      <a:pt x="4016" y="6117"/>
                    </a:lnTo>
                    <a:lnTo>
                      <a:pt x="4018" y="6211"/>
                    </a:lnTo>
                    <a:lnTo>
                      <a:pt x="4022" y="6306"/>
                    </a:lnTo>
                    <a:lnTo>
                      <a:pt x="4027" y="6400"/>
                    </a:lnTo>
                    <a:lnTo>
                      <a:pt x="4033" y="6493"/>
                    </a:lnTo>
                    <a:lnTo>
                      <a:pt x="4041" y="6587"/>
                    </a:lnTo>
                    <a:lnTo>
                      <a:pt x="4051" y="6680"/>
                    </a:lnTo>
                    <a:lnTo>
                      <a:pt x="4062" y="6772"/>
                    </a:lnTo>
                    <a:lnTo>
                      <a:pt x="4074" y="6864"/>
                    </a:lnTo>
                    <a:lnTo>
                      <a:pt x="4087" y="6956"/>
                    </a:lnTo>
                    <a:lnTo>
                      <a:pt x="4102" y="7046"/>
                    </a:lnTo>
                    <a:lnTo>
                      <a:pt x="4119" y="7138"/>
                    </a:lnTo>
                    <a:lnTo>
                      <a:pt x="4136" y="7227"/>
                    </a:lnTo>
                    <a:lnTo>
                      <a:pt x="4155" y="7317"/>
                    </a:lnTo>
                    <a:lnTo>
                      <a:pt x="4176" y="7406"/>
                    </a:lnTo>
                    <a:lnTo>
                      <a:pt x="4197" y="7495"/>
                    </a:lnTo>
                    <a:lnTo>
                      <a:pt x="4220" y="7583"/>
                    </a:lnTo>
                    <a:lnTo>
                      <a:pt x="4244" y="7671"/>
                    </a:lnTo>
                    <a:lnTo>
                      <a:pt x="4270" y="7758"/>
                    </a:lnTo>
                    <a:lnTo>
                      <a:pt x="4298" y="7844"/>
                    </a:lnTo>
                    <a:lnTo>
                      <a:pt x="4326" y="7930"/>
                    </a:lnTo>
                    <a:lnTo>
                      <a:pt x="4355" y="8015"/>
                    </a:lnTo>
                    <a:lnTo>
                      <a:pt x="4386" y="8100"/>
                    </a:lnTo>
                    <a:lnTo>
                      <a:pt x="4417" y="8185"/>
                    </a:lnTo>
                    <a:lnTo>
                      <a:pt x="4450" y="8268"/>
                    </a:lnTo>
                    <a:lnTo>
                      <a:pt x="4484" y="8351"/>
                    </a:lnTo>
                    <a:lnTo>
                      <a:pt x="4520" y="8433"/>
                    </a:lnTo>
                    <a:lnTo>
                      <a:pt x="4556" y="8515"/>
                    </a:lnTo>
                    <a:lnTo>
                      <a:pt x="4595" y="8596"/>
                    </a:lnTo>
                    <a:lnTo>
                      <a:pt x="4634" y="8676"/>
                    </a:lnTo>
                    <a:lnTo>
                      <a:pt x="4673" y="8757"/>
                    </a:lnTo>
                    <a:lnTo>
                      <a:pt x="4715" y="8835"/>
                    </a:lnTo>
                    <a:lnTo>
                      <a:pt x="528" y="13021"/>
                    </a:lnTo>
                    <a:lnTo>
                      <a:pt x="531" y="13025"/>
                    </a:lnTo>
                    <a:lnTo>
                      <a:pt x="501" y="13055"/>
                    </a:lnTo>
                    <a:lnTo>
                      <a:pt x="471" y="13086"/>
                    </a:lnTo>
                    <a:lnTo>
                      <a:pt x="443" y="13118"/>
                    </a:lnTo>
                    <a:lnTo>
                      <a:pt x="414" y="13152"/>
                    </a:lnTo>
                    <a:lnTo>
                      <a:pt x="386" y="13185"/>
                    </a:lnTo>
                    <a:lnTo>
                      <a:pt x="360" y="13219"/>
                    </a:lnTo>
                    <a:lnTo>
                      <a:pt x="335" y="13253"/>
                    </a:lnTo>
                    <a:lnTo>
                      <a:pt x="310" y="13288"/>
                    </a:lnTo>
                    <a:lnTo>
                      <a:pt x="286" y="13324"/>
                    </a:lnTo>
                    <a:lnTo>
                      <a:pt x="263" y="13360"/>
                    </a:lnTo>
                    <a:lnTo>
                      <a:pt x="241" y="13397"/>
                    </a:lnTo>
                    <a:lnTo>
                      <a:pt x="219" y="13436"/>
                    </a:lnTo>
                    <a:lnTo>
                      <a:pt x="199" y="13474"/>
                    </a:lnTo>
                    <a:lnTo>
                      <a:pt x="179" y="13512"/>
                    </a:lnTo>
                    <a:lnTo>
                      <a:pt x="161" y="13551"/>
                    </a:lnTo>
                    <a:lnTo>
                      <a:pt x="143" y="13591"/>
                    </a:lnTo>
                    <a:lnTo>
                      <a:pt x="126" y="13631"/>
                    </a:lnTo>
                    <a:lnTo>
                      <a:pt x="110" y="13672"/>
                    </a:lnTo>
                    <a:lnTo>
                      <a:pt x="95" y="13714"/>
                    </a:lnTo>
                    <a:lnTo>
                      <a:pt x="81" y="13755"/>
                    </a:lnTo>
                    <a:lnTo>
                      <a:pt x="69" y="13797"/>
                    </a:lnTo>
                    <a:lnTo>
                      <a:pt x="57" y="13840"/>
                    </a:lnTo>
                    <a:lnTo>
                      <a:pt x="46" y="13883"/>
                    </a:lnTo>
                    <a:lnTo>
                      <a:pt x="37" y="13926"/>
                    </a:lnTo>
                    <a:lnTo>
                      <a:pt x="28" y="13970"/>
                    </a:lnTo>
                    <a:lnTo>
                      <a:pt x="21" y="14015"/>
                    </a:lnTo>
                    <a:lnTo>
                      <a:pt x="15" y="14059"/>
                    </a:lnTo>
                    <a:lnTo>
                      <a:pt x="9" y="14104"/>
                    </a:lnTo>
                    <a:lnTo>
                      <a:pt x="5" y="14149"/>
                    </a:lnTo>
                    <a:lnTo>
                      <a:pt x="2" y="14195"/>
                    </a:lnTo>
                    <a:lnTo>
                      <a:pt x="1" y="14240"/>
                    </a:lnTo>
                    <a:lnTo>
                      <a:pt x="0" y="14287"/>
                    </a:lnTo>
                    <a:lnTo>
                      <a:pt x="2" y="14378"/>
                    </a:lnTo>
                    <a:lnTo>
                      <a:pt x="9" y="14468"/>
                    </a:lnTo>
                    <a:lnTo>
                      <a:pt x="20" y="14557"/>
                    </a:lnTo>
                    <a:lnTo>
                      <a:pt x="36" y="14644"/>
                    </a:lnTo>
                    <a:lnTo>
                      <a:pt x="56" y="14729"/>
                    </a:lnTo>
                    <a:lnTo>
                      <a:pt x="79" y="14814"/>
                    </a:lnTo>
                    <a:lnTo>
                      <a:pt x="107" y="14896"/>
                    </a:lnTo>
                    <a:lnTo>
                      <a:pt x="140" y="14976"/>
                    </a:lnTo>
                    <a:lnTo>
                      <a:pt x="175" y="15054"/>
                    </a:lnTo>
                    <a:lnTo>
                      <a:pt x="214" y="15132"/>
                    </a:lnTo>
                    <a:lnTo>
                      <a:pt x="256" y="15205"/>
                    </a:lnTo>
                    <a:lnTo>
                      <a:pt x="302" y="15277"/>
                    </a:lnTo>
                    <a:lnTo>
                      <a:pt x="352" y="15346"/>
                    </a:lnTo>
                    <a:lnTo>
                      <a:pt x="404" y="15414"/>
                    </a:lnTo>
                    <a:lnTo>
                      <a:pt x="460" y="15478"/>
                    </a:lnTo>
                    <a:lnTo>
                      <a:pt x="519" y="15539"/>
                    </a:lnTo>
                    <a:lnTo>
                      <a:pt x="580" y="15598"/>
                    </a:lnTo>
                    <a:lnTo>
                      <a:pt x="644" y="15654"/>
                    </a:lnTo>
                    <a:lnTo>
                      <a:pt x="712" y="15706"/>
                    </a:lnTo>
                    <a:lnTo>
                      <a:pt x="781" y="15756"/>
                    </a:lnTo>
                    <a:lnTo>
                      <a:pt x="853" y="15801"/>
                    </a:lnTo>
                    <a:lnTo>
                      <a:pt x="926" y="15844"/>
                    </a:lnTo>
                    <a:lnTo>
                      <a:pt x="1004" y="15883"/>
                    </a:lnTo>
                    <a:lnTo>
                      <a:pt x="1082" y="15918"/>
                    </a:lnTo>
                    <a:lnTo>
                      <a:pt x="1162" y="15951"/>
                    </a:lnTo>
                    <a:lnTo>
                      <a:pt x="1244" y="15979"/>
                    </a:lnTo>
                    <a:lnTo>
                      <a:pt x="1329" y="16002"/>
                    </a:lnTo>
                    <a:lnTo>
                      <a:pt x="1414" y="16022"/>
                    </a:lnTo>
                    <a:lnTo>
                      <a:pt x="1501" y="16038"/>
                    </a:lnTo>
                    <a:lnTo>
                      <a:pt x="1590" y="16049"/>
                    </a:lnTo>
                    <a:lnTo>
                      <a:pt x="1680" y="16056"/>
                    </a:lnTo>
                    <a:lnTo>
                      <a:pt x="1771" y="16058"/>
                    </a:lnTo>
                    <a:lnTo>
                      <a:pt x="1818" y="16057"/>
                    </a:lnTo>
                    <a:lnTo>
                      <a:pt x="1863" y="16056"/>
                    </a:lnTo>
                    <a:lnTo>
                      <a:pt x="1909" y="16053"/>
                    </a:lnTo>
                    <a:lnTo>
                      <a:pt x="1954" y="16049"/>
                    </a:lnTo>
                    <a:lnTo>
                      <a:pt x="1999" y="16043"/>
                    </a:lnTo>
                    <a:lnTo>
                      <a:pt x="2043" y="16037"/>
                    </a:lnTo>
                    <a:lnTo>
                      <a:pt x="2088" y="16030"/>
                    </a:lnTo>
                    <a:lnTo>
                      <a:pt x="2132" y="16021"/>
                    </a:lnTo>
                    <a:lnTo>
                      <a:pt x="2175" y="16012"/>
                    </a:lnTo>
                    <a:lnTo>
                      <a:pt x="2218" y="16001"/>
                    </a:lnTo>
                    <a:lnTo>
                      <a:pt x="2261" y="15989"/>
                    </a:lnTo>
                    <a:lnTo>
                      <a:pt x="2302" y="15977"/>
                    </a:lnTo>
                    <a:lnTo>
                      <a:pt x="2344" y="15963"/>
                    </a:lnTo>
                    <a:lnTo>
                      <a:pt x="2386" y="15948"/>
                    </a:lnTo>
                    <a:lnTo>
                      <a:pt x="2427" y="15932"/>
                    </a:lnTo>
                    <a:lnTo>
                      <a:pt x="2467" y="15915"/>
                    </a:lnTo>
                    <a:lnTo>
                      <a:pt x="2507" y="15897"/>
                    </a:lnTo>
                    <a:lnTo>
                      <a:pt x="2546" y="15878"/>
                    </a:lnTo>
                    <a:lnTo>
                      <a:pt x="2584" y="15859"/>
                    </a:lnTo>
                    <a:lnTo>
                      <a:pt x="2622" y="15839"/>
                    </a:lnTo>
                    <a:lnTo>
                      <a:pt x="2661" y="15817"/>
                    </a:lnTo>
                    <a:lnTo>
                      <a:pt x="2698" y="15795"/>
                    </a:lnTo>
                    <a:lnTo>
                      <a:pt x="2734" y="15772"/>
                    </a:lnTo>
                    <a:lnTo>
                      <a:pt x="2770" y="15748"/>
                    </a:lnTo>
                    <a:lnTo>
                      <a:pt x="2805" y="15723"/>
                    </a:lnTo>
                    <a:lnTo>
                      <a:pt x="2839" y="15698"/>
                    </a:lnTo>
                    <a:lnTo>
                      <a:pt x="2873" y="15671"/>
                    </a:lnTo>
                    <a:lnTo>
                      <a:pt x="2906" y="15644"/>
                    </a:lnTo>
                    <a:lnTo>
                      <a:pt x="2940" y="15615"/>
                    </a:lnTo>
                    <a:lnTo>
                      <a:pt x="2971" y="15587"/>
                    </a:lnTo>
                    <a:lnTo>
                      <a:pt x="3003" y="15557"/>
                    </a:lnTo>
                    <a:lnTo>
                      <a:pt x="3033" y="15527"/>
                    </a:lnTo>
                    <a:lnTo>
                      <a:pt x="3032" y="15526"/>
                    </a:lnTo>
                    <a:lnTo>
                      <a:pt x="7217" y="11342"/>
                    </a:lnTo>
                    <a:lnTo>
                      <a:pt x="7296" y="11383"/>
                    </a:lnTo>
                    <a:lnTo>
                      <a:pt x="7377" y="11423"/>
                    </a:lnTo>
                    <a:lnTo>
                      <a:pt x="7457" y="11462"/>
                    </a:lnTo>
                    <a:lnTo>
                      <a:pt x="7538" y="11500"/>
                    </a:lnTo>
                    <a:lnTo>
                      <a:pt x="7621" y="11537"/>
                    </a:lnTo>
                    <a:lnTo>
                      <a:pt x="7703" y="11572"/>
                    </a:lnTo>
                    <a:lnTo>
                      <a:pt x="7786" y="11606"/>
                    </a:lnTo>
                    <a:lnTo>
                      <a:pt x="7869" y="11640"/>
                    </a:lnTo>
                    <a:lnTo>
                      <a:pt x="7954" y="11671"/>
                    </a:lnTo>
                    <a:lnTo>
                      <a:pt x="8039" y="11702"/>
                    </a:lnTo>
                    <a:lnTo>
                      <a:pt x="8124" y="11731"/>
                    </a:lnTo>
                    <a:lnTo>
                      <a:pt x="8211" y="11759"/>
                    </a:lnTo>
                    <a:lnTo>
                      <a:pt x="8297" y="11787"/>
                    </a:lnTo>
                    <a:lnTo>
                      <a:pt x="8384" y="11813"/>
                    </a:lnTo>
                    <a:lnTo>
                      <a:pt x="8472" y="11837"/>
                    </a:lnTo>
                    <a:lnTo>
                      <a:pt x="8560" y="11860"/>
                    </a:lnTo>
                    <a:lnTo>
                      <a:pt x="8649" y="11882"/>
                    </a:lnTo>
                    <a:lnTo>
                      <a:pt x="8739" y="11902"/>
                    </a:lnTo>
                    <a:lnTo>
                      <a:pt x="8828" y="11921"/>
                    </a:lnTo>
                    <a:lnTo>
                      <a:pt x="8918" y="11939"/>
                    </a:lnTo>
                    <a:lnTo>
                      <a:pt x="9010" y="11955"/>
                    </a:lnTo>
                    <a:lnTo>
                      <a:pt x="9100" y="11970"/>
                    </a:lnTo>
                    <a:lnTo>
                      <a:pt x="9192" y="11984"/>
                    </a:lnTo>
                    <a:lnTo>
                      <a:pt x="9285" y="11996"/>
                    </a:lnTo>
                    <a:lnTo>
                      <a:pt x="9377" y="12007"/>
                    </a:lnTo>
                    <a:lnTo>
                      <a:pt x="9470" y="12016"/>
                    </a:lnTo>
                    <a:lnTo>
                      <a:pt x="9564" y="12024"/>
                    </a:lnTo>
                    <a:lnTo>
                      <a:pt x="9657" y="12031"/>
                    </a:lnTo>
                    <a:lnTo>
                      <a:pt x="9751" y="12036"/>
                    </a:lnTo>
                    <a:lnTo>
                      <a:pt x="9846" y="12040"/>
                    </a:lnTo>
                    <a:lnTo>
                      <a:pt x="9941" y="12042"/>
                    </a:lnTo>
                    <a:lnTo>
                      <a:pt x="10036" y="12044"/>
                    </a:lnTo>
                    <a:lnTo>
                      <a:pt x="10346" y="12035"/>
                    </a:lnTo>
                    <a:lnTo>
                      <a:pt x="10651" y="12012"/>
                    </a:lnTo>
                    <a:lnTo>
                      <a:pt x="10954" y="11974"/>
                    </a:lnTo>
                    <a:lnTo>
                      <a:pt x="11250" y="11921"/>
                    </a:lnTo>
                    <a:lnTo>
                      <a:pt x="11541" y="11854"/>
                    </a:lnTo>
                    <a:lnTo>
                      <a:pt x="11827" y="11773"/>
                    </a:lnTo>
                    <a:lnTo>
                      <a:pt x="12107" y="11678"/>
                    </a:lnTo>
                    <a:lnTo>
                      <a:pt x="12380" y="11570"/>
                    </a:lnTo>
                    <a:lnTo>
                      <a:pt x="12647" y="11449"/>
                    </a:lnTo>
                    <a:lnTo>
                      <a:pt x="12907" y="11317"/>
                    </a:lnTo>
                    <a:lnTo>
                      <a:pt x="13159" y="11171"/>
                    </a:lnTo>
                    <a:lnTo>
                      <a:pt x="13403" y="11015"/>
                    </a:lnTo>
                    <a:lnTo>
                      <a:pt x="13639" y="10847"/>
                    </a:lnTo>
                    <a:lnTo>
                      <a:pt x="13866" y="10669"/>
                    </a:lnTo>
                    <a:lnTo>
                      <a:pt x="14085" y="10479"/>
                    </a:lnTo>
                    <a:lnTo>
                      <a:pt x="14295" y="10280"/>
                    </a:lnTo>
                    <a:lnTo>
                      <a:pt x="14493" y="10070"/>
                    </a:lnTo>
                    <a:lnTo>
                      <a:pt x="14683" y="9852"/>
                    </a:lnTo>
                    <a:lnTo>
                      <a:pt x="14862" y="9625"/>
                    </a:lnTo>
                    <a:lnTo>
                      <a:pt x="15029" y="9389"/>
                    </a:lnTo>
                    <a:lnTo>
                      <a:pt x="15186" y="9144"/>
                    </a:lnTo>
                    <a:lnTo>
                      <a:pt x="15331" y="8892"/>
                    </a:lnTo>
                    <a:lnTo>
                      <a:pt x="15464" y="8632"/>
                    </a:lnTo>
                    <a:lnTo>
                      <a:pt x="15584" y="8365"/>
                    </a:lnTo>
                    <a:lnTo>
                      <a:pt x="15693" y="8092"/>
                    </a:lnTo>
                    <a:lnTo>
                      <a:pt x="15787" y="7812"/>
                    </a:lnTo>
                    <a:lnTo>
                      <a:pt x="15868" y="7526"/>
                    </a:lnTo>
                    <a:lnTo>
                      <a:pt x="15936" y="7235"/>
                    </a:lnTo>
                    <a:lnTo>
                      <a:pt x="15989" y="6939"/>
                    </a:lnTo>
                    <a:lnTo>
                      <a:pt x="16027" y="6638"/>
                    </a:lnTo>
                    <a:lnTo>
                      <a:pt x="16050" y="6332"/>
                    </a:lnTo>
                    <a:lnTo>
                      <a:pt x="16058" y="6022"/>
                    </a:lnTo>
                    <a:lnTo>
                      <a:pt x="16050" y="5712"/>
                    </a:lnTo>
                    <a:lnTo>
                      <a:pt x="16027" y="5407"/>
                    </a:lnTo>
                    <a:lnTo>
                      <a:pt x="15989" y="5104"/>
                    </a:lnTo>
                    <a:lnTo>
                      <a:pt x="15936" y="4808"/>
                    </a:lnTo>
                    <a:lnTo>
                      <a:pt x="15868" y="4517"/>
                    </a:lnTo>
                    <a:lnTo>
                      <a:pt x="15787" y="4231"/>
                    </a:lnTo>
                    <a:lnTo>
                      <a:pt x="15693" y="3951"/>
                    </a:lnTo>
                    <a:lnTo>
                      <a:pt x="15584" y="3678"/>
                    </a:lnTo>
                    <a:lnTo>
                      <a:pt x="15464" y="3411"/>
                    </a:lnTo>
                    <a:lnTo>
                      <a:pt x="15331" y="3151"/>
                    </a:lnTo>
                    <a:lnTo>
                      <a:pt x="15186" y="2899"/>
                    </a:lnTo>
                    <a:lnTo>
                      <a:pt x="15029" y="2655"/>
                    </a:lnTo>
                    <a:lnTo>
                      <a:pt x="14862" y="2419"/>
                    </a:lnTo>
                    <a:lnTo>
                      <a:pt x="14683" y="2191"/>
                    </a:lnTo>
                    <a:lnTo>
                      <a:pt x="14493" y="1973"/>
                    </a:lnTo>
                    <a:lnTo>
                      <a:pt x="14295" y="1763"/>
                    </a:lnTo>
                    <a:lnTo>
                      <a:pt x="14085" y="1565"/>
                    </a:lnTo>
                    <a:lnTo>
                      <a:pt x="13866" y="1375"/>
                    </a:lnTo>
                    <a:lnTo>
                      <a:pt x="13639" y="1196"/>
                    </a:lnTo>
                    <a:lnTo>
                      <a:pt x="13403" y="1029"/>
                    </a:lnTo>
                    <a:lnTo>
                      <a:pt x="13159" y="872"/>
                    </a:lnTo>
                    <a:lnTo>
                      <a:pt x="12907" y="727"/>
                    </a:lnTo>
                    <a:lnTo>
                      <a:pt x="12647" y="594"/>
                    </a:lnTo>
                    <a:lnTo>
                      <a:pt x="12380" y="474"/>
                    </a:lnTo>
                    <a:lnTo>
                      <a:pt x="12107" y="365"/>
                    </a:lnTo>
                    <a:lnTo>
                      <a:pt x="11827" y="271"/>
                    </a:lnTo>
                    <a:lnTo>
                      <a:pt x="11541" y="190"/>
                    </a:lnTo>
                    <a:lnTo>
                      <a:pt x="11250" y="122"/>
                    </a:lnTo>
                    <a:lnTo>
                      <a:pt x="10954" y="69"/>
                    </a:lnTo>
                    <a:lnTo>
                      <a:pt x="10651" y="31"/>
                    </a:lnTo>
                    <a:lnTo>
                      <a:pt x="10346" y="8"/>
                    </a:lnTo>
                    <a:lnTo>
                      <a:pt x="1003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4" name="Freeform 6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2284413" y="1185863"/>
                <a:ext cx="161925" cy="161925"/>
              </a:xfrm>
              <a:custGeom>
                <a:avLst/>
                <a:gdLst>
                  <a:gd name="T0" fmla="*/ 2977 w 3763"/>
                  <a:gd name="T1" fmla="*/ 40 h 3764"/>
                  <a:gd name="T2" fmla="*/ 2305 w 3763"/>
                  <a:gd name="T3" fmla="*/ 213 h 3764"/>
                  <a:gd name="T4" fmla="*/ 1691 w 3763"/>
                  <a:gd name="T5" fmla="*/ 509 h 3764"/>
                  <a:gd name="T6" fmla="*/ 1151 w 3763"/>
                  <a:gd name="T7" fmla="*/ 912 h 3764"/>
                  <a:gd name="T8" fmla="*/ 697 w 3763"/>
                  <a:gd name="T9" fmla="*/ 1411 h 3764"/>
                  <a:gd name="T10" fmla="*/ 346 w 3763"/>
                  <a:gd name="T11" fmla="*/ 1990 h 3764"/>
                  <a:gd name="T12" fmla="*/ 110 w 3763"/>
                  <a:gd name="T13" fmla="*/ 2635 h 3764"/>
                  <a:gd name="T14" fmla="*/ 5 w 3763"/>
                  <a:gd name="T15" fmla="*/ 3332 h 3764"/>
                  <a:gd name="T16" fmla="*/ 3 w 3763"/>
                  <a:gd name="T17" fmla="*/ 3551 h 3764"/>
                  <a:gd name="T18" fmla="*/ 15 w 3763"/>
                  <a:gd name="T19" fmla="*/ 3599 h 3764"/>
                  <a:gd name="T20" fmla="*/ 36 w 3763"/>
                  <a:gd name="T21" fmla="*/ 3643 h 3764"/>
                  <a:gd name="T22" fmla="*/ 65 w 3763"/>
                  <a:gd name="T23" fmla="*/ 3681 h 3764"/>
                  <a:gd name="T24" fmla="*/ 100 w 3763"/>
                  <a:gd name="T25" fmla="*/ 3713 h 3764"/>
                  <a:gd name="T26" fmla="*/ 142 w 3763"/>
                  <a:gd name="T27" fmla="*/ 3739 h 3764"/>
                  <a:gd name="T28" fmla="*/ 188 w 3763"/>
                  <a:gd name="T29" fmla="*/ 3756 h 3764"/>
                  <a:gd name="T30" fmla="*/ 237 w 3763"/>
                  <a:gd name="T31" fmla="*/ 3764 h 3764"/>
                  <a:gd name="T32" fmla="*/ 289 w 3763"/>
                  <a:gd name="T33" fmla="*/ 3761 h 3764"/>
                  <a:gd name="T34" fmla="*/ 337 w 3763"/>
                  <a:gd name="T35" fmla="*/ 3749 h 3764"/>
                  <a:gd name="T36" fmla="*/ 381 w 3763"/>
                  <a:gd name="T37" fmla="*/ 3728 h 3764"/>
                  <a:gd name="T38" fmla="*/ 419 w 3763"/>
                  <a:gd name="T39" fmla="*/ 3698 h 3764"/>
                  <a:gd name="T40" fmla="*/ 451 w 3763"/>
                  <a:gd name="T41" fmla="*/ 3663 h 3764"/>
                  <a:gd name="T42" fmla="*/ 476 w 3763"/>
                  <a:gd name="T43" fmla="*/ 3621 h 3764"/>
                  <a:gd name="T44" fmla="*/ 493 w 3763"/>
                  <a:gd name="T45" fmla="*/ 3576 h 3764"/>
                  <a:gd name="T46" fmla="*/ 501 w 3763"/>
                  <a:gd name="T47" fmla="*/ 3526 h 3764"/>
                  <a:gd name="T48" fmla="*/ 537 w 3763"/>
                  <a:gd name="T49" fmla="*/ 3054 h 3764"/>
                  <a:gd name="T50" fmla="*/ 684 w 3763"/>
                  <a:gd name="T51" fmla="*/ 2478 h 3764"/>
                  <a:gd name="T52" fmla="*/ 937 w 3763"/>
                  <a:gd name="T53" fmla="*/ 1952 h 3764"/>
                  <a:gd name="T54" fmla="*/ 1283 w 3763"/>
                  <a:gd name="T55" fmla="*/ 1488 h 3764"/>
                  <a:gd name="T56" fmla="*/ 1711 w 3763"/>
                  <a:gd name="T57" fmla="*/ 1100 h 3764"/>
                  <a:gd name="T58" fmla="*/ 2208 w 3763"/>
                  <a:gd name="T59" fmla="*/ 799 h 3764"/>
                  <a:gd name="T60" fmla="*/ 2760 w 3763"/>
                  <a:gd name="T61" fmla="*/ 596 h 3764"/>
                  <a:gd name="T62" fmla="*/ 3358 w 3763"/>
                  <a:gd name="T63" fmla="*/ 506 h 3764"/>
                  <a:gd name="T64" fmla="*/ 3550 w 3763"/>
                  <a:gd name="T65" fmla="*/ 499 h 3764"/>
                  <a:gd name="T66" fmla="*/ 3599 w 3763"/>
                  <a:gd name="T67" fmla="*/ 487 h 3764"/>
                  <a:gd name="T68" fmla="*/ 3643 w 3763"/>
                  <a:gd name="T69" fmla="*/ 466 h 3764"/>
                  <a:gd name="T70" fmla="*/ 3681 w 3763"/>
                  <a:gd name="T71" fmla="*/ 437 h 3764"/>
                  <a:gd name="T72" fmla="*/ 3713 w 3763"/>
                  <a:gd name="T73" fmla="*/ 402 h 3764"/>
                  <a:gd name="T74" fmla="*/ 3738 w 3763"/>
                  <a:gd name="T75" fmla="*/ 359 h 3764"/>
                  <a:gd name="T76" fmla="*/ 3755 w 3763"/>
                  <a:gd name="T77" fmla="*/ 313 h 3764"/>
                  <a:gd name="T78" fmla="*/ 3763 w 3763"/>
                  <a:gd name="T79" fmla="*/ 264 h 3764"/>
                  <a:gd name="T80" fmla="*/ 3760 w 3763"/>
                  <a:gd name="T81" fmla="*/ 213 h 3764"/>
                  <a:gd name="T82" fmla="*/ 3748 w 3763"/>
                  <a:gd name="T83" fmla="*/ 165 h 3764"/>
                  <a:gd name="T84" fmla="*/ 3727 w 3763"/>
                  <a:gd name="T85" fmla="*/ 120 h 3764"/>
                  <a:gd name="T86" fmla="*/ 3698 w 3763"/>
                  <a:gd name="T87" fmla="*/ 82 h 3764"/>
                  <a:gd name="T88" fmla="*/ 3663 w 3763"/>
                  <a:gd name="T89" fmla="*/ 50 h 3764"/>
                  <a:gd name="T90" fmla="*/ 3621 w 3763"/>
                  <a:gd name="T91" fmla="*/ 25 h 3764"/>
                  <a:gd name="T92" fmla="*/ 3574 w 3763"/>
                  <a:gd name="T93" fmla="*/ 8 h 3764"/>
                  <a:gd name="T94" fmla="*/ 3525 w 3763"/>
                  <a:gd name="T95" fmla="*/ 0 h 3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763" h="3764">
                    <a:moveTo>
                      <a:pt x="3512" y="0"/>
                    </a:moveTo>
                    <a:lnTo>
                      <a:pt x="3332" y="5"/>
                    </a:lnTo>
                    <a:lnTo>
                      <a:pt x="3153" y="18"/>
                    </a:lnTo>
                    <a:lnTo>
                      <a:pt x="2977" y="40"/>
                    </a:lnTo>
                    <a:lnTo>
                      <a:pt x="2805" y="71"/>
                    </a:lnTo>
                    <a:lnTo>
                      <a:pt x="2634" y="110"/>
                    </a:lnTo>
                    <a:lnTo>
                      <a:pt x="2467" y="158"/>
                    </a:lnTo>
                    <a:lnTo>
                      <a:pt x="2305" y="213"/>
                    </a:lnTo>
                    <a:lnTo>
                      <a:pt x="2145" y="276"/>
                    </a:lnTo>
                    <a:lnTo>
                      <a:pt x="1990" y="346"/>
                    </a:lnTo>
                    <a:lnTo>
                      <a:pt x="1838" y="424"/>
                    </a:lnTo>
                    <a:lnTo>
                      <a:pt x="1691" y="509"/>
                    </a:lnTo>
                    <a:lnTo>
                      <a:pt x="1548" y="600"/>
                    </a:lnTo>
                    <a:lnTo>
                      <a:pt x="1411" y="698"/>
                    </a:lnTo>
                    <a:lnTo>
                      <a:pt x="1278" y="802"/>
                    </a:lnTo>
                    <a:lnTo>
                      <a:pt x="1151" y="912"/>
                    </a:lnTo>
                    <a:lnTo>
                      <a:pt x="1028" y="1029"/>
                    </a:lnTo>
                    <a:lnTo>
                      <a:pt x="912" y="1151"/>
                    </a:lnTo>
                    <a:lnTo>
                      <a:pt x="801" y="1279"/>
                    </a:lnTo>
                    <a:lnTo>
                      <a:pt x="697" y="1411"/>
                    </a:lnTo>
                    <a:lnTo>
                      <a:pt x="600" y="1549"/>
                    </a:lnTo>
                    <a:lnTo>
                      <a:pt x="508" y="1691"/>
                    </a:lnTo>
                    <a:lnTo>
                      <a:pt x="423" y="1839"/>
                    </a:lnTo>
                    <a:lnTo>
                      <a:pt x="346" y="1990"/>
                    </a:lnTo>
                    <a:lnTo>
                      <a:pt x="276" y="2146"/>
                    </a:lnTo>
                    <a:lnTo>
                      <a:pt x="212" y="2305"/>
                    </a:lnTo>
                    <a:lnTo>
                      <a:pt x="157" y="2468"/>
                    </a:lnTo>
                    <a:lnTo>
                      <a:pt x="110" y="2635"/>
                    </a:lnTo>
                    <a:lnTo>
                      <a:pt x="71" y="2805"/>
                    </a:lnTo>
                    <a:lnTo>
                      <a:pt x="40" y="2978"/>
                    </a:lnTo>
                    <a:lnTo>
                      <a:pt x="18" y="3153"/>
                    </a:lnTo>
                    <a:lnTo>
                      <a:pt x="5" y="3332"/>
                    </a:lnTo>
                    <a:lnTo>
                      <a:pt x="0" y="3513"/>
                    </a:lnTo>
                    <a:lnTo>
                      <a:pt x="0" y="3526"/>
                    </a:lnTo>
                    <a:lnTo>
                      <a:pt x="1" y="3539"/>
                    </a:lnTo>
                    <a:lnTo>
                      <a:pt x="3" y="3551"/>
                    </a:lnTo>
                    <a:lnTo>
                      <a:pt x="5" y="3563"/>
                    </a:lnTo>
                    <a:lnTo>
                      <a:pt x="8" y="3576"/>
                    </a:lnTo>
                    <a:lnTo>
                      <a:pt x="11" y="3587"/>
                    </a:lnTo>
                    <a:lnTo>
                      <a:pt x="15" y="3599"/>
                    </a:lnTo>
                    <a:lnTo>
                      <a:pt x="20" y="3610"/>
                    </a:lnTo>
                    <a:lnTo>
                      <a:pt x="25" y="3621"/>
                    </a:lnTo>
                    <a:lnTo>
                      <a:pt x="30" y="3632"/>
                    </a:lnTo>
                    <a:lnTo>
                      <a:pt x="36" y="3643"/>
                    </a:lnTo>
                    <a:lnTo>
                      <a:pt x="43" y="3653"/>
                    </a:lnTo>
                    <a:lnTo>
                      <a:pt x="50" y="3663"/>
                    </a:lnTo>
                    <a:lnTo>
                      <a:pt x="57" y="3672"/>
                    </a:lnTo>
                    <a:lnTo>
                      <a:pt x="65" y="3681"/>
                    </a:lnTo>
                    <a:lnTo>
                      <a:pt x="73" y="3690"/>
                    </a:lnTo>
                    <a:lnTo>
                      <a:pt x="82" y="3698"/>
                    </a:lnTo>
                    <a:lnTo>
                      <a:pt x="91" y="3706"/>
                    </a:lnTo>
                    <a:lnTo>
                      <a:pt x="100" y="3713"/>
                    </a:lnTo>
                    <a:lnTo>
                      <a:pt x="110" y="3721"/>
                    </a:lnTo>
                    <a:lnTo>
                      <a:pt x="120" y="3728"/>
                    </a:lnTo>
                    <a:lnTo>
                      <a:pt x="131" y="3734"/>
                    </a:lnTo>
                    <a:lnTo>
                      <a:pt x="142" y="3739"/>
                    </a:lnTo>
                    <a:lnTo>
                      <a:pt x="153" y="3744"/>
                    </a:lnTo>
                    <a:lnTo>
                      <a:pt x="164" y="3749"/>
                    </a:lnTo>
                    <a:lnTo>
                      <a:pt x="176" y="3753"/>
                    </a:lnTo>
                    <a:lnTo>
                      <a:pt x="188" y="3756"/>
                    </a:lnTo>
                    <a:lnTo>
                      <a:pt x="200" y="3759"/>
                    </a:lnTo>
                    <a:lnTo>
                      <a:pt x="212" y="3761"/>
                    </a:lnTo>
                    <a:lnTo>
                      <a:pt x="224" y="3763"/>
                    </a:lnTo>
                    <a:lnTo>
                      <a:pt x="237" y="3764"/>
                    </a:lnTo>
                    <a:lnTo>
                      <a:pt x="250" y="3764"/>
                    </a:lnTo>
                    <a:lnTo>
                      <a:pt x="264" y="3764"/>
                    </a:lnTo>
                    <a:lnTo>
                      <a:pt x="276" y="3763"/>
                    </a:lnTo>
                    <a:lnTo>
                      <a:pt x="289" y="3761"/>
                    </a:lnTo>
                    <a:lnTo>
                      <a:pt x="301" y="3759"/>
                    </a:lnTo>
                    <a:lnTo>
                      <a:pt x="313" y="3756"/>
                    </a:lnTo>
                    <a:lnTo>
                      <a:pt x="325" y="3753"/>
                    </a:lnTo>
                    <a:lnTo>
                      <a:pt x="337" y="3749"/>
                    </a:lnTo>
                    <a:lnTo>
                      <a:pt x="348" y="3744"/>
                    </a:lnTo>
                    <a:lnTo>
                      <a:pt x="359" y="3739"/>
                    </a:lnTo>
                    <a:lnTo>
                      <a:pt x="370" y="3734"/>
                    </a:lnTo>
                    <a:lnTo>
                      <a:pt x="381" y="3728"/>
                    </a:lnTo>
                    <a:lnTo>
                      <a:pt x="391" y="3721"/>
                    </a:lnTo>
                    <a:lnTo>
                      <a:pt x="401" y="3713"/>
                    </a:lnTo>
                    <a:lnTo>
                      <a:pt x="410" y="3706"/>
                    </a:lnTo>
                    <a:lnTo>
                      <a:pt x="419" y="3698"/>
                    </a:lnTo>
                    <a:lnTo>
                      <a:pt x="428" y="3690"/>
                    </a:lnTo>
                    <a:lnTo>
                      <a:pt x="436" y="3681"/>
                    </a:lnTo>
                    <a:lnTo>
                      <a:pt x="444" y="3672"/>
                    </a:lnTo>
                    <a:lnTo>
                      <a:pt x="451" y="3663"/>
                    </a:lnTo>
                    <a:lnTo>
                      <a:pt x="458" y="3653"/>
                    </a:lnTo>
                    <a:lnTo>
                      <a:pt x="465" y="3643"/>
                    </a:lnTo>
                    <a:lnTo>
                      <a:pt x="471" y="3632"/>
                    </a:lnTo>
                    <a:lnTo>
                      <a:pt x="476" y="3621"/>
                    </a:lnTo>
                    <a:lnTo>
                      <a:pt x="481" y="3610"/>
                    </a:lnTo>
                    <a:lnTo>
                      <a:pt x="486" y="3599"/>
                    </a:lnTo>
                    <a:lnTo>
                      <a:pt x="490" y="3587"/>
                    </a:lnTo>
                    <a:lnTo>
                      <a:pt x="493" y="3576"/>
                    </a:lnTo>
                    <a:lnTo>
                      <a:pt x="496" y="3563"/>
                    </a:lnTo>
                    <a:lnTo>
                      <a:pt x="498" y="3551"/>
                    </a:lnTo>
                    <a:lnTo>
                      <a:pt x="500" y="3539"/>
                    </a:lnTo>
                    <a:lnTo>
                      <a:pt x="501" y="3526"/>
                    </a:lnTo>
                    <a:lnTo>
                      <a:pt x="501" y="3513"/>
                    </a:lnTo>
                    <a:lnTo>
                      <a:pt x="505" y="3358"/>
                    </a:lnTo>
                    <a:lnTo>
                      <a:pt x="517" y="3205"/>
                    </a:lnTo>
                    <a:lnTo>
                      <a:pt x="537" y="3054"/>
                    </a:lnTo>
                    <a:lnTo>
                      <a:pt x="563" y="2907"/>
                    </a:lnTo>
                    <a:lnTo>
                      <a:pt x="596" y="2760"/>
                    </a:lnTo>
                    <a:lnTo>
                      <a:pt x="637" y="2618"/>
                    </a:lnTo>
                    <a:lnTo>
                      <a:pt x="684" y="2478"/>
                    </a:lnTo>
                    <a:lnTo>
                      <a:pt x="738" y="2341"/>
                    </a:lnTo>
                    <a:lnTo>
                      <a:pt x="798" y="2208"/>
                    </a:lnTo>
                    <a:lnTo>
                      <a:pt x="865" y="2078"/>
                    </a:lnTo>
                    <a:lnTo>
                      <a:pt x="937" y="1952"/>
                    </a:lnTo>
                    <a:lnTo>
                      <a:pt x="1015" y="1830"/>
                    </a:lnTo>
                    <a:lnTo>
                      <a:pt x="1100" y="1711"/>
                    </a:lnTo>
                    <a:lnTo>
                      <a:pt x="1189" y="1598"/>
                    </a:lnTo>
                    <a:lnTo>
                      <a:pt x="1283" y="1488"/>
                    </a:lnTo>
                    <a:lnTo>
                      <a:pt x="1384" y="1384"/>
                    </a:lnTo>
                    <a:lnTo>
                      <a:pt x="1488" y="1285"/>
                    </a:lnTo>
                    <a:lnTo>
                      <a:pt x="1597" y="1189"/>
                    </a:lnTo>
                    <a:lnTo>
                      <a:pt x="1711" y="1100"/>
                    </a:lnTo>
                    <a:lnTo>
                      <a:pt x="1829" y="1017"/>
                    </a:lnTo>
                    <a:lnTo>
                      <a:pt x="1952" y="937"/>
                    </a:lnTo>
                    <a:lnTo>
                      <a:pt x="2077" y="865"/>
                    </a:lnTo>
                    <a:lnTo>
                      <a:pt x="2208" y="799"/>
                    </a:lnTo>
                    <a:lnTo>
                      <a:pt x="2340" y="739"/>
                    </a:lnTo>
                    <a:lnTo>
                      <a:pt x="2478" y="685"/>
                    </a:lnTo>
                    <a:lnTo>
                      <a:pt x="2617" y="637"/>
                    </a:lnTo>
                    <a:lnTo>
                      <a:pt x="2760" y="596"/>
                    </a:lnTo>
                    <a:lnTo>
                      <a:pt x="2906" y="563"/>
                    </a:lnTo>
                    <a:lnTo>
                      <a:pt x="3054" y="537"/>
                    </a:lnTo>
                    <a:lnTo>
                      <a:pt x="3204" y="517"/>
                    </a:lnTo>
                    <a:lnTo>
                      <a:pt x="3358" y="506"/>
                    </a:lnTo>
                    <a:lnTo>
                      <a:pt x="3512" y="502"/>
                    </a:lnTo>
                    <a:lnTo>
                      <a:pt x="3525" y="502"/>
                    </a:lnTo>
                    <a:lnTo>
                      <a:pt x="3538" y="501"/>
                    </a:lnTo>
                    <a:lnTo>
                      <a:pt x="3550" y="499"/>
                    </a:lnTo>
                    <a:lnTo>
                      <a:pt x="3562" y="497"/>
                    </a:lnTo>
                    <a:lnTo>
                      <a:pt x="3574" y="494"/>
                    </a:lnTo>
                    <a:lnTo>
                      <a:pt x="3587" y="491"/>
                    </a:lnTo>
                    <a:lnTo>
                      <a:pt x="3599" y="487"/>
                    </a:lnTo>
                    <a:lnTo>
                      <a:pt x="3610" y="482"/>
                    </a:lnTo>
                    <a:lnTo>
                      <a:pt x="3621" y="477"/>
                    </a:lnTo>
                    <a:lnTo>
                      <a:pt x="3632" y="472"/>
                    </a:lnTo>
                    <a:lnTo>
                      <a:pt x="3643" y="466"/>
                    </a:lnTo>
                    <a:lnTo>
                      <a:pt x="3653" y="459"/>
                    </a:lnTo>
                    <a:lnTo>
                      <a:pt x="3663" y="452"/>
                    </a:lnTo>
                    <a:lnTo>
                      <a:pt x="3672" y="445"/>
                    </a:lnTo>
                    <a:lnTo>
                      <a:pt x="3681" y="437"/>
                    </a:lnTo>
                    <a:lnTo>
                      <a:pt x="3690" y="429"/>
                    </a:lnTo>
                    <a:lnTo>
                      <a:pt x="3698" y="420"/>
                    </a:lnTo>
                    <a:lnTo>
                      <a:pt x="3706" y="411"/>
                    </a:lnTo>
                    <a:lnTo>
                      <a:pt x="3713" y="402"/>
                    </a:lnTo>
                    <a:lnTo>
                      <a:pt x="3720" y="391"/>
                    </a:lnTo>
                    <a:lnTo>
                      <a:pt x="3727" y="381"/>
                    </a:lnTo>
                    <a:lnTo>
                      <a:pt x="3733" y="370"/>
                    </a:lnTo>
                    <a:lnTo>
                      <a:pt x="3738" y="359"/>
                    </a:lnTo>
                    <a:lnTo>
                      <a:pt x="3743" y="348"/>
                    </a:lnTo>
                    <a:lnTo>
                      <a:pt x="3748" y="337"/>
                    </a:lnTo>
                    <a:lnTo>
                      <a:pt x="3752" y="325"/>
                    </a:lnTo>
                    <a:lnTo>
                      <a:pt x="3755" y="313"/>
                    </a:lnTo>
                    <a:lnTo>
                      <a:pt x="3758" y="301"/>
                    </a:lnTo>
                    <a:lnTo>
                      <a:pt x="3760" y="289"/>
                    </a:lnTo>
                    <a:lnTo>
                      <a:pt x="3762" y="276"/>
                    </a:lnTo>
                    <a:lnTo>
                      <a:pt x="3763" y="264"/>
                    </a:lnTo>
                    <a:lnTo>
                      <a:pt x="3763" y="251"/>
                    </a:lnTo>
                    <a:lnTo>
                      <a:pt x="3763" y="238"/>
                    </a:lnTo>
                    <a:lnTo>
                      <a:pt x="3762" y="225"/>
                    </a:lnTo>
                    <a:lnTo>
                      <a:pt x="3760" y="213"/>
                    </a:lnTo>
                    <a:lnTo>
                      <a:pt x="3758" y="201"/>
                    </a:lnTo>
                    <a:lnTo>
                      <a:pt x="3755" y="188"/>
                    </a:lnTo>
                    <a:lnTo>
                      <a:pt x="3752" y="177"/>
                    </a:lnTo>
                    <a:lnTo>
                      <a:pt x="3748" y="165"/>
                    </a:lnTo>
                    <a:lnTo>
                      <a:pt x="3743" y="154"/>
                    </a:lnTo>
                    <a:lnTo>
                      <a:pt x="3738" y="143"/>
                    </a:lnTo>
                    <a:lnTo>
                      <a:pt x="3733" y="132"/>
                    </a:lnTo>
                    <a:lnTo>
                      <a:pt x="3727" y="120"/>
                    </a:lnTo>
                    <a:lnTo>
                      <a:pt x="3720" y="110"/>
                    </a:lnTo>
                    <a:lnTo>
                      <a:pt x="3713" y="100"/>
                    </a:lnTo>
                    <a:lnTo>
                      <a:pt x="3706" y="91"/>
                    </a:lnTo>
                    <a:lnTo>
                      <a:pt x="3698" y="82"/>
                    </a:lnTo>
                    <a:lnTo>
                      <a:pt x="3690" y="73"/>
                    </a:lnTo>
                    <a:lnTo>
                      <a:pt x="3681" y="65"/>
                    </a:lnTo>
                    <a:lnTo>
                      <a:pt x="3672" y="57"/>
                    </a:lnTo>
                    <a:lnTo>
                      <a:pt x="3663" y="50"/>
                    </a:lnTo>
                    <a:lnTo>
                      <a:pt x="3653" y="43"/>
                    </a:lnTo>
                    <a:lnTo>
                      <a:pt x="3643" y="36"/>
                    </a:lnTo>
                    <a:lnTo>
                      <a:pt x="3632" y="30"/>
                    </a:lnTo>
                    <a:lnTo>
                      <a:pt x="3621" y="25"/>
                    </a:lnTo>
                    <a:lnTo>
                      <a:pt x="3610" y="20"/>
                    </a:lnTo>
                    <a:lnTo>
                      <a:pt x="3599" y="15"/>
                    </a:lnTo>
                    <a:lnTo>
                      <a:pt x="3587" y="11"/>
                    </a:lnTo>
                    <a:lnTo>
                      <a:pt x="3574" y="8"/>
                    </a:lnTo>
                    <a:lnTo>
                      <a:pt x="3562" y="5"/>
                    </a:lnTo>
                    <a:lnTo>
                      <a:pt x="3550" y="3"/>
                    </a:lnTo>
                    <a:lnTo>
                      <a:pt x="3538" y="1"/>
                    </a:lnTo>
                    <a:lnTo>
                      <a:pt x="3525" y="0"/>
                    </a:lnTo>
                    <a:lnTo>
                      <a:pt x="35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36" name="Group 35"/>
            <p:cNvGrpSpPr/>
            <p:nvPr>
              <p:custDataLst>
                <p:tags r:id="rId12"/>
              </p:custDataLst>
            </p:nvPr>
          </p:nvGrpSpPr>
          <p:grpSpPr>
            <a:xfrm>
              <a:off x="6149" y="5654"/>
              <a:ext cx="631" cy="630"/>
              <a:chOff x="4594225" y="2119313"/>
              <a:chExt cx="690563" cy="688975"/>
            </a:xfrm>
            <a:solidFill>
              <a:srgbClr val="3498DB"/>
            </a:solidFill>
          </p:grpSpPr>
          <p:sp>
            <p:nvSpPr>
              <p:cNvPr id="37" name="Freeform 74"/>
              <p:cNvSpPr>
                <a:spLocks noEditPoint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94225" y="2119313"/>
                <a:ext cx="690563" cy="688975"/>
              </a:xfrm>
              <a:custGeom>
                <a:avLst/>
                <a:gdLst>
                  <a:gd name="T0" fmla="*/ 13014 w 16095"/>
                  <a:gd name="T1" fmla="*/ 9314 h 16058"/>
                  <a:gd name="T2" fmla="*/ 12601 w 16095"/>
                  <a:gd name="T3" fmla="*/ 10148 h 16058"/>
                  <a:gd name="T4" fmla="*/ 12483 w 16095"/>
                  <a:gd name="T5" fmla="*/ 10816 h 16058"/>
                  <a:gd name="T6" fmla="*/ 11103 w 16095"/>
                  <a:gd name="T7" fmla="*/ 12535 h 16058"/>
                  <a:gd name="T8" fmla="*/ 10453 w 16095"/>
                  <a:gd name="T9" fmla="*/ 12465 h 16058"/>
                  <a:gd name="T10" fmla="*/ 9575 w 16095"/>
                  <a:gd name="T11" fmla="*/ 12816 h 16058"/>
                  <a:gd name="T12" fmla="*/ 9126 w 16095"/>
                  <a:gd name="T13" fmla="*/ 13268 h 16058"/>
                  <a:gd name="T14" fmla="*/ 6955 w 16095"/>
                  <a:gd name="T15" fmla="*/ 13239 h 16058"/>
                  <a:gd name="T16" fmla="*/ 6491 w 16095"/>
                  <a:gd name="T17" fmla="*/ 12802 h 16058"/>
                  <a:gd name="T18" fmla="*/ 5615 w 16095"/>
                  <a:gd name="T19" fmla="*/ 12459 h 16058"/>
                  <a:gd name="T20" fmla="*/ 4959 w 16095"/>
                  <a:gd name="T21" fmla="*/ 12551 h 16058"/>
                  <a:gd name="T22" fmla="*/ 3617 w 16095"/>
                  <a:gd name="T23" fmla="*/ 10784 h 16058"/>
                  <a:gd name="T24" fmla="*/ 3464 w 16095"/>
                  <a:gd name="T25" fmla="*/ 10082 h 16058"/>
                  <a:gd name="T26" fmla="*/ 3059 w 16095"/>
                  <a:gd name="T27" fmla="*/ 9291 h 16058"/>
                  <a:gd name="T28" fmla="*/ 1006 w 16095"/>
                  <a:gd name="T29" fmla="*/ 7347 h 16058"/>
                  <a:gd name="T30" fmla="*/ 3081 w 16095"/>
                  <a:gd name="T31" fmla="*/ 6745 h 16058"/>
                  <a:gd name="T32" fmla="*/ 3495 w 16095"/>
                  <a:gd name="T33" fmla="*/ 5911 h 16058"/>
                  <a:gd name="T34" fmla="*/ 3613 w 16095"/>
                  <a:gd name="T35" fmla="*/ 5243 h 16058"/>
                  <a:gd name="T36" fmla="*/ 4992 w 16095"/>
                  <a:gd name="T37" fmla="*/ 3523 h 16058"/>
                  <a:gd name="T38" fmla="*/ 5643 w 16095"/>
                  <a:gd name="T39" fmla="*/ 3593 h 16058"/>
                  <a:gd name="T40" fmla="*/ 6520 w 16095"/>
                  <a:gd name="T41" fmla="*/ 3242 h 16058"/>
                  <a:gd name="T42" fmla="*/ 6970 w 16095"/>
                  <a:gd name="T43" fmla="*/ 2790 h 16058"/>
                  <a:gd name="T44" fmla="*/ 9140 w 16095"/>
                  <a:gd name="T45" fmla="*/ 2819 h 16058"/>
                  <a:gd name="T46" fmla="*/ 9604 w 16095"/>
                  <a:gd name="T47" fmla="*/ 3256 h 16058"/>
                  <a:gd name="T48" fmla="*/ 10480 w 16095"/>
                  <a:gd name="T49" fmla="*/ 3599 h 16058"/>
                  <a:gd name="T50" fmla="*/ 11137 w 16095"/>
                  <a:gd name="T51" fmla="*/ 3507 h 16058"/>
                  <a:gd name="T52" fmla="*/ 12478 w 16095"/>
                  <a:gd name="T53" fmla="*/ 5274 h 16058"/>
                  <a:gd name="T54" fmla="*/ 12631 w 16095"/>
                  <a:gd name="T55" fmla="*/ 5976 h 16058"/>
                  <a:gd name="T56" fmla="*/ 13036 w 16095"/>
                  <a:gd name="T57" fmla="*/ 6767 h 16058"/>
                  <a:gd name="T58" fmla="*/ 15089 w 16095"/>
                  <a:gd name="T59" fmla="*/ 8712 h 16058"/>
                  <a:gd name="T60" fmla="*/ 14489 w 16095"/>
                  <a:gd name="T61" fmla="*/ 3783 h 16058"/>
                  <a:gd name="T62" fmla="*/ 14336 w 16095"/>
                  <a:gd name="T63" fmla="*/ 2970 h 16058"/>
                  <a:gd name="T64" fmla="*/ 12945 w 16095"/>
                  <a:gd name="T65" fmla="*/ 1659 h 16058"/>
                  <a:gd name="T66" fmla="*/ 12433 w 16095"/>
                  <a:gd name="T67" fmla="*/ 1581 h 16058"/>
                  <a:gd name="T68" fmla="*/ 10192 w 16095"/>
                  <a:gd name="T69" fmla="*/ 2406 h 16058"/>
                  <a:gd name="T70" fmla="*/ 9336 w 16095"/>
                  <a:gd name="T71" fmla="*/ 202 h 16058"/>
                  <a:gd name="T72" fmla="*/ 7187 w 16095"/>
                  <a:gd name="T73" fmla="*/ 15 h 16058"/>
                  <a:gd name="T74" fmla="*/ 6503 w 16095"/>
                  <a:gd name="T75" fmla="*/ 483 h 16058"/>
                  <a:gd name="T76" fmla="*/ 4046 w 16095"/>
                  <a:gd name="T77" fmla="*/ 1704 h 16058"/>
                  <a:gd name="T78" fmla="*/ 3407 w 16095"/>
                  <a:gd name="T79" fmla="*/ 1586 h 16058"/>
                  <a:gd name="T80" fmla="*/ 2956 w 16095"/>
                  <a:gd name="T81" fmla="*/ 1771 h 16058"/>
                  <a:gd name="T82" fmla="*/ 1604 w 16095"/>
                  <a:gd name="T83" fmla="*/ 3320 h 16058"/>
                  <a:gd name="T84" fmla="*/ 2620 w 16095"/>
                  <a:gd name="T85" fmla="*/ 5408 h 16058"/>
                  <a:gd name="T86" fmla="*/ 379 w 16095"/>
                  <a:gd name="T87" fmla="*/ 6562 h 16058"/>
                  <a:gd name="T88" fmla="*/ 1 w 16095"/>
                  <a:gd name="T89" fmla="*/ 7302 h 16058"/>
                  <a:gd name="T90" fmla="*/ 285 w 16095"/>
                  <a:gd name="T91" fmla="*/ 9412 h 16058"/>
                  <a:gd name="T92" fmla="*/ 2511 w 16095"/>
                  <a:gd name="T93" fmla="*/ 10413 h 16058"/>
                  <a:gd name="T94" fmla="*/ 1583 w 16095"/>
                  <a:gd name="T95" fmla="*/ 12613 h 16058"/>
                  <a:gd name="T96" fmla="*/ 2897 w 16095"/>
                  <a:gd name="T97" fmla="*/ 14241 h 16058"/>
                  <a:gd name="T98" fmla="*/ 3336 w 16095"/>
                  <a:gd name="T99" fmla="*/ 14459 h 16058"/>
                  <a:gd name="T100" fmla="*/ 3944 w 16095"/>
                  <a:gd name="T101" fmla="*/ 14404 h 16058"/>
                  <a:gd name="T102" fmla="*/ 6444 w 16095"/>
                  <a:gd name="T103" fmla="*/ 15461 h 16058"/>
                  <a:gd name="T104" fmla="*/ 7061 w 16095"/>
                  <a:gd name="T105" fmla="*/ 16012 h 16058"/>
                  <a:gd name="T106" fmla="*/ 9229 w 16095"/>
                  <a:gd name="T107" fmla="*/ 15927 h 16058"/>
                  <a:gd name="T108" fmla="*/ 9718 w 16095"/>
                  <a:gd name="T109" fmla="*/ 15251 h 16058"/>
                  <a:gd name="T110" fmla="*/ 12326 w 16095"/>
                  <a:gd name="T111" fmla="*/ 14460 h 16058"/>
                  <a:gd name="T112" fmla="*/ 12877 w 16095"/>
                  <a:gd name="T113" fmla="*/ 14426 h 16058"/>
                  <a:gd name="T114" fmla="*/ 14253 w 16095"/>
                  <a:gd name="T115" fmla="*/ 13191 h 16058"/>
                  <a:gd name="T116" fmla="*/ 14511 w 16095"/>
                  <a:gd name="T117" fmla="*/ 12402 h 16058"/>
                  <a:gd name="T118" fmla="*/ 13745 w 16095"/>
                  <a:gd name="T119" fmla="*/ 10004 h 16058"/>
                  <a:gd name="T120" fmla="*/ 15941 w 16095"/>
                  <a:gd name="T121" fmla="*/ 9245 h 16058"/>
                  <a:gd name="T122" fmla="*/ 16061 w 16095"/>
                  <a:gd name="T123" fmla="*/ 7086 h 16058"/>
                  <a:gd name="T124" fmla="*/ 15536 w 16095"/>
                  <a:gd name="T125" fmla="*/ 6448 h 16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095" h="16058">
                    <a:moveTo>
                      <a:pt x="13547" y="9020"/>
                    </a:moveTo>
                    <a:lnTo>
                      <a:pt x="13515" y="9027"/>
                    </a:lnTo>
                    <a:lnTo>
                      <a:pt x="13483" y="9035"/>
                    </a:lnTo>
                    <a:lnTo>
                      <a:pt x="13450" y="9044"/>
                    </a:lnTo>
                    <a:lnTo>
                      <a:pt x="13419" y="9054"/>
                    </a:lnTo>
                    <a:lnTo>
                      <a:pt x="13388" y="9065"/>
                    </a:lnTo>
                    <a:lnTo>
                      <a:pt x="13358" y="9077"/>
                    </a:lnTo>
                    <a:lnTo>
                      <a:pt x="13328" y="9090"/>
                    </a:lnTo>
                    <a:lnTo>
                      <a:pt x="13298" y="9104"/>
                    </a:lnTo>
                    <a:lnTo>
                      <a:pt x="13269" y="9120"/>
                    </a:lnTo>
                    <a:lnTo>
                      <a:pt x="13241" y="9135"/>
                    </a:lnTo>
                    <a:lnTo>
                      <a:pt x="13213" y="9152"/>
                    </a:lnTo>
                    <a:lnTo>
                      <a:pt x="13186" y="9169"/>
                    </a:lnTo>
                    <a:lnTo>
                      <a:pt x="13160" y="9187"/>
                    </a:lnTo>
                    <a:lnTo>
                      <a:pt x="13134" y="9207"/>
                    </a:lnTo>
                    <a:lnTo>
                      <a:pt x="13108" y="9226"/>
                    </a:lnTo>
                    <a:lnTo>
                      <a:pt x="13083" y="9247"/>
                    </a:lnTo>
                    <a:lnTo>
                      <a:pt x="13059" y="9269"/>
                    </a:lnTo>
                    <a:lnTo>
                      <a:pt x="13036" y="9291"/>
                    </a:lnTo>
                    <a:lnTo>
                      <a:pt x="13014" y="9314"/>
                    </a:lnTo>
                    <a:lnTo>
                      <a:pt x="12992" y="9338"/>
                    </a:lnTo>
                    <a:lnTo>
                      <a:pt x="12971" y="9362"/>
                    </a:lnTo>
                    <a:lnTo>
                      <a:pt x="12950" y="9387"/>
                    </a:lnTo>
                    <a:lnTo>
                      <a:pt x="12931" y="9414"/>
                    </a:lnTo>
                    <a:lnTo>
                      <a:pt x="12912" y="9440"/>
                    </a:lnTo>
                    <a:lnTo>
                      <a:pt x="12894" y="9467"/>
                    </a:lnTo>
                    <a:lnTo>
                      <a:pt x="12877" y="9495"/>
                    </a:lnTo>
                    <a:lnTo>
                      <a:pt x="12861" y="9523"/>
                    </a:lnTo>
                    <a:lnTo>
                      <a:pt x="12846" y="9552"/>
                    </a:lnTo>
                    <a:lnTo>
                      <a:pt x="12832" y="9582"/>
                    </a:lnTo>
                    <a:lnTo>
                      <a:pt x="12819" y="9612"/>
                    </a:lnTo>
                    <a:lnTo>
                      <a:pt x="12807" y="9642"/>
                    </a:lnTo>
                    <a:lnTo>
                      <a:pt x="12795" y="9674"/>
                    </a:lnTo>
                    <a:lnTo>
                      <a:pt x="12769" y="9743"/>
                    </a:lnTo>
                    <a:lnTo>
                      <a:pt x="12744" y="9812"/>
                    </a:lnTo>
                    <a:lnTo>
                      <a:pt x="12717" y="9880"/>
                    </a:lnTo>
                    <a:lnTo>
                      <a:pt x="12690" y="9948"/>
                    </a:lnTo>
                    <a:lnTo>
                      <a:pt x="12661" y="10015"/>
                    </a:lnTo>
                    <a:lnTo>
                      <a:pt x="12632" y="10082"/>
                    </a:lnTo>
                    <a:lnTo>
                      <a:pt x="12601" y="10148"/>
                    </a:lnTo>
                    <a:lnTo>
                      <a:pt x="12570" y="10214"/>
                    </a:lnTo>
                    <a:lnTo>
                      <a:pt x="12556" y="10244"/>
                    </a:lnTo>
                    <a:lnTo>
                      <a:pt x="12543" y="10274"/>
                    </a:lnTo>
                    <a:lnTo>
                      <a:pt x="12531" y="10305"/>
                    </a:lnTo>
                    <a:lnTo>
                      <a:pt x="12520" y="10336"/>
                    </a:lnTo>
                    <a:lnTo>
                      <a:pt x="12510" y="10367"/>
                    </a:lnTo>
                    <a:lnTo>
                      <a:pt x="12501" y="10399"/>
                    </a:lnTo>
                    <a:lnTo>
                      <a:pt x="12494" y="10430"/>
                    </a:lnTo>
                    <a:lnTo>
                      <a:pt x="12487" y="10462"/>
                    </a:lnTo>
                    <a:lnTo>
                      <a:pt x="12481" y="10495"/>
                    </a:lnTo>
                    <a:lnTo>
                      <a:pt x="12477" y="10527"/>
                    </a:lnTo>
                    <a:lnTo>
                      <a:pt x="12473" y="10559"/>
                    </a:lnTo>
                    <a:lnTo>
                      <a:pt x="12471" y="10591"/>
                    </a:lnTo>
                    <a:lnTo>
                      <a:pt x="12469" y="10623"/>
                    </a:lnTo>
                    <a:lnTo>
                      <a:pt x="12469" y="10655"/>
                    </a:lnTo>
                    <a:lnTo>
                      <a:pt x="12470" y="10687"/>
                    </a:lnTo>
                    <a:lnTo>
                      <a:pt x="12471" y="10719"/>
                    </a:lnTo>
                    <a:lnTo>
                      <a:pt x="12474" y="10752"/>
                    </a:lnTo>
                    <a:lnTo>
                      <a:pt x="12478" y="10784"/>
                    </a:lnTo>
                    <a:lnTo>
                      <a:pt x="12483" y="10816"/>
                    </a:lnTo>
                    <a:lnTo>
                      <a:pt x="12488" y="10848"/>
                    </a:lnTo>
                    <a:lnTo>
                      <a:pt x="12495" y="10879"/>
                    </a:lnTo>
                    <a:lnTo>
                      <a:pt x="12503" y="10911"/>
                    </a:lnTo>
                    <a:lnTo>
                      <a:pt x="12512" y="10942"/>
                    </a:lnTo>
                    <a:lnTo>
                      <a:pt x="12522" y="10972"/>
                    </a:lnTo>
                    <a:lnTo>
                      <a:pt x="12532" y="11003"/>
                    </a:lnTo>
                    <a:lnTo>
                      <a:pt x="12544" y="11034"/>
                    </a:lnTo>
                    <a:lnTo>
                      <a:pt x="12557" y="11064"/>
                    </a:lnTo>
                    <a:lnTo>
                      <a:pt x="12571" y="11093"/>
                    </a:lnTo>
                    <a:lnTo>
                      <a:pt x="12586" y="11123"/>
                    </a:lnTo>
                    <a:lnTo>
                      <a:pt x="12602" y="11151"/>
                    </a:lnTo>
                    <a:lnTo>
                      <a:pt x="12619" y="11180"/>
                    </a:lnTo>
                    <a:lnTo>
                      <a:pt x="12638" y="11207"/>
                    </a:lnTo>
                    <a:lnTo>
                      <a:pt x="13511" y="12514"/>
                    </a:lnTo>
                    <a:lnTo>
                      <a:pt x="12543" y="13480"/>
                    </a:lnTo>
                    <a:lnTo>
                      <a:pt x="11233" y="12608"/>
                    </a:lnTo>
                    <a:lnTo>
                      <a:pt x="11202" y="12588"/>
                    </a:lnTo>
                    <a:lnTo>
                      <a:pt x="11169" y="12569"/>
                    </a:lnTo>
                    <a:lnTo>
                      <a:pt x="11137" y="12551"/>
                    </a:lnTo>
                    <a:lnTo>
                      <a:pt x="11103" y="12535"/>
                    </a:lnTo>
                    <a:lnTo>
                      <a:pt x="11069" y="12520"/>
                    </a:lnTo>
                    <a:lnTo>
                      <a:pt x="11035" y="12506"/>
                    </a:lnTo>
                    <a:lnTo>
                      <a:pt x="11000" y="12494"/>
                    </a:lnTo>
                    <a:lnTo>
                      <a:pt x="10965" y="12483"/>
                    </a:lnTo>
                    <a:lnTo>
                      <a:pt x="10930" y="12473"/>
                    </a:lnTo>
                    <a:lnTo>
                      <a:pt x="10894" y="12464"/>
                    </a:lnTo>
                    <a:lnTo>
                      <a:pt x="10858" y="12457"/>
                    </a:lnTo>
                    <a:lnTo>
                      <a:pt x="10822" y="12451"/>
                    </a:lnTo>
                    <a:lnTo>
                      <a:pt x="10786" y="12446"/>
                    </a:lnTo>
                    <a:lnTo>
                      <a:pt x="10748" y="12443"/>
                    </a:lnTo>
                    <a:lnTo>
                      <a:pt x="10712" y="12441"/>
                    </a:lnTo>
                    <a:lnTo>
                      <a:pt x="10676" y="12440"/>
                    </a:lnTo>
                    <a:lnTo>
                      <a:pt x="10648" y="12441"/>
                    </a:lnTo>
                    <a:lnTo>
                      <a:pt x="10620" y="12442"/>
                    </a:lnTo>
                    <a:lnTo>
                      <a:pt x="10592" y="12444"/>
                    </a:lnTo>
                    <a:lnTo>
                      <a:pt x="10563" y="12446"/>
                    </a:lnTo>
                    <a:lnTo>
                      <a:pt x="10536" y="12450"/>
                    </a:lnTo>
                    <a:lnTo>
                      <a:pt x="10508" y="12454"/>
                    </a:lnTo>
                    <a:lnTo>
                      <a:pt x="10480" y="12459"/>
                    </a:lnTo>
                    <a:lnTo>
                      <a:pt x="10453" y="12465"/>
                    </a:lnTo>
                    <a:lnTo>
                      <a:pt x="10425" y="12472"/>
                    </a:lnTo>
                    <a:lnTo>
                      <a:pt x="10397" y="12479"/>
                    </a:lnTo>
                    <a:lnTo>
                      <a:pt x="10370" y="12488"/>
                    </a:lnTo>
                    <a:lnTo>
                      <a:pt x="10343" y="12497"/>
                    </a:lnTo>
                    <a:lnTo>
                      <a:pt x="10317" y="12506"/>
                    </a:lnTo>
                    <a:lnTo>
                      <a:pt x="10290" y="12517"/>
                    </a:lnTo>
                    <a:lnTo>
                      <a:pt x="10264" y="12528"/>
                    </a:lnTo>
                    <a:lnTo>
                      <a:pt x="10237" y="12540"/>
                    </a:lnTo>
                    <a:lnTo>
                      <a:pt x="10172" y="12571"/>
                    </a:lnTo>
                    <a:lnTo>
                      <a:pt x="10106" y="12602"/>
                    </a:lnTo>
                    <a:lnTo>
                      <a:pt x="10038" y="12631"/>
                    </a:lnTo>
                    <a:lnTo>
                      <a:pt x="9971" y="12661"/>
                    </a:lnTo>
                    <a:lnTo>
                      <a:pt x="9903" y="12688"/>
                    </a:lnTo>
                    <a:lnTo>
                      <a:pt x="9835" y="12715"/>
                    </a:lnTo>
                    <a:lnTo>
                      <a:pt x="9766" y="12740"/>
                    </a:lnTo>
                    <a:lnTo>
                      <a:pt x="9696" y="12765"/>
                    </a:lnTo>
                    <a:lnTo>
                      <a:pt x="9665" y="12777"/>
                    </a:lnTo>
                    <a:lnTo>
                      <a:pt x="9635" y="12789"/>
                    </a:lnTo>
                    <a:lnTo>
                      <a:pt x="9605" y="12802"/>
                    </a:lnTo>
                    <a:lnTo>
                      <a:pt x="9575" y="12816"/>
                    </a:lnTo>
                    <a:lnTo>
                      <a:pt x="9545" y="12832"/>
                    </a:lnTo>
                    <a:lnTo>
                      <a:pt x="9517" y="12848"/>
                    </a:lnTo>
                    <a:lnTo>
                      <a:pt x="9489" y="12864"/>
                    </a:lnTo>
                    <a:lnTo>
                      <a:pt x="9462" y="12882"/>
                    </a:lnTo>
                    <a:lnTo>
                      <a:pt x="9436" y="12901"/>
                    </a:lnTo>
                    <a:lnTo>
                      <a:pt x="9410" y="12920"/>
                    </a:lnTo>
                    <a:lnTo>
                      <a:pt x="9384" y="12941"/>
                    </a:lnTo>
                    <a:lnTo>
                      <a:pt x="9360" y="12962"/>
                    </a:lnTo>
                    <a:lnTo>
                      <a:pt x="9336" y="12984"/>
                    </a:lnTo>
                    <a:lnTo>
                      <a:pt x="9313" y="13007"/>
                    </a:lnTo>
                    <a:lnTo>
                      <a:pt x="9291" y="13030"/>
                    </a:lnTo>
                    <a:lnTo>
                      <a:pt x="9269" y="13054"/>
                    </a:lnTo>
                    <a:lnTo>
                      <a:pt x="9249" y="13078"/>
                    </a:lnTo>
                    <a:lnTo>
                      <a:pt x="9228" y="13103"/>
                    </a:lnTo>
                    <a:lnTo>
                      <a:pt x="9209" y="13129"/>
                    </a:lnTo>
                    <a:lnTo>
                      <a:pt x="9190" y="13156"/>
                    </a:lnTo>
                    <a:lnTo>
                      <a:pt x="9173" y="13183"/>
                    </a:lnTo>
                    <a:lnTo>
                      <a:pt x="9156" y="13211"/>
                    </a:lnTo>
                    <a:lnTo>
                      <a:pt x="9141" y="13239"/>
                    </a:lnTo>
                    <a:lnTo>
                      <a:pt x="9126" y="13268"/>
                    </a:lnTo>
                    <a:lnTo>
                      <a:pt x="9112" y="13297"/>
                    </a:lnTo>
                    <a:lnTo>
                      <a:pt x="9099" y="13327"/>
                    </a:lnTo>
                    <a:lnTo>
                      <a:pt x="9087" y="13357"/>
                    </a:lnTo>
                    <a:lnTo>
                      <a:pt x="9076" y="13388"/>
                    </a:lnTo>
                    <a:lnTo>
                      <a:pt x="9066" y="13419"/>
                    </a:lnTo>
                    <a:lnTo>
                      <a:pt x="9056" y="13451"/>
                    </a:lnTo>
                    <a:lnTo>
                      <a:pt x="9048" y="13484"/>
                    </a:lnTo>
                    <a:lnTo>
                      <a:pt x="9041" y="13516"/>
                    </a:lnTo>
                    <a:lnTo>
                      <a:pt x="8732" y="15054"/>
                    </a:lnTo>
                    <a:lnTo>
                      <a:pt x="7363" y="15054"/>
                    </a:lnTo>
                    <a:lnTo>
                      <a:pt x="7055" y="13516"/>
                    </a:lnTo>
                    <a:lnTo>
                      <a:pt x="7048" y="13484"/>
                    </a:lnTo>
                    <a:lnTo>
                      <a:pt x="7040" y="13451"/>
                    </a:lnTo>
                    <a:lnTo>
                      <a:pt x="7030" y="13419"/>
                    </a:lnTo>
                    <a:lnTo>
                      <a:pt x="7020" y="13388"/>
                    </a:lnTo>
                    <a:lnTo>
                      <a:pt x="7009" y="13357"/>
                    </a:lnTo>
                    <a:lnTo>
                      <a:pt x="6997" y="13327"/>
                    </a:lnTo>
                    <a:lnTo>
                      <a:pt x="6984" y="13297"/>
                    </a:lnTo>
                    <a:lnTo>
                      <a:pt x="6970" y="13268"/>
                    </a:lnTo>
                    <a:lnTo>
                      <a:pt x="6955" y="13239"/>
                    </a:lnTo>
                    <a:lnTo>
                      <a:pt x="6940" y="13211"/>
                    </a:lnTo>
                    <a:lnTo>
                      <a:pt x="6923" y="13183"/>
                    </a:lnTo>
                    <a:lnTo>
                      <a:pt x="6906" y="13156"/>
                    </a:lnTo>
                    <a:lnTo>
                      <a:pt x="6887" y="13129"/>
                    </a:lnTo>
                    <a:lnTo>
                      <a:pt x="6868" y="13103"/>
                    </a:lnTo>
                    <a:lnTo>
                      <a:pt x="6847" y="13078"/>
                    </a:lnTo>
                    <a:lnTo>
                      <a:pt x="6827" y="13054"/>
                    </a:lnTo>
                    <a:lnTo>
                      <a:pt x="6805" y="13030"/>
                    </a:lnTo>
                    <a:lnTo>
                      <a:pt x="6783" y="13007"/>
                    </a:lnTo>
                    <a:lnTo>
                      <a:pt x="6760" y="12984"/>
                    </a:lnTo>
                    <a:lnTo>
                      <a:pt x="6736" y="12962"/>
                    </a:lnTo>
                    <a:lnTo>
                      <a:pt x="6712" y="12941"/>
                    </a:lnTo>
                    <a:lnTo>
                      <a:pt x="6686" y="12920"/>
                    </a:lnTo>
                    <a:lnTo>
                      <a:pt x="6660" y="12901"/>
                    </a:lnTo>
                    <a:lnTo>
                      <a:pt x="6634" y="12882"/>
                    </a:lnTo>
                    <a:lnTo>
                      <a:pt x="6607" y="12864"/>
                    </a:lnTo>
                    <a:lnTo>
                      <a:pt x="6579" y="12848"/>
                    </a:lnTo>
                    <a:lnTo>
                      <a:pt x="6551" y="12832"/>
                    </a:lnTo>
                    <a:lnTo>
                      <a:pt x="6521" y="12816"/>
                    </a:lnTo>
                    <a:lnTo>
                      <a:pt x="6491" y="12802"/>
                    </a:lnTo>
                    <a:lnTo>
                      <a:pt x="6461" y="12789"/>
                    </a:lnTo>
                    <a:lnTo>
                      <a:pt x="6431" y="12777"/>
                    </a:lnTo>
                    <a:lnTo>
                      <a:pt x="6400" y="12765"/>
                    </a:lnTo>
                    <a:lnTo>
                      <a:pt x="6330" y="12740"/>
                    </a:lnTo>
                    <a:lnTo>
                      <a:pt x="6261" y="12715"/>
                    </a:lnTo>
                    <a:lnTo>
                      <a:pt x="6193" y="12688"/>
                    </a:lnTo>
                    <a:lnTo>
                      <a:pt x="6125" y="12661"/>
                    </a:lnTo>
                    <a:lnTo>
                      <a:pt x="6058" y="12632"/>
                    </a:lnTo>
                    <a:lnTo>
                      <a:pt x="5990" y="12602"/>
                    </a:lnTo>
                    <a:lnTo>
                      <a:pt x="5924" y="12572"/>
                    </a:lnTo>
                    <a:lnTo>
                      <a:pt x="5859" y="12541"/>
                    </a:lnTo>
                    <a:lnTo>
                      <a:pt x="5832" y="12529"/>
                    </a:lnTo>
                    <a:lnTo>
                      <a:pt x="5806" y="12517"/>
                    </a:lnTo>
                    <a:lnTo>
                      <a:pt x="5779" y="12507"/>
                    </a:lnTo>
                    <a:lnTo>
                      <a:pt x="5752" y="12497"/>
                    </a:lnTo>
                    <a:lnTo>
                      <a:pt x="5725" y="12488"/>
                    </a:lnTo>
                    <a:lnTo>
                      <a:pt x="5698" y="12479"/>
                    </a:lnTo>
                    <a:lnTo>
                      <a:pt x="5670" y="12472"/>
                    </a:lnTo>
                    <a:lnTo>
                      <a:pt x="5643" y="12465"/>
                    </a:lnTo>
                    <a:lnTo>
                      <a:pt x="5615" y="12459"/>
                    </a:lnTo>
                    <a:lnTo>
                      <a:pt x="5588" y="12454"/>
                    </a:lnTo>
                    <a:lnTo>
                      <a:pt x="5560" y="12450"/>
                    </a:lnTo>
                    <a:lnTo>
                      <a:pt x="5533" y="12446"/>
                    </a:lnTo>
                    <a:lnTo>
                      <a:pt x="5504" y="12444"/>
                    </a:lnTo>
                    <a:lnTo>
                      <a:pt x="5476" y="12442"/>
                    </a:lnTo>
                    <a:lnTo>
                      <a:pt x="5448" y="12441"/>
                    </a:lnTo>
                    <a:lnTo>
                      <a:pt x="5420" y="12440"/>
                    </a:lnTo>
                    <a:lnTo>
                      <a:pt x="5384" y="12441"/>
                    </a:lnTo>
                    <a:lnTo>
                      <a:pt x="5347" y="12443"/>
                    </a:lnTo>
                    <a:lnTo>
                      <a:pt x="5310" y="12446"/>
                    </a:lnTo>
                    <a:lnTo>
                      <a:pt x="5274" y="12451"/>
                    </a:lnTo>
                    <a:lnTo>
                      <a:pt x="5238" y="12457"/>
                    </a:lnTo>
                    <a:lnTo>
                      <a:pt x="5202" y="12464"/>
                    </a:lnTo>
                    <a:lnTo>
                      <a:pt x="5166" y="12473"/>
                    </a:lnTo>
                    <a:lnTo>
                      <a:pt x="5130" y="12483"/>
                    </a:lnTo>
                    <a:lnTo>
                      <a:pt x="5096" y="12494"/>
                    </a:lnTo>
                    <a:lnTo>
                      <a:pt x="5061" y="12506"/>
                    </a:lnTo>
                    <a:lnTo>
                      <a:pt x="5027" y="12520"/>
                    </a:lnTo>
                    <a:lnTo>
                      <a:pt x="4992" y="12535"/>
                    </a:lnTo>
                    <a:lnTo>
                      <a:pt x="4959" y="12551"/>
                    </a:lnTo>
                    <a:lnTo>
                      <a:pt x="4926" y="12569"/>
                    </a:lnTo>
                    <a:lnTo>
                      <a:pt x="4894" y="12588"/>
                    </a:lnTo>
                    <a:lnTo>
                      <a:pt x="4862" y="12608"/>
                    </a:lnTo>
                    <a:lnTo>
                      <a:pt x="3552" y="13480"/>
                    </a:lnTo>
                    <a:lnTo>
                      <a:pt x="2584" y="12514"/>
                    </a:lnTo>
                    <a:lnTo>
                      <a:pt x="3457" y="11207"/>
                    </a:lnTo>
                    <a:lnTo>
                      <a:pt x="3476" y="11180"/>
                    </a:lnTo>
                    <a:lnTo>
                      <a:pt x="3493" y="11151"/>
                    </a:lnTo>
                    <a:lnTo>
                      <a:pt x="3509" y="11123"/>
                    </a:lnTo>
                    <a:lnTo>
                      <a:pt x="3524" y="11093"/>
                    </a:lnTo>
                    <a:lnTo>
                      <a:pt x="3537" y="11064"/>
                    </a:lnTo>
                    <a:lnTo>
                      <a:pt x="3550" y="11034"/>
                    </a:lnTo>
                    <a:lnTo>
                      <a:pt x="3562" y="11003"/>
                    </a:lnTo>
                    <a:lnTo>
                      <a:pt x="3573" y="10972"/>
                    </a:lnTo>
                    <a:lnTo>
                      <a:pt x="3583" y="10942"/>
                    </a:lnTo>
                    <a:lnTo>
                      <a:pt x="3592" y="10911"/>
                    </a:lnTo>
                    <a:lnTo>
                      <a:pt x="3600" y="10879"/>
                    </a:lnTo>
                    <a:lnTo>
                      <a:pt x="3606" y="10848"/>
                    </a:lnTo>
                    <a:lnTo>
                      <a:pt x="3612" y="10816"/>
                    </a:lnTo>
                    <a:lnTo>
                      <a:pt x="3617" y="10784"/>
                    </a:lnTo>
                    <a:lnTo>
                      <a:pt x="3621" y="10753"/>
                    </a:lnTo>
                    <a:lnTo>
                      <a:pt x="3624" y="10720"/>
                    </a:lnTo>
                    <a:lnTo>
                      <a:pt x="3625" y="10688"/>
                    </a:lnTo>
                    <a:lnTo>
                      <a:pt x="3626" y="10655"/>
                    </a:lnTo>
                    <a:lnTo>
                      <a:pt x="3626" y="10623"/>
                    </a:lnTo>
                    <a:lnTo>
                      <a:pt x="3624" y="10591"/>
                    </a:lnTo>
                    <a:lnTo>
                      <a:pt x="3622" y="10559"/>
                    </a:lnTo>
                    <a:lnTo>
                      <a:pt x="3618" y="10527"/>
                    </a:lnTo>
                    <a:lnTo>
                      <a:pt x="3614" y="10495"/>
                    </a:lnTo>
                    <a:lnTo>
                      <a:pt x="3608" y="10462"/>
                    </a:lnTo>
                    <a:lnTo>
                      <a:pt x="3602" y="10431"/>
                    </a:lnTo>
                    <a:lnTo>
                      <a:pt x="3594" y="10399"/>
                    </a:lnTo>
                    <a:lnTo>
                      <a:pt x="3585" y="10368"/>
                    </a:lnTo>
                    <a:lnTo>
                      <a:pt x="3576" y="10337"/>
                    </a:lnTo>
                    <a:lnTo>
                      <a:pt x="3565" y="10306"/>
                    </a:lnTo>
                    <a:lnTo>
                      <a:pt x="3553" y="10275"/>
                    </a:lnTo>
                    <a:lnTo>
                      <a:pt x="3540" y="10245"/>
                    </a:lnTo>
                    <a:lnTo>
                      <a:pt x="3526" y="10215"/>
                    </a:lnTo>
                    <a:lnTo>
                      <a:pt x="3495" y="10148"/>
                    </a:lnTo>
                    <a:lnTo>
                      <a:pt x="3464" y="10082"/>
                    </a:lnTo>
                    <a:lnTo>
                      <a:pt x="3435" y="10016"/>
                    </a:lnTo>
                    <a:lnTo>
                      <a:pt x="3406" y="9949"/>
                    </a:lnTo>
                    <a:lnTo>
                      <a:pt x="3378" y="9881"/>
                    </a:lnTo>
                    <a:lnTo>
                      <a:pt x="3352" y="9813"/>
                    </a:lnTo>
                    <a:lnTo>
                      <a:pt x="3326" y="9744"/>
                    </a:lnTo>
                    <a:lnTo>
                      <a:pt x="3300" y="9675"/>
                    </a:lnTo>
                    <a:lnTo>
                      <a:pt x="3289" y="9643"/>
                    </a:lnTo>
                    <a:lnTo>
                      <a:pt x="3277" y="9612"/>
                    </a:lnTo>
                    <a:lnTo>
                      <a:pt x="3263" y="9582"/>
                    </a:lnTo>
                    <a:lnTo>
                      <a:pt x="3249" y="9553"/>
                    </a:lnTo>
                    <a:lnTo>
                      <a:pt x="3234" y="9524"/>
                    </a:lnTo>
                    <a:lnTo>
                      <a:pt x="3218" y="9496"/>
                    </a:lnTo>
                    <a:lnTo>
                      <a:pt x="3201" y="9468"/>
                    </a:lnTo>
                    <a:lnTo>
                      <a:pt x="3183" y="9441"/>
                    </a:lnTo>
                    <a:lnTo>
                      <a:pt x="3165" y="9414"/>
                    </a:lnTo>
                    <a:lnTo>
                      <a:pt x="3145" y="9388"/>
                    </a:lnTo>
                    <a:lnTo>
                      <a:pt x="3124" y="9362"/>
                    </a:lnTo>
                    <a:lnTo>
                      <a:pt x="3103" y="9338"/>
                    </a:lnTo>
                    <a:lnTo>
                      <a:pt x="3081" y="9314"/>
                    </a:lnTo>
                    <a:lnTo>
                      <a:pt x="3059" y="9291"/>
                    </a:lnTo>
                    <a:lnTo>
                      <a:pt x="3036" y="9269"/>
                    </a:lnTo>
                    <a:lnTo>
                      <a:pt x="3012" y="9248"/>
                    </a:lnTo>
                    <a:lnTo>
                      <a:pt x="2987" y="9227"/>
                    </a:lnTo>
                    <a:lnTo>
                      <a:pt x="2961" y="9207"/>
                    </a:lnTo>
                    <a:lnTo>
                      <a:pt x="2935" y="9188"/>
                    </a:lnTo>
                    <a:lnTo>
                      <a:pt x="2909" y="9170"/>
                    </a:lnTo>
                    <a:lnTo>
                      <a:pt x="2882" y="9152"/>
                    </a:lnTo>
                    <a:lnTo>
                      <a:pt x="2854" y="9136"/>
                    </a:lnTo>
                    <a:lnTo>
                      <a:pt x="2826" y="9120"/>
                    </a:lnTo>
                    <a:lnTo>
                      <a:pt x="2797" y="9104"/>
                    </a:lnTo>
                    <a:lnTo>
                      <a:pt x="2767" y="9090"/>
                    </a:lnTo>
                    <a:lnTo>
                      <a:pt x="2737" y="9077"/>
                    </a:lnTo>
                    <a:lnTo>
                      <a:pt x="2707" y="9065"/>
                    </a:lnTo>
                    <a:lnTo>
                      <a:pt x="2676" y="9054"/>
                    </a:lnTo>
                    <a:lnTo>
                      <a:pt x="2645" y="9044"/>
                    </a:lnTo>
                    <a:lnTo>
                      <a:pt x="2613" y="9035"/>
                    </a:lnTo>
                    <a:lnTo>
                      <a:pt x="2581" y="9027"/>
                    </a:lnTo>
                    <a:lnTo>
                      <a:pt x="2548" y="9020"/>
                    </a:lnTo>
                    <a:lnTo>
                      <a:pt x="1006" y="8712"/>
                    </a:lnTo>
                    <a:lnTo>
                      <a:pt x="1006" y="7347"/>
                    </a:lnTo>
                    <a:lnTo>
                      <a:pt x="2548" y="7039"/>
                    </a:lnTo>
                    <a:lnTo>
                      <a:pt x="2581" y="7032"/>
                    </a:lnTo>
                    <a:lnTo>
                      <a:pt x="2613" y="7024"/>
                    </a:lnTo>
                    <a:lnTo>
                      <a:pt x="2645" y="7015"/>
                    </a:lnTo>
                    <a:lnTo>
                      <a:pt x="2676" y="7005"/>
                    </a:lnTo>
                    <a:lnTo>
                      <a:pt x="2707" y="6994"/>
                    </a:lnTo>
                    <a:lnTo>
                      <a:pt x="2737" y="6982"/>
                    </a:lnTo>
                    <a:lnTo>
                      <a:pt x="2767" y="6969"/>
                    </a:lnTo>
                    <a:lnTo>
                      <a:pt x="2797" y="6955"/>
                    </a:lnTo>
                    <a:lnTo>
                      <a:pt x="2826" y="6939"/>
                    </a:lnTo>
                    <a:lnTo>
                      <a:pt x="2854" y="6923"/>
                    </a:lnTo>
                    <a:lnTo>
                      <a:pt x="2882" y="6907"/>
                    </a:lnTo>
                    <a:lnTo>
                      <a:pt x="2909" y="6889"/>
                    </a:lnTo>
                    <a:lnTo>
                      <a:pt x="2935" y="6871"/>
                    </a:lnTo>
                    <a:lnTo>
                      <a:pt x="2961" y="6852"/>
                    </a:lnTo>
                    <a:lnTo>
                      <a:pt x="2987" y="6832"/>
                    </a:lnTo>
                    <a:lnTo>
                      <a:pt x="3012" y="6812"/>
                    </a:lnTo>
                    <a:lnTo>
                      <a:pt x="3036" y="6790"/>
                    </a:lnTo>
                    <a:lnTo>
                      <a:pt x="3059" y="6768"/>
                    </a:lnTo>
                    <a:lnTo>
                      <a:pt x="3081" y="6745"/>
                    </a:lnTo>
                    <a:lnTo>
                      <a:pt x="3103" y="6721"/>
                    </a:lnTo>
                    <a:lnTo>
                      <a:pt x="3124" y="6697"/>
                    </a:lnTo>
                    <a:lnTo>
                      <a:pt x="3145" y="6672"/>
                    </a:lnTo>
                    <a:lnTo>
                      <a:pt x="3165" y="6645"/>
                    </a:lnTo>
                    <a:lnTo>
                      <a:pt x="3183" y="6618"/>
                    </a:lnTo>
                    <a:lnTo>
                      <a:pt x="3201" y="6591"/>
                    </a:lnTo>
                    <a:lnTo>
                      <a:pt x="3218" y="6564"/>
                    </a:lnTo>
                    <a:lnTo>
                      <a:pt x="3234" y="6535"/>
                    </a:lnTo>
                    <a:lnTo>
                      <a:pt x="3249" y="6506"/>
                    </a:lnTo>
                    <a:lnTo>
                      <a:pt x="3263" y="6477"/>
                    </a:lnTo>
                    <a:lnTo>
                      <a:pt x="3277" y="6447"/>
                    </a:lnTo>
                    <a:lnTo>
                      <a:pt x="3289" y="6416"/>
                    </a:lnTo>
                    <a:lnTo>
                      <a:pt x="3300" y="6384"/>
                    </a:lnTo>
                    <a:lnTo>
                      <a:pt x="3326" y="6315"/>
                    </a:lnTo>
                    <a:lnTo>
                      <a:pt x="3351" y="6247"/>
                    </a:lnTo>
                    <a:lnTo>
                      <a:pt x="3378" y="6179"/>
                    </a:lnTo>
                    <a:lnTo>
                      <a:pt x="3406" y="6110"/>
                    </a:lnTo>
                    <a:lnTo>
                      <a:pt x="3434" y="6043"/>
                    </a:lnTo>
                    <a:lnTo>
                      <a:pt x="3463" y="5977"/>
                    </a:lnTo>
                    <a:lnTo>
                      <a:pt x="3495" y="5911"/>
                    </a:lnTo>
                    <a:lnTo>
                      <a:pt x="3526" y="5845"/>
                    </a:lnTo>
                    <a:lnTo>
                      <a:pt x="3540" y="5815"/>
                    </a:lnTo>
                    <a:lnTo>
                      <a:pt x="3553" y="5784"/>
                    </a:lnTo>
                    <a:lnTo>
                      <a:pt x="3565" y="5754"/>
                    </a:lnTo>
                    <a:lnTo>
                      <a:pt x="3575" y="5723"/>
                    </a:lnTo>
                    <a:lnTo>
                      <a:pt x="3585" y="5692"/>
                    </a:lnTo>
                    <a:lnTo>
                      <a:pt x="3594" y="5660"/>
                    </a:lnTo>
                    <a:lnTo>
                      <a:pt x="3602" y="5629"/>
                    </a:lnTo>
                    <a:lnTo>
                      <a:pt x="3608" y="5597"/>
                    </a:lnTo>
                    <a:lnTo>
                      <a:pt x="3614" y="5564"/>
                    </a:lnTo>
                    <a:lnTo>
                      <a:pt x="3618" y="5532"/>
                    </a:lnTo>
                    <a:lnTo>
                      <a:pt x="3622" y="5500"/>
                    </a:lnTo>
                    <a:lnTo>
                      <a:pt x="3624" y="5468"/>
                    </a:lnTo>
                    <a:lnTo>
                      <a:pt x="3626" y="5436"/>
                    </a:lnTo>
                    <a:lnTo>
                      <a:pt x="3626" y="5403"/>
                    </a:lnTo>
                    <a:lnTo>
                      <a:pt x="3625" y="5371"/>
                    </a:lnTo>
                    <a:lnTo>
                      <a:pt x="3624" y="5339"/>
                    </a:lnTo>
                    <a:lnTo>
                      <a:pt x="3621" y="5306"/>
                    </a:lnTo>
                    <a:lnTo>
                      <a:pt x="3617" y="5274"/>
                    </a:lnTo>
                    <a:lnTo>
                      <a:pt x="3613" y="5243"/>
                    </a:lnTo>
                    <a:lnTo>
                      <a:pt x="3607" y="5211"/>
                    </a:lnTo>
                    <a:lnTo>
                      <a:pt x="3600" y="5179"/>
                    </a:lnTo>
                    <a:lnTo>
                      <a:pt x="3592" y="5148"/>
                    </a:lnTo>
                    <a:lnTo>
                      <a:pt x="3583" y="5117"/>
                    </a:lnTo>
                    <a:lnTo>
                      <a:pt x="3573" y="5086"/>
                    </a:lnTo>
                    <a:lnTo>
                      <a:pt x="3562" y="5056"/>
                    </a:lnTo>
                    <a:lnTo>
                      <a:pt x="3551" y="5024"/>
                    </a:lnTo>
                    <a:lnTo>
                      <a:pt x="3538" y="4995"/>
                    </a:lnTo>
                    <a:lnTo>
                      <a:pt x="3524" y="4965"/>
                    </a:lnTo>
                    <a:lnTo>
                      <a:pt x="3509" y="4936"/>
                    </a:lnTo>
                    <a:lnTo>
                      <a:pt x="3493" y="4907"/>
                    </a:lnTo>
                    <a:lnTo>
                      <a:pt x="3476" y="4879"/>
                    </a:lnTo>
                    <a:lnTo>
                      <a:pt x="3457" y="4851"/>
                    </a:lnTo>
                    <a:lnTo>
                      <a:pt x="2584" y="3544"/>
                    </a:lnTo>
                    <a:lnTo>
                      <a:pt x="3552" y="2578"/>
                    </a:lnTo>
                    <a:lnTo>
                      <a:pt x="4862" y="3450"/>
                    </a:lnTo>
                    <a:lnTo>
                      <a:pt x="4894" y="3470"/>
                    </a:lnTo>
                    <a:lnTo>
                      <a:pt x="4926" y="3489"/>
                    </a:lnTo>
                    <a:lnTo>
                      <a:pt x="4959" y="3507"/>
                    </a:lnTo>
                    <a:lnTo>
                      <a:pt x="4992" y="3523"/>
                    </a:lnTo>
                    <a:lnTo>
                      <a:pt x="5027" y="3538"/>
                    </a:lnTo>
                    <a:lnTo>
                      <a:pt x="5061" y="3552"/>
                    </a:lnTo>
                    <a:lnTo>
                      <a:pt x="5096" y="3564"/>
                    </a:lnTo>
                    <a:lnTo>
                      <a:pt x="5130" y="3576"/>
                    </a:lnTo>
                    <a:lnTo>
                      <a:pt x="5166" y="3586"/>
                    </a:lnTo>
                    <a:lnTo>
                      <a:pt x="5202" y="3594"/>
                    </a:lnTo>
                    <a:lnTo>
                      <a:pt x="5238" y="3601"/>
                    </a:lnTo>
                    <a:lnTo>
                      <a:pt x="5274" y="3607"/>
                    </a:lnTo>
                    <a:lnTo>
                      <a:pt x="5310" y="3612"/>
                    </a:lnTo>
                    <a:lnTo>
                      <a:pt x="5347" y="3615"/>
                    </a:lnTo>
                    <a:lnTo>
                      <a:pt x="5384" y="3617"/>
                    </a:lnTo>
                    <a:lnTo>
                      <a:pt x="5420" y="3618"/>
                    </a:lnTo>
                    <a:lnTo>
                      <a:pt x="5448" y="3617"/>
                    </a:lnTo>
                    <a:lnTo>
                      <a:pt x="5476" y="3616"/>
                    </a:lnTo>
                    <a:lnTo>
                      <a:pt x="5504" y="3614"/>
                    </a:lnTo>
                    <a:lnTo>
                      <a:pt x="5532" y="3612"/>
                    </a:lnTo>
                    <a:lnTo>
                      <a:pt x="5560" y="3608"/>
                    </a:lnTo>
                    <a:lnTo>
                      <a:pt x="5588" y="3604"/>
                    </a:lnTo>
                    <a:lnTo>
                      <a:pt x="5615" y="3599"/>
                    </a:lnTo>
                    <a:lnTo>
                      <a:pt x="5643" y="3593"/>
                    </a:lnTo>
                    <a:lnTo>
                      <a:pt x="5670" y="3586"/>
                    </a:lnTo>
                    <a:lnTo>
                      <a:pt x="5698" y="3579"/>
                    </a:lnTo>
                    <a:lnTo>
                      <a:pt x="5725" y="3571"/>
                    </a:lnTo>
                    <a:lnTo>
                      <a:pt x="5752" y="3562"/>
                    </a:lnTo>
                    <a:lnTo>
                      <a:pt x="5779" y="3552"/>
                    </a:lnTo>
                    <a:lnTo>
                      <a:pt x="5805" y="3542"/>
                    </a:lnTo>
                    <a:lnTo>
                      <a:pt x="5832" y="3531"/>
                    </a:lnTo>
                    <a:lnTo>
                      <a:pt x="5859" y="3518"/>
                    </a:lnTo>
                    <a:lnTo>
                      <a:pt x="5924" y="3487"/>
                    </a:lnTo>
                    <a:lnTo>
                      <a:pt x="5990" y="3457"/>
                    </a:lnTo>
                    <a:lnTo>
                      <a:pt x="6057" y="3428"/>
                    </a:lnTo>
                    <a:lnTo>
                      <a:pt x="6124" y="3398"/>
                    </a:lnTo>
                    <a:lnTo>
                      <a:pt x="6192" y="3370"/>
                    </a:lnTo>
                    <a:lnTo>
                      <a:pt x="6260" y="3344"/>
                    </a:lnTo>
                    <a:lnTo>
                      <a:pt x="6329" y="3318"/>
                    </a:lnTo>
                    <a:lnTo>
                      <a:pt x="6399" y="3293"/>
                    </a:lnTo>
                    <a:lnTo>
                      <a:pt x="6430" y="3282"/>
                    </a:lnTo>
                    <a:lnTo>
                      <a:pt x="6461" y="3270"/>
                    </a:lnTo>
                    <a:lnTo>
                      <a:pt x="6491" y="3256"/>
                    </a:lnTo>
                    <a:lnTo>
                      <a:pt x="6520" y="3242"/>
                    </a:lnTo>
                    <a:lnTo>
                      <a:pt x="6550" y="3227"/>
                    </a:lnTo>
                    <a:lnTo>
                      <a:pt x="6578" y="3211"/>
                    </a:lnTo>
                    <a:lnTo>
                      <a:pt x="6606" y="3194"/>
                    </a:lnTo>
                    <a:lnTo>
                      <a:pt x="6633" y="3176"/>
                    </a:lnTo>
                    <a:lnTo>
                      <a:pt x="6660" y="3158"/>
                    </a:lnTo>
                    <a:lnTo>
                      <a:pt x="6686" y="3138"/>
                    </a:lnTo>
                    <a:lnTo>
                      <a:pt x="6712" y="3117"/>
                    </a:lnTo>
                    <a:lnTo>
                      <a:pt x="6736" y="3096"/>
                    </a:lnTo>
                    <a:lnTo>
                      <a:pt x="6760" y="3074"/>
                    </a:lnTo>
                    <a:lnTo>
                      <a:pt x="6783" y="3052"/>
                    </a:lnTo>
                    <a:lnTo>
                      <a:pt x="6805" y="3029"/>
                    </a:lnTo>
                    <a:lnTo>
                      <a:pt x="6827" y="3005"/>
                    </a:lnTo>
                    <a:lnTo>
                      <a:pt x="6847" y="2980"/>
                    </a:lnTo>
                    <a:lnTo>
                      <a:pt x="6868" y="2955"/>
                    </a:lnTo>
                    <a:lnTo>
                      <a:pt x="6887" y="2929"/>
                    </a:lnTo>
                    <a:lnTo>
                      <a:pt x="6906" y="2903"/>
                    </a:lnTo>
                    <a:lnTo>
                      <a:pt x="6923" y="2876"/>
                    </a:lnTo>
                    <a:lnTo>
                      <a:pt x="6940" y="2847"/>
                    </a:lnTo>
                    <a:lnTo>
                      <a:pt x="6955" y="2819"/>
                    </a:lnTo>
                    <a:lnTo>
                      <a:pt x="6970" y="2790"/>
                    </a:lnTo>
                    <a:lnTo>
                      <a:pt x="6984" y="2761"/>
                    </a:lnTo>
                    <a:lnTo>
                      <a:pt x="6997" y="2731"/>
                    </a:lnTo>
                    <a:lnTo>
                      <a:pt x="7009" y="2701"/>
                    </a:lnTo>
                    <a:lnTo>
                      <a:pt x="7020" y="2670"/>
                    </a:lnTo>
                    <a:lnTo>
                      <a:pt x="7030" y="2639"/>
                    </a:lnTo>
                    <a:lnTo>
                      <a:pt x="7040" y="2608"/>
                    </a:lnTo>
                    <a:lnTo>
                      <a:pt x="7048" y="2575"/>
                    </a:lnTo>
                    <a:lnTo>
                      <a:pt x="7055" y="2542"/>
                    </a:lnTo>
                    <a:lnTo>
                      <a:pt x="7363" y="1004"/>
                    </a:lnTo>
                    <a:lnTo>
                      <a:pt x="8732" y="1004"/>
                    </a:lnTo>
                    <a:lnTo>
                      <a:pt x="9040" y="2542"/>
                    </a:lnTo>
                    <a:lnTo>
                      <a:pt x="9047" y="2575"/>
                    </a:lnTo>
                    <a:lnTo>
                      <a:pt x="9055" y="2608"/>
                    </a:lnTo>
                    <a:lnTo>
                      <a:pt x="9065" y="2639"/>
                    </a:lnTo>
                    <a:lnTo>
                      <a:pt x="9075" y="2670"/>
                    </a:lnTo>
                    <a:lnTo>
                      <a:pt x="9086" y="2701"/>
                    </a:lnTo>
                    <a:lnTo>
                      <a:pt x="9098" y="2731"/>
                    </a:lnTo>
                    <a:lnTo>
                      <a:pt x="9111" y="2761"/>
                    </a:lnTo>
                    <a:lnTo>
                      <a:pt x="9125" y="2790"/>
                    </a:lnTo>
                    <a:lnTo>
                      <a:pt x="9140" y="2819"/>
                    </a:lnTo>
                    <a:lnTo>
                      <a:pt x="9155" y="2847"/>
                    </a:lnTo>
                    <a:lnTo>
                      <a:pt x="9172" y="2876"/>
                    </a:lnTo>
                    <a:lnTo>
                      <a:pt x="9189" y="2903"/>
                    </a:lnTo>
                    <a:lnTo>
                      <a:pt x="9208" y="2929"/>
                    </a:lnTo>
                    <a:lnTo>
                      <a:pt x="9227" y="2955"/>
                    </a:lnTo>
                    <a:lnTo>
                      <a:pt x="9248" y="2980"/>
                    </a:lnTo>
                    <a:lnTo>
                      <a:pt x="9268" y="3005"/>
                    </a:lnTo>
                    <a:lnTo>
                      <a:pt x="9290" y="3029"/>
                    </a:lnTo>
                    <a:lnTo>
                      <a:pt x="9312" y="3052"/>
                    </a:lnTo>
                    <a:lnTo>
                      <a:pt x="9335" y="3074"/>
                    </a:lnTo>
                    <a:lnTo>
                      <a:pt x="9359" y="3096"/>
                    </a:lnTo>
                    <a:lnTo>
                      <a:pt x="9383" y="3117"/>
                    </a:lnTo>
                    <a:lnTo>
                      <a:pt x="9409" y="3138"/>
                    </a:lnTo>
                    <a:lnTo>
                      <a:pt x="9435" y="3158"/>
                    </a:lnTo>
                    <a:lnTo>
                      <a:pt x="9462" y="3176"/>
                    </a:lnTo>
                    <a:lnTo>
                      <a:pt x="9489" y="3194"/>
                    </a:lnTo>
                    <a:lnTo>
                      <a:pt x="9517" y="3211"/>
                    </a:lnTo>
                    <a:lnTo>
                      <a:pt x="9545" y="3227"/>
                    </a:lnTo>
                    <a:lnTo>
                      <a:pt x="9575" y="3242"/>
                    </a:lnTo>
                    <a:lnTo>
                      <a:pt x="9604" y="3256"/>
                    </a:lnTo>
                    <a:lnTo>
                      <a:pt x="9634" y="3270"/>
                    </a:lnTo>
                    <a:lnTo>
                      <a:pt x="9665" y="3282"/>
                    </a:lnTo>
                    <a:lnTo>
                      <a:pt x="9696" y="3293"/>
                    </a:lnTo>
                    <a:lnTo>
                      <a:pt x="9766" y="3318"/>
                    </a:lnTo>
                    <a:lnTo>
                      <a:pt x="9834" y="3344"/>
                    </a:lnTo>
                    <a:lnTo>
                      <a:pt x="9902" y="3370"/>
                    </a:lnTo>
                    <a:lnTo>
                      <a:pt x="9971" y="3398"/>
                    </a:lnTo>
                    <a:lnTo>
                      <a:pt x="10037" y="3427"/>
                    </a:lnTo>
                    <a:lnTo>
                      <a:pt x="10105" y="3456"/>
                    </a:lnTo>
                    <a:lnTo>
                      <a:pt x="10171" y="3487"/>
                    </a:lnTo>
                    <a:lnTo>
                      <a:pt x="10236" y="3518"/>
                    </a:lnTo>
                    <a:lnTo>
                      <a:pt x="10263" y="3530"/>
                    </a:lnTo>
                    <a:lnTo>
                      <a:pt x="10290" y="3541"/>
                    </a:lnTo>
                    <a:lnTo>
                      <a:pt x="10316" y="3552"/>
                    </a:lnTo>
                    <a:lnTo>
                      <a:pt x="10343" y="3562"/>
                    </a:lnTo>
                    <a:lnTo>
                      <a:pt x="10370" y="3571"/>
                    </a:lnTo>
                    <a:lnTo>
                      <a:pt x="10397" y="3579"/>
                    </a:lnTo>
                    <a:lnTo>
                      <a:pt x="10425" y="3586"/>
                    </a:lnTo>
                    <a:lnTo>
                      <a:pt x="10452" y="3593"/>
                    </a:lnTo>
                    <a:lnTo>
                      <a:pt x="10480" y="3599"/>
                    </a:lnTo>
                    <a:lnTo>
                      <a:pt x="10507" y="3604"/>
                    </a:lnTo>
                    <a:lnTo>
                      <a:pt x="10535" y="3608"/>
                    </a:lnTo>
                    <a:lnTo>
                      <a:pt x="10563" y="3612"/>
                    </a:lnTo>
                    <a:lnTo>
                      <a:pt x="10592" y="3614"/>
                    </a:lnTo>
                    <a:lnTo>
                      <a:pt x="10620" y="3616"/>
                    </a:lnTo>
                    <a:lnTo>
                      <a:pt x="10648" y="3617"/>
                    </a:lnTo>
                    <a:lnTo>
                      <a:pt x="10676" y="3618"/>
                    </a:lnTo>
                    <a:lnTo>
                      <a:pt x="10712" y="3617"/>
                    </a:lnTo>
                    <a:lnTo>
                      <a:pt x="10748" y="3615"/>
                    </a:lnTo>
                    <a:lnTo>
                      <a:pt x="10786" y="3612"/>
                    </a:lnTo>
                    <a:lnTo>
                      <a:pt x="10822" y="3607"/>
                    </a:lnTo>
                    <a:lnTo>
                      <a:pt x="10858" y="3601"/>
                    </a:lnTo>
                    <a:lnTo>
                      <a:pt x="10894" y="3594"/>
                    </a:lnTo>
                    <a:lnTo>
                      <a:pt x="10930" y="3586"/>
                    </a:lnTo>
                    <a:lnTo>
                      <a:pt x="10965" y="3576"/>
                    </a:lnTo>
                    <a:lnTo>
                      <a:pt x="11000" y="3564"/>
                    </a:lnTo>
                    <a:lnTo>
                      <a:pt x="11035" y="3552"/>
                    </a:lnTo>
                    <a:lnTo>
                      <a:pt x="11069" y="3538"/>
                    </a:lnTo>
                    <a:lnTo>
                      <a:pt x="11103" y="3523"/>
                    </a:lnTo>
                    <a:lnTo>
                      <a:pt x="11137" y="3507"/>
                    </a:lnTo>
                    <a:lnTo>
                      <a:pt x="11169" y="3489"/>
                    </a:lnTo>
                    <a:lnTo>
                      <a:pt x="11202" y="3470"/>
                    </a:lnTo>
                    <a:lnTo>
                      <a:pt x="11233" y="3450"/>
                    </a:lnTo>
                    <a:lnTo>
                      <a:pt x="12543" y="2578"/>
                    </a:lnTo>
                    <a:lnTo>
                      <a:pt x="13511" y="3544"/>
                    </a:lnTo>
                    <a:lnTo>
                      <a:pt x="12638" y="4851"/>
                    </a:lnTo>
                    <a:lnTo>
                      <a:pt x="12619" y="4879"/>
                    </a:lnTo>
                    <a:lnTo>
                      <a:pt x="12602" y="4907"/>
                    </a:lnTo>
                    <a:lnTo>
                      <a:pt x="12586" y="4936"/>
                    </a:lnTo>
                    <a:lnTo>
                      <a:pt x="12571" y="4965"/>
                    </a:lnTo>
                    <a:lnTo>
                      <a:pt x="12557" y="4995"/>
                    </a:lnTo>
                    <a:lnTo>
                      <a:pt x="12544" y="5024"/>
                    </a:lnTo>
                    <a:lnTo>
                      <a:pt x="12533" y="5056"/>
                    </a:lnTo>
                    <a:lnTo>
                      <a:pt x="12522" y="5086"/>
                    </a:lnTo>
                    <a:lnTo>
                      <a:pt x="12512" y="5117"/>
                    </a:lnTo>
                    <a:lnTo>
                      <a:pt x="12503" y="5148"/>
                    </a:lnTo>
                    <a:lnTo>
                      <a:pt x="12495" y="5179"/>
                    </a:lnTo>
                    <a:lnTo>
                      <a:pt x="12489" y="5211"/>
                    </a:lnTo>
                    <a:lnTo>
                      <a:pt x="12483" y="5242"/>
                    </a:lnTo>
                    <a:lnTo>
                      <a:pt x="12478" y="5274"/>
                    </a:lnTo>
                    <a:lnTo>
                      <a:pt x="12474" y="5306"/>
                    </a:lnTo>
                    <a:lnTo>
                      <a:pt x="12472" y="5339"/>
                    </a:lnTo>
                    <a:lnTo>
                      <a:pt x="12470" y="5371"/>
                    </a:lnTo>
                    <a:lnTo>
                      <a:pt x="12469" y="5403"/>
                    </a:lnTo>
                    <a:lnTo>
                      <a:pt x="12470" y="5435"/>
                    </a:lnTo>
                    <a:lnTo>
                      <a:pt x="12471" y="5467"/>
                    </a:lnTo>
                    <a:lnTo>
                      <a:pt x="12473" y="5500"/>
                    </a:lnTo>
                    <a:lnTo>
                      <a:pt x="12477" y="5532"/>
                    </a:lnTo>
                    <a:lnTo>
                      <a:pt x="12481" y="5563"/>
                    </a:lnTo>
                    <a:lnTo>
                      <a:pt x="12487" y="5596"/>
                    </a:lnTo>
                    <a:lnTo>
                      <a:pt x="12494" y="5628"/>
                    </a:lnTo>
                    <a:lnTo>
                      <a:pt x="12501" y="5660"/>
                    </a:lnTo>
                    <a:lnTo>
                      <a:pt x="12510" y="5691"/>
                    </a:lnTo>
                    <a:lnTo>
                      <a:pt x="12519" y="5722"/>
                    </a:lnTo>
                    <a:lnTo>
                      <a:pt x="12530" y="5753"/>
                    </a:lnTo>
                    <a:lnTo>
                      <a:pt x="12542" y="5784"/>
                    </a:lnTo>
                    <a:lnTo>
                      <a:pt x="12555" y="5814"/>
                    </a:lnTo>
                    <a:lnTo>
                      <a:pt x="12569" y="5844"/>
                    </a:lnTo>
                    <a:lnTo>
                      <a:pt x="12600" y="5910"/>
                    </a:lnTo>
                    <a:lnTo>
                      <a:pt x="12631" y="5976"/>
                    </a:lnTo>
                    <a:lnTo>
                      <a:pt x="12661" y="6043"/>
                    </a:lnTo>
                    <a:lnTo>
                      <a:pt x="12689" y="6110"/>
                    </a:lnTo>
                    <a:lnTo>
                      <a:pt x="12717" y="6178"/>
                    </a:lnTo>
                    <a:lnTo>
                      <a:pt x="12744" y="6246"/>
                    </a:lnTo>
                    <a:lnTo>
                      <a:pt x="12769" y="6315"/>
                    </a:lnTo>
                    <a:lnTo>
                      <a:pt x="12795" y="6384"/>
                    </a:lnTo>
                    <a:lnTo>
                      <a:pt x="12807" y="6416"/>
                    </a:lnTo>
                    <a:lnTo>
                      <a:pt x="12819" y="6446"/>
                    </a:lnTo>
                    <a:lnTo>
                      <a:pt x="12832" y="6476"/>
                    </a:lnTo>
                    <a:lnTo>
                      <a:pt x="12846" y="6506"/>
                    </a:lnTo>
                    <a:lnTo>
                      <a:pt x="12861" y="6535"/>
                    </a:lnTo>
                    <a:lnTo>
                      <a:pt x="12877" y="6563"/>
                    </a:lnTo>
                    <a:lnTo>
                      <a:pt x="12894" y="6591"/>
                    </a:lnTo>
                    <a:lnTo>
                      <a:pt x="12912" y="6618"/>
                    </a:lnTo>
                    <a:lnTo>
                      <a:pt x="12931" y="6644"/>
                    </a:lnTo>
                    <a:lnTo>
                      <a:pt x="12950" y="6671"/>
                    </a:lnTo>
                    <a:lnTo>
                      <a:pt x="12971" y="6696"/>
                    </a:lnTo>
                    <a:lnTo>
                      <a:pt x="12992" y="6721"/>
                    </a:lnTo>
                    <a:lnTo>
                      <a:pt x="13014" y="6744"/>
                    </a:lnTo>
                    <a:lnTo>
                      <a:pt x="13036" y="6767"/>
                    </a:lnTo>
                    <a:lnTo>
                      <a:pt x="13059" y="6790"/>
                    </a:lnTo>
                    <a:lnTo>
                      <a:pt x="13083" y="6811"/>
                    </a:lnTo>
                    <a:lnTo>
                      <a:pt x="13108" y="6832"/>
                    </a:lnTo>
                    <a:lnTo>
                      <a:pt x="13134" y="6852"/>
                    </a:lnTo>
                    <a:lnTo>
                      <a:pt x="13160" y="6871"/>
                    </a:lnTo>
                    <a:lnTo>
                      <a:pt x="13186" y="6889"/>
                    </a:lnTo>
                    <a:lnTo>
                      <a:pt x="13213" y="6907"/>
                    </a:lnTo>
                    <a:lnTo>
                      <a:pt x="13241" y="6923"/>
                    </a:lnTo>
                    <a:lnTo>
                      <a:pt x="13269" y="6939"/>
                    </a:lnTo>
                    <a:lnTo>
                      <a:pt x="13298" y="6955"/>
                    </a:lnTo>
                    <a:lnTo>
                      <a:pt x="13328" y="6968"/>
                    </a:lnTo>
                    <a:lnTo>
                      <a:pt x="13358" y="6981"/>
                    </a:lnTo>
                    <a:lnTo>
                      <a:pt x="13388" y="6993"/>
                    </a:lnTo>
                    <a:lnTo>
                      <a:pt x="13419" y="7004"/>
                    </a:lnTo>
                    <a:lnTo>
                      <a:pt x="13450" y="7014"/>
                    </a:lnTo>
                    <a:lnTo>
                      <a:pt x="13483" y="7024"/>
                    </a:lnTo>
                    <a:lnTo>
                      <a:pt x="13515" y="7032"/>
                    </a:lnTo>
                    <a:lnTo>
                      <a:pt x="13547" y="7039"/>
                    </a:lnTo>
                    <a:lnTo>
                      <a:pt x="15088" y="7347"/>
                    </a:lnTo>
                    <a:lnTo>
                      <a:pt x="15089" y="8712"/>
                    </a:lnTo>
                    <a:lnTo>
                      <a:pt x="13547" y="9020"/>
                    </a:lnTo>
                    <a:close/>
                    <a:moveTo>
                      <a:pt x="15286" y="6362"/>
                    </a:moveTo>
                    <a:lnTo>
                      <a:pt x="13745" y="6054"/>
                    </a:lnTo>
                    <a:lnTo>
                      <a:pt x="13715" y="5971"/>
                    </a:lnTo>
                    <a:lnTo>
                      <a:pt x="13684" y="5889"/>
                    </a:lnTo>
                    <a:lnTo>
                      <a:pt x="13652" y="5807"/>
                    </a:lnTo>
                    <a:lnTo>
                      <a:pt x="13618" y="5726"/>
                    </a:lnTo>
                    <a:lnTo>
                      <a:pt x="13584" y="5646"/>
                    </a:lnTo>
                    <a:lnTo>
                      <a:pt x="13548" y="5565"/>
                    </a:lnTo>
                    <a:lnTo>
                      <a:pt x="13512" y="5486"/>
                    </a:lnTo>
                    <a:lnTo>
                      <a:pt x="13475" y="5408"/>
                    </a:lnTo>
                    <a:lnTo>
                      <a:pt x="14348" y="4101"/>
                    </a:lnTo>
                    <a:lnTo>
                      <a:pt x="14372" y="4063"/>
                    </a:lnTo>
                    <a:lnTo>
                      <a:pt x="14394" y="4025"/>
                    </a:lnTo>
                    <a:lnTo>
                      <a:pt x="14414" y="3986"/>
                    </a:lnTo>
                    <a:lnTo>
                      <a:pt x="14433" y="3947"/>
                    </a:lnTo>
                    <a:lnTo>
                      <a:pt x="14449" y="3906"/>
                    </a:lnTo>
                    <a:lnTo>
                      <a:pt x="14464" y="3865"/>
                    </a:lnTo>
                    <a:lnTo>
                      <a:pt x="14476" y="3824"/>
                    </a:lnTo>
                    <a:lnTo>
                      <a:pt x="14489" y="3783"/>
                    </a:lnTo>
                    <a:lnTo>
                      <a:pt x="14498" y="3741"/>
                    </a:lnTo>
                    <a:lnTo>
                      <a:pt x="14505" y="3699"/>
                    </a:lnTo>
                    <a:lnTo>
                      <a:pt x="14511" y="3656"/>
                    </a:lnTo>
                    <a:lnTo>
                      <a:pt x="14515" y="3614"/>
                    </a:lnTo>
                    <a:lnTo>
                      <a:pt x="14517" y="3572"/>
                    </a:lnTo>
                    <a:lnTo>
                      <a:pt x="14517" y="3530"/>
                    </a:lnTo>
                    <a:lnTo>
                      <a:pt x="14515" y="3488"/>
                    </a:lnTo>
                    <a:lnTo>
                      <a:pt x="14512" y="3446"/>
                    </a:lnTo>
                    <a:lnTo>
                      <a:pt x="14507" y="3404"/>
                    </a:lnTo>
                    <a:lnTo>
                      <a:pt x="14500" y="3361"/>
                    </a:lnTo>
                    <a:lnTo>
                      <a:pt x="14492" y="3320"/>
                    </a:lnTo>
                    <a:lnTo>
                      <a:pt x="14480" y="3279"/>
                    </a:lnTo>
                    <a:lnTo>
                      <a:pt x="14468" y="3239"/>
                    </a:lnTo>
                    <a:lnTo>
                      <a:pt x="14455" y="3198"/>
                    </a:lnTo>
                    <a:lnTo>
                      <a:pt x="14439" y="3159"/>
                    </a:lnTo>
                    <a:lnTo>
                      <a:pt x="14422" y="3119"/>
                    </a:lnTo>
                    <a:lnTo>
                      <a:pt x="14403" y="3081"/>
                    </a:lnTo>
                    <a:lnTo>
                      <a:pt x="14382" y="3043"/>
                    </a:lnTo>
                    <a:lnTo>
                      <a:pt x="14360" y="3006"/>
                    </a:lnTo>
                    <a:lnTo>
                      <a:pt x="14336" y="2970"/>
                    </a:lnTo>
                    <a:lnTo>
                      <a:pt x="14309" y="2935"/>
                    </a:lnTo>
                    <a:lnTo>
                      <a:pt x="14282" y="2901"/>
                    </a:lnTo>
                    <a:lnTo>
                      <a:pt x="14253" y="2868"/>
                    </a:lnTo>
                    <a:lnTo>
                      <a:pt x="14222" y="2834"/>
                    </a:lnTo>
                    <a:lnTo>
                      <a:pt x="13254" y="1869"/>
                    </a:lnTo>
                    <a:lnTo>
                      <a:pt x="13236" y="1852"/>
                    </a:lnTo>
                    <a:lnTo>
                      <a:pt x="13217" y="1834"/>
                    </a:lnTo>
                    <a:lnTo>
                      <a:pt x="13198" y="1817"/>
                    </a:lnTo>
                    <a:lnTo>
                      <a:pt x="13179" y="1801"/>
                    </a:lnTo>
                    <a:lnTo>
                      <a:pt x="13159" y="1786"/>
                    </a:lnTo>
                    <a:lnTo>
                      <a:pt x="13139" y="1771"/>
                    </a:lnTo>
                    <a:lnTo>
                      <a:pt x="13118" y="1755"/>
                    </a:lnTo>
                    <a:lnTo>
                      <a:pt x="13097" y="1741"/>
                    </a:lnTo>
                    <a:lnTo>
                      <a:pt x="13076" y="1728"/>
                    </a:lnTo>
                    <a:lnTo>
                      <a:pt x="13055" y="1715"/>
                    </a:lnTo>
                    <a:lnTo>
                      <a:pt x="13034" y="1702"/>
                    </a:lnTo>
                    <a:lnTo>
                      <a:pt x="13012" y="1691"/>
                    </a:lnTo>
                    <a:lnTo>
                      <a:pt x="12990" y="1680"/>
                    </a:lnTo>
                    <a:lnTo>
                      <a:pt x="12968" y="1669"/>
                    </a:lnTo>
                    <a:lnTo>
                      <a:pt x="12945" y="1659"/>
                    </a:lnTo>
                    <a:lnTo>
                      <a:pt x="12923" y="1649"/>
                    </a:lnTo>
                    <a:lnTo>
                      <a:pt x="12900" y="1640"/>
                    </a:lnTo>
                    <a:lnTo>
                      <a:pt x="12877" y="1632"/>
                    </a:lnTo>
                    <a:lnTo>
                      <a:pt x="12854" y="1624"/>
                    </a:lnTo>
                    <a:lnTo>
                      <a:pt x="12831" y="1617"/>
                    </a:lnTo>
                    <a:lnTo>
                      <a:pt x="12808" y="1610"/>
                    </a:lnTo>
                    <a:lnTo>
                      <a:pt x="12783" y="1604"/>
                    </a:lnTo>
                    <a:lnTo>
                      <a:pt x="12759" y="1599"/>
                    </a:lnTo>
                    <a:lnTo>
                      <a:pt x="12736" y="1594"/>
                    </a:lnTo>
                    <a:lnTo>
                      <a:pt x="12712" y="1590"/>
                    </a:lnTo>
                    <a:lnTo>
                      <a:pt x="12688" y="1586"/>
                    </a:lnTo>
                    <a:lnTo>
                      <a:pt x="12664" y="1583"/>
                    </a:lnTo>
                    <a:lnTo>
                      <a:pt x="12640" y="1580"/>
                    </a:lnTo>
                    <a:lnTo>
                      <a:pt x="12615" y="1578"/>
                    </a:lnTo>
                    <a:lnTo>
                      <a:pt x="12591" y="1577"/>
                    </a:lnTo>
                    <a:lnTo>
                      <a:pt x="12566" y="1576"/>
                    </a:lnTo>
                    <a:lnTo>
                      <a:pt x="12542" y="1575"/>
                    </a:lnTo>
                    <a:lnTo>
                      <a:pt x="12506" y="1576"/>
                    </a:lnTo>
                    <a:lnTo>
                      <a:pt x="12470" y="1578"/>
                    </a:lnTo>
                    <a:lnTo>
                      <a:pt x="12433" y="1581"/>
                    </a:lnTo>
                    <a:lnTo>
                      <a:pt x="12398" y="1586"/>
                    </a:lnTo>
                    <a:lnTo>
                      <a:pt x="12362" y="1592"/>
                    </a:lnTo>
                    <a:lnTo>
                      <a:pt x="12326" y="1599"/>
                    </a:lnTo>
                    <a:lnTo>
                      <a:pt x="12291" y="1607"/>
                    </a:lnTo>
                    <a:lnTo>
                      <a:pt x="12255" y="1617"/>
                    </a:lnTo>
                    <a:lnTo>
                      <a:pt x="12220" y="1628"/>
                    </a:lnTo>
                    <a:lnTo>
                      <a:pt x="12185" y="1641"/>
                    </a:lnTo>
                    <a:lnTo>
                      <a:pt x="12151" y="1654"/>
                    </a:lnTo>
                    <a:lnTo>
                      <a:pt x="12117" y="1670"/>
                    </a:lnTo>
                    <a:lnTo>
                      <a:pt x="12083" y="1686"/>
                    </a:lnTo>
                    <a:lnTo>
                      <a:pt x="12050" y="1704"/>
                    </a:lnTo>
                    <a:lnTo>
                      <a:pt x="12018" y="1723"/>
                    </a:lnTo>
                    <a:lnTo>
                      <a:pt x="11986" y="1743"/>
                    </a:lnTo>
                    <a:lnTo>
                      <a:pt x="10676" y="2615"/>
                    </a:lnTo>
                    <a:lnTo>
                      <a:pt x="10597" y="2577"/>
                    </a:lnTo>
                    <a:lnTo>
                      <a:pt x="10517" y="2540"/>
                    </a:lnTo>
                    <a:lnTo>
                      <a:pt x="10437" y="2505"/>
                    </a:lnTo>
                    <a:lnTo>
                      <a:pt x="10356" y="2471"/>
                    </a:lnTo>
                    <a:lnTo>
                      <a:pt x="10275" y="2438"/>
                    </a:lnTo>
                    <a:lnTo>
                      <a:pt x="10192" y="2406"/>
                    </a:lnTo>
                    <a:lnTo>
                      <a:pt x="10110" y="2375"/>
                    </a:lnTo>
                    <a:lnTo>
                      <a:pt x="10026" y="2346"/>
                    </a:lnTo>
                    <a:lnTo>
                      <a:pt x="9718" y="808"/>
                    </a:lnTo>
                    <a:lnTo>
                      <a:pt x="9708" y="764"/>
                    </a:lnTo>
                    <a:lnTo>
                      <a:pt x="9697" y="721"/>
                    </a:lnTo>
                    <a:lnTo>
                      <a:pt x="9683" y="679"/>
                    </a:lnTo>
                    <a:lnTo>
                      <a:pt x="9668" y="638"/>
                    </a:lnTo>
                    <a:lnTo>
                      <a:pt x="9652" y="598"/>
                    </a:lnTo>
                    <a:lnTo>
                      <a:pt x="9633" y="559"/>
                    </a:lnTo>
                    <a:lnTo>
                      <a:pt x="9614" y="520"/>
                    </a:lnTo>
                    <a:lnTo>
                      <a:pt x="9592" y="483"/>
                    </a:lnTo>
                    <a:lnTo>
                      <a:pt x="9568" y="447"/>
                    </a:lnTo>
                    <a:lnTo>
                      <a:pt x="9544" y="413"/>
                    </a:lnTo>
                    <a:lnTo>
                      <a:pt x="9518" y="378"/>
                    </a:lnTo>
                    <a:lnTo>
                      <a:pt x="9491" y="345"/>
                    </a:lnTo>
                    <a:lnTo>
                      <a:pt x="9463" y="314"/>
                    </a:lnTo>
                    <a:lnTo>
                      <a:pt x="9433" y="284"/>
                    </a:lnTo>
                    <a:lnTo>
                      <a:pt x="9401" y="255"/>
                    </a:lnTo>
                    <a:lnTo>
                      <a:pt x="9369" y="228"/>
                    </a:lnTo>
                    <a:lnTo>
                      <a:pt x="9336" y="202"/>
                    </a:lnTo>
                    <a:lnTo>
                      <a:pt x="9302" y="177"/>
                    </a:lnTo>
                    <a:lnTo>
                      <a:pt x="9267" y="154"/>
                    </a:lnTo>
                    <a:lnTo>
                      <a:pt x="9229" y="131"/>
                    </a:lnTo>
                    <a:lnTo>
                      <a:pt x="9192" y="111"/>
                    </a:lnTo>
                    <a:lnTo>
                      <a:pt x="9154" y="92"/>
                    </a:lnTo>
                    <a:lnTo>
                      <a:pt x="9115" y="75"/>
                    </a:lnTo>
                    <a:lnTo>
                      <a:pt x="9075" y="60"/>
                    </a:lnTo>
                    <a:lnTo>
                      <a:pt x="9034" y="46"/>
                    </a:lnTo>
                    <a:lnTo>
                      <a:pt x="8993" y="34"/>
                    </a:lnTo>
                    <a:lnTo>
                      <a:pt x="8951" y="24"/>
                    </a:lnTo>
                    <a:lnTo>
                      <a:pt x="8908" y="15"/>
                    </a:lnTo>
                    <a:lnTo>
                      <a:pt x="8864" y="9"/>
                    </a:lnTo>
                    <a:lnTo>
                      <a:pt x="8821" y="4"/>
                    </a:lnTo>
                    <a:lnTo>
                      <a:pt x="8777" y="1"/>
                    </a:lnTo>
                    <a:lnTo>
                      <a:pt x="8732" y="0"/>
                    </a:lnTo>
                    <a:lnTo>
                      <a:pt x="7363" y="0"/>
                    </a:lnTo>
                    <a:lnTo>
                      <a:pt x="7318" y="1"/>
                    </a:lnTo>
                    <a:lnTo>
                      <a:pt x="7274" y="4"/>
                    </a:lnTo>
                    <a:lnTo>
                      <a:pt x="7231" y="9"/>
                    </a:lnTo>
                    <a:lnTo>
                      <a:pt x="7187" y="15"/>
                    </a:lnTo>
                    <a:lnTo>
                      <a:pt x="7144" y="24"/>
                    </a:lnTo>
                    <a:lnTo>
                      <a:pt x="7102" y="34"/>
                    </a:lnTo>
                    <a:lnTo>
                      <a:pt x="7061" y="46"/>
                    </a:lnTo>
                    <a:lnTo>
                      <a:pt x="7020" y="60"/>
                    </a:lnTo>
                    <a:lnTo>
                      <a:pt x="6980" y="75"/>
                    </a:lnTo>
                    <a:lnTo>
                      <a:pt x="6941" y="92"/>
                    </a:lnTo>
                    <a:lnTo>
                      <a:pt x="6903" y="111"/>
                    </a:lnTo>
                    <a:lnTo>
                      <a:pt x="6866" y="131"/>
                    </a:lnTo>
                    <a:lnTo>
                      <a:pt x="6829" y="154"/>
                    </a:lnTo>
                    <a:lnTo>
                      <a:pt x="6793" y="177"/>
                    </a:lnTo>
                    <a:lnTo>
                      <a:pt x="6759" y="202"/>
                    </a:lnTo>
                    <a:lnTo>
                      <a:pt x="6726" y="228"/>
                    </a:lnTo>
                    <a:lnTo>
                      <a:pt x="6694" y="255"/>
                    </a:lnTo>
                    <a:lnTo>
                      <a:pt x="6662" y="284"/>
                    </a:lnTo>
                    <a:lnTo>
                      <a:pt x="6633" y="314"/>
                    </a:lnTo>
                    <a:lnTo>
                      <a:pt x="6604" y="345"/>
                    </a:lnTo>
                    <a:lnTo>
                      <a:pt x="6577" y="378"/>
                    </a:lnTo>
                    <a:lnTo>
                      <a:pt x="6551" y="413"/>
                    </a:lnTo>
                    <a:lnTo>
                      <a:pt x="6527" y="447"/>
                    </a:lnTo>
                    <a:lnTo>
                      <a:pt x="6503" y="483"/>
                    </a:lnTo>
                    <a:lnTo>
                      <a:pt x="6482" y="520"/>
                    </a:lnTo>
                    <a:lnTo>
                      <a:pt x="6462" y="559"/>
                    </a:lnTo>
                    <a:lnTo>
                      <a:pt x="6444" y="598"/>
                    </a:lnTo>
                    <a:lnTo>
                      <a:pt x="6427" y="638"/>
                    </a:lnTo>
                    <a:lnTo>
                      <a:pt x="6412" y="679"/>
                    </a:lnTo>
                    <a:lnTo>
                      <a:pt x="6398" y="721"/>
                    </a:lnTo>
                    <a:lnTo>
                      <a:pt x="6387" y="764"/>
                    </a:lnTo>
                    <a:lnTo>
                      <a:pt x="6377" y="808"/>
                    </a:lnTo>
                    <a:lnTo>
                      <a:pt x="6069" y="2346"/>
                    </a:lnTo>
                    <a:lnTo>
                      <a:pt x="5985" y="2375"/>
                    </a:lnTo>
                    <a:lnTo>
                      <a:pt x="5903" y="2406"/>
                    </a:lnTo>
                    <a:lnTo>
                      <a:pt x="5820" y="2438"/>
                    </a:lnTo>
                    <a:lnTo>
                      <a:pt x="5739" y="2471"/>
                    </a:lnTo>
                    <a:lnTo>
                      <a:pt x="5658" y="2505"/>
                    </a:lnTo>
                    <a:lnTo>
                      <a:pt x="5578" y="2540"/>
                    </a:lnTo>
                    <a:lnTo>
                      <a:pt x="5499" y="2577"/>
                    </a:lnTo>
                    <a:lnTo>
                      <a:pt x="5420" y="2615"/>
                    </a:lnTo>
                    <a:lnTo>
                      <a:pt x="4110" y="1743"/>
                    </a:lnTo>
                    <a:lnTo>
                      <a:pt x="4078" y="1723"/>
                    </a:lnTo>
                    <a:lnTo>
                      <a:pt x="4046" y="1704"/>
                    </a:lnTo>
                    <a:lnTo>
                      <a:pt x="4012" y="1686"/>
                    </a:lnTo>
                    <a:lnTo>
                      <a:pt x="3978" y="1670"/>
                    </a:lnTo>
                    <a:lnTo>
                      <a:pt x="3944" y="1654"/>
                    </a:lnTo>
                    <a:lnTo>
                      <a:pt x="3910" y="1641"/>
                    </a:lnTo>
                    <a:lnTo>
                      <a:pt x="3875" y="1628"/>
                    </a:lnTo>
                    <a:lnTo>
                      <a:pt x="3840" y="1617"/>
                    </a:lnTo>
                    <a:lnTo>
                      <a:pt x="3804" y="1607"/>
                    </a:lnTo>
                    <a:lnTo>
                      <a:pt x="3769" y="1599"/>
                    </a:lnTo>
                    <a:lnTo>
                      <a:pt x="3733" y="1592"/>
                    </a:lnTo>
                    <a:lnTo>
                      <a:pt x="3698" y="1586"/>
                    </a:lnTo>
                    <a:lnTo>
                      <a:pt x="3662" y="1581"/>
                    </a:lnTo>
                    <a:lnTo>
                      <a:pt x="3625" y="1578"/>
                    </a:lnTo>
                    <a:lnTo>
                      <a:pt x="3589" y="1576"/>
                    </a:lnTo>
                    <a:lnTo>
                      <a:pt x="3553" y="1575"/>
                    </a:lnTo>
                    <a:lnTo>
                      <a:pt x="3529" y="1576"/>
                    </a:lnTo>
                    <a:lnTo>
                      <a:pt x="3504" y="1577"/>
                    </a:lnTo>
                    <a:lnTo>
                      <a:pt x="3480" y="1578"/>
                    </a:lnTo>
                    <a:lnTo>
                      <a:pt x="3455" y="1580"/>
                    </a:lnTo>
                    <a:lnTo>
                      <a:pt x="3431" y="1583"/>
                    </a:lnTo>
                    <a:lnTo>
                      <a:pt x="3407" y="1586"/>
                    </a:lnTo>
                    <a:lnTo>
                      <a:pt x="3383" y="1590"/>
                    </a:lnTo>
                    <a:lnTo>
                      <a:pt x="3359" y="1594"/>
                    </a:lnTo>
                    <a:lnTo>
                      <a:pt x="3336" y="1599"/>
                    </a:lnTo>
                    <a:lnTo>
                      <a:pt x="3312" y="1604"/>
                    </a:lnTo>
                    <a:lnTo>
                      <a:pt x="3288" y="1610"/>
                    </a:lnTo>
                    <a:lnTo>
                      <a:pt x="3264" y="1617"/>
                    </a:lnTo>
                    <a:lnTo>
                      <a:pt x="3241" y="1624"/>
                    </a:lnTo>
                    <a:lnTo>
                      <a:pt x="3218" y="1632"/>
                    </a:lnTo>
                    <a:lnTo>
                      <a:pt x="3195" y="1640"/>
                    </a:lnTo>
                    <a:lnTo>
                      <a:pt x="3173" y="1649"/>
                    </a:lnTo>
                    <a:lnTo>
                      <a:pt x="3150" y="1659"/>
                    </a:lnTo>
                    <a:lnTo>
                      <a:pt x="3127" y="1669"/>
                    </a:lnTo>
                    <a:lnTo>
                      <a:pt x="3105" y="1680"/>
                    </a:lnTo>
                    <a:lnTo>
                      <a:pt x="3083" y="1691"/>
                    </a:lnTo>
                    <a:lnTo>
                      <a:pt x="3061" y="1702"/>
                    </a:lnTo>
                    <a:lnTo>
                      <a:pt x="3040" y="1715"/>
                    </a:lnTo>
                    <a:lnTo>
                      <a:pt x="3019" y="1728"/>
                    </a:lnTo>
                    <a:lnTo>
                      <a:pt x="2998" y="1741"/>
                    </a:lnTo>
                    <a:lnTo>
                      <a:pt x="2978" y="1755"/>
                    </a:lnTo>
                    <a:lnTo>
                      <a:pt x="2956" y="1771"/>
                    </a:lnTo>
                    <a:lnTo>
                      <a:pt x="2936" y="1786"/>
                    </a:lnTo>
                    <a:lnTo>
                      <a:pt x="2917" y="1801"/>
                    </a:lnTo>
                    <a:lnTo>
                      <a:pt x="2897" y="1817"/>
                    </a:lnTo>
                    <a:lnTo>
                      <a:pt x="2878" y="1834"/>
                    </a:lnTo>
                    <a:lnTo>
                      <a:pt x="2860" y="1852"/>
                    </a:lnTo>
                    <a:lnTo>
                      <a:pt x="2841" y="1869"/>
                    </a:lnTo>
                    <a:lnTo>
                      <a:pt x="1873" y="2834"/>
                    </a:lnTo>
                    <a:lnTo>
                      <a:pt x="1843" y="2868"/>
                    </a:lnTo>
                    <a:lnTo>
                      <a:pt x="1814" y="2901"/>
                    </a:lnTo>
                    <a:lnTo>
                      <a:pt x="1786" y="2935"/>
                    </a:lnTo>
                    <a:lnTo>
                      <a:pt x="1759" y="2970"/>
                    </a:lnTo>
                    <a:lnTo>
                      <a:pt x="1735" y="3006"/>
                    </a:lnTo>
                    <a:lnTo>
                      <a:pt x="1713" y="3043"/>
                    </a:lnTo>
                    <a:lnTo>
                      <a:pt x="1692" y="3081"/>
                    </a:lnTo>
                    <a:lnTo>
                      <a:pt x="1673" y="3119"/>
                    </a:lnTo>
                    <a:lnTo>
                      <a:pt x="1656" y="3159"/>
                    </a:lnTo>
                    <a:lnTo>
                      <a:pt x="1641" y="3198"/>
                    </a:lnTo>
                    <a:lnTo>
                      <a:pt x="1627" y="3239"/>
                    </a:lnTo>
                    <a:lnTo>
                      <a:pt x="1615" y="3279"/>
                    </a:lnTo>
                    <a:lnTo>
                      <a:pt x="1604" y="3320"/>
                    </a:lnTo>
                    <a:lnTo>
                      <a:pt x="1595" y="3361"/>
                    </a:lnTo>
                    <a:lnTo>
                      <a:pt x="1588" y="3404"/>
                    </a:lnTo>
                    <a:lnTo>
                      <a:pt x="1583" y="3446"/>
                    </a:lnTo>
                    <a:lnTo>
                      <a:pt x="1580" y="3488"/>
                    </a:lnTo>
                    <a:lnTo>
                      <a:pt x="1579" y="3530"/>
                    </a:lnTo>
                    <a:lnTo>
                      <a:pt x="1579" y="3572"/>
                    </a:lnTo>
                    <a:lnTo>
                      <a:pt x="1581" y="3614"/>
                    </a:lnTo>
                    <a:lnTo>
                      <a:pt x="1585" y="3656"/>
                    </a:lnTo>
                    <a:lnTo>
                      <a:pt x="1590" y="3699"/>
                    </a:lnTo>
                    <a:lnTo>
                      <a:pt x="1598" y="3741"/>
                    </a:lnTo>
                    <a:lnTo>
                      <a:pt x="1607" y="3783"/>
                    </a:lnTo>
                    <a:lnTo>
                      <a:pt x="1619" y="3824"/>
                    </a:lnTo>
                    <a:lnTo>
                      <a:pt x="1632" y="3865"/>
                    </a:lnTo>
                    <a:lnTo>
                      <a:pt x="1646" y="3906"/>
                    </a:lnTo>
                    <a:lnTo>
                      <a:pt x="1663" y="3947"/>
                    </a:lnTo>
                    <a:lnTo>
                      <a:pt x="1681" y="3986"/>
                    </a:lnTo>
                    <a:lnTo>
                      <a:pt x="1702" y="4025"/>
                    </a:lnTo>
                    <a:lnTo>
                      <a:pt x="1724" y="4063"/>
                    </a:lnTo>
                    <a:lnTo>
                      <a:pt x="1747" y="4101"/>
                    </a:lnTo>
                    <a:lnTo>
                      <a:pt x="2620" y="5408"/>
                    </a:lnTo>
                    <a:lnTo>
                      <a:pt x="2583" y="5486"/>
                    </a:lnTo>
                    <a:lnTo>
                      <a:pt x="2546" y="5565"/>
                    </a:lnTo>
                    <a:lnTo>
                      <a:pt x="2511" y="5646"/>
                    </a:lnTo>
                    <a:lnTo>
                      <a:pt x="2477" y="5726"/>
                    </a:lnTo>
                    <a:lnTo>
                      <a:pt x="2443" y="5807"/>
                    </a:lnTo>
                    <a:lnTo>
                      <a:pt x="2411" y="5890"/>
                    </a:lnTo>
                    <a:lnTo>
                      <a:pt x="2380" y="5972"/>
                    </a:lnTo>
                    <a:lnTo>
                      <a:pt x="2351" y="6055"/>
                    </a:lnTo>
                    <a:lnTo>
                      <a:pt x="809" y="6362"/>
                    </a:lnTo>
                    <a:lnTo>
                      <a:pt x="766" y="6372"/>
                    </a:lnTo>
                    <a:lnTo>
                      <a:pt x="722" y="6383"/>
                    </a:lnTo>
                    <a:lnTo>
                      <a:pt x="681" y="6398"/>
                    </a:lnTo>
                    <a:lnTo>
                      <a:pt x="640" y="6413"/>
                    </a:lnTo>
                    <a:lnTo>
                      <a:pt x="600" y="6429"/>
                    </a:lnTo>
                    <a:lnTo>
                      <a:pt x="559" y="6448"/>
                    </a:lnTo>
                    <a:lnTo>
                      <a:pt x="521" y="6467"/>
                    </a:lnTo>
                    <a:lnTo>
                      <a:pt x="484" y="6489"/>
                    </a:lnTo>
                    <a:lnTo>
                      <a:pt x="448" y="6512"/>
                    </a:lnTo>
                    <a:lnTo>
                      <a:pt x="412" y="6536"/>
                    </a:lnTo>
                    <a:lnTo>
                      <a:pt x="379" y="6562"/>
                    </a:lnTo>
                    <a:lnTo>
                      <a:pt x="346" y="6589"/>
                    </a:lnTo>
                    <a:lnTo>
                      <a:pt x="315" y="6617"/>
                    </a:lnTo>
                    <a:lnTo>
                      <a:pt x="285" y="6647"/>
                    </a:lnTo>
                    <a:lnTo>
                      <a:pt x="256" y="6679"/>
                    </a:lnTo>
                    <a:lnTo>
                      <a:pt x="228" y="6711"/>
                    </a:lnTo>
                    <a:lnTo>
                      <a:pt x="202" y="6744"/>
                    </a:lnTo>
                    <a:lnTo>
                      <a:pt x="177" y="6778"/>
                    </a:lnTo>
                    <a:lnTo>
                      <a:pt x="154" y="6813"/>
                    </a:lnTo>
                    <a:lnTo>
                      <a:pt x="132" y="6850"/>
                    </a:lnTo>
                    <a:lnTo>
                      <a:pt x="112" y="6887"/>
                    </a:lnTo>
                    <a:lnTo>
                      <a:pt x="93" y="6925"/>
                    </a:lnTo>
                    <a:lnTo>
                      <a:pt x="75" y="6965"/>
                    </a:lnTo>
                    <a:lnTo>
                      <a:pt x="60" y="7005"/>
                    </a:lnTo>
                    <a:lnTo>
                      <a:pt x="46" y="7045"/>
                    </a:lnTo>
                    <a:lnTo>
                      <a:pt x="34" y="7086"/>
                    </a:lnTo>
                    <a:lnTo>
                      <a:pt x="24" y="7128"/>
                    </a:lnTo>
                    <a:lnTo>
                      <a:pt x="15" y="7171"/>
                    </a:lnTo>
                    <a:lnTo>
                      <a:pt x="9" y="7215"/>
                    </a:lnTo>
                    <a:lnTo>
                      <a:pt x="4" y="7258"/>
                    </a:lnTo>
                    <a:lnTo>
                      <a:pt x="1" y="7302"/>
                    </a:lnTo>
                    <a:lnTo>
                      <a:pt x="0" y="7347"/>
                    </a:lnTo>
                    <a:lnTo>
                      <a:pt x="0" y="8712"/>
                    </a:lnTo>
                    <a:lnTo>
                      <a:pt x="1" y="8757"/>
                    </a:lnTo>
                    <a:lnTo>
                      <a:pt x="4" y="8801"/>
                    </a:lnTo>
                    <a:lnTo>
                      <a:pt x="9" y="8844"/>
                    </a:lnTo>
                    <a:lnTo>
                      <a:pt x="15" y="8888"/>
                    </a:lnTo>
                    <a:lnTo>
                      <a:pt x="24" y="8931"/>
                    </a:lnTo>
                    <a:lnTo>
                      <a:pt x="34" y="8972"/>
                    </a:lnTo>
                    <a:lnTo>
                      <a:pt x="46" y="9014"/>
                    </a:lnTo>
                    <a:lnTo>
                      <a:pt x="60" y="9054"/>
                    </a:lnTo>
                    <a:lnTo>
                      <a:pt x="75" y="9094"/>
                    </a:lnTo>
                    <a:lnTo>
                      <a:pt x="93" y="9134"/>
                    </a:lnTo>
                    <a:lnTo>
                      <a:pt x="112" y="9172"/>
                    </a:lnTo>
                    <a:lnTo>
                      <a:pt x="132" y="9209"/>
                    </a:lnTo>
                    <a:lnTo>
                      <a:pt x="154" y="9245"/>
                    </a:lnTo>
                    <a:lnTo>
                      <a:pt x="177" y="9280"/>
                    </a:lnTo>
                    <a:lnTo>
                      <a:pt x="202" y="9315"/>
                    </a:lnTo>
                    <a:lnTo>
                      <a:pt x="228" y="9348"/>
                    </a:lnTo>
                    <a:lnTo>
                      <a:pt x="256" y="9380"/>
                    </a:lnTo>
                    <a:lnTo>
                      <a:pt x="285" y="9412"/>
                    </a:lnTo>
                    <a:lnTo>
                      <a:pt x="315" y="9441"/>
                    </a:lnTo>
                    <a:lnTo>
                      <a:pt x="346" y="9470"/>
                    </a:lnTo>
                    <a:lnTo>
                      <a:pt x="379" y="9497"/>
                    </a:lnTo>
                    <a:lnTo>
                      <a:pt x="412" y="9523"/>
                    </a:lnTo>
                    <a:lnTo>
                      <a:pt x="448" y="9547"/>
                    </a:lnTo>
                    <a:lnTo>
                      <a:pt x="484" y="9570"/>
                    </a:lnTo>
                    <a:lnTo>
                      <a:pt x="521" y="9591"/>
                    </a:lnTo>
                    <a:lnTo>
                      <a:pt x="559" y="9611"/>
                    </a:lnTo>
                    <a:lnTo>
                      <a:pt x="600" y="9629"/>
                    </a:lnTo>
                    <a:lnTo>
                      <a:pt x="640" y="9646"/>
                    </a:lnTo>
                    <a:lnTo>
                      <a:pt x="681" y="9661"/>
                    </a:lnTo>
                    <a:lnTo>
                      <a:pt x="722" y="9675"/>
                    </a:lnTo>
                    <a:lnTo>
                      <a:pt x="766" y="9687"/>
                    </a:lnTo>
                    <a:lnTo>
                      <a:pt x="809" y="9697"/>
                    </a:lnTo>
                    <a:lnTo>
                      <a:pt x="2351" y="10004"/>
                    </a:lnTo>
                    <a:lnTo>
                      <a:pt x="2380" y="10087"/>
                    </a:lnTo>
                    <a:lnTo>
                      <a:pt x="2411" y="10169"/>
                    </a:lnTo>
                    <a:lnTo>
                      <a:pt x="2443" y="10252"/>
                    </a:lnTo>
                    <a:lnTo>
                      <a:pt x="2477" y="10333"/>
                    </a:lnTo>
                    <a:lnTo>
                      <a:pt x="2511" y="10413"/>
                    </a:lnTo>
                    <a:lnTo>
                      <a:pt x="2546" y="10494"/>
                    </a:lnTo>
                    <a:lnTo>
                      <a:pt x="2583" y="10573"/>
                    </a:lnTo>
                    <a:lnTo>
                      <a:pt x="2620" y="10651"/>
                    </a:lnTo>
                    <a:lnTo>
                      <a:pt x="1747" y="11957"/>
                    </a:lnTo>
                    <a:lnTo>
                      <a:pt x="1724" y="11995"/>
                    </a:lnTo>
                    <a:lnTo>
                      <a:pt x="1702" y="12033"/>
                    </a:lnTo>
                    <a:lnTo>
                      <a:pt x="1681" y="12072"/>
                    </a:lnTo>
                    <a:lnTo>
                      <a:pt x="1663" y="12111"/>
                    </a:lnTo>
                    <a:lnTo>
                      <a:pt x="1646" y="12153"/>
                    </a:lnTo>
                    <a:lnTo>
                      <a:pt x="1632" y="12193"/>
                    </a:lnTo>
                    <a:lnTo>
                      <a:pt x="1619" y="12234"/>
                    </a:lnTo>
                    <a:lnTo>
                      <a:pt x="1607" y="12275"/>
                    </a:lnTo>
                    <a:lnTo>
                      <a:pt x="1598" y="12317"/>
                    </a:lnTo>
                    <a:lnTo>
                      <a:pt x="1590" y="12359"/>
                    </a:lnTo>
                    <a:lnTo>
                      <a:pt x="1585" y="12402"/>
                    </a:lnTo>
                    <a:lnTo>
                      <a:pt x="1581" y="12444"/>
                    </a:lnTo>
                    <a:lnTo>
                      <a:pt x="1579" y="12486"/>
                    </a:lnTo>
                    <a:lnTo>
                      <a:pt x="1579" y="12528"/>
                    </a:lnTo>
                    <a:lnTo>
                      <a:pt x="1580" y="12571"/>
                    </a:lnTo>
                    <a:lnTo>
                      <a:pt x="1583" y="12613"/>
                    </a:lnTo>
                    <a:lnTo>
                      <a:pt x="1588" y="12654"/>
                    </a:lnTo>
                    <a:lnTo>
                      <a:pt x="1595" y="12697"/>
                    </a:lnTo>
                    <a:lnTo>
                      <a:pt x="1604" y="12738"/>
                    </a:lnTo>
                    <a:lnTo>
                      <a:pt x="1615" y="12779"/>
                    </a:lnTo>
                    <a:lnTo>
                      <a:pt x="1627" y="12820"/>
                    </a:lnTo>
                    <a:lnTo>
                      <a:pt x="1641" y="12860"/>
                    </a:lnTo>
                    <a:lnTo>
                      <a:pt x="1656" y="12900"/>
                    </a:lnTo>
                    <a:lnTo>
                      <a:pt x="1673" y="12940"/>
                    </a:lnTo>
                    <a:lnTo>
                      <a:pt x="1692" y="12978"/>
                    </a:lnTo>
                    <a:lnTo>
                      <a:pt x="1713" y="13016"/>
                    </a:lnTo>
                    <a:lnTo>
                      <a:pt x="1735" y="13052"/>
                    </a:lnTo>
                    <a:lnTo>
                      <a:pt x="1759" y="13088"/>
                    </a:lnTo>
                    <a:lnTo>
                      <a:pt x="1786" y="13124"/>
                    </a:lnTo>
                    <a:lnTo>
                      <a:pt x="1814" y="13158"/>
                    </a:lnTo>
                    <a:lnTo>
                      <a:pt x="1843" y="13191"/>
                    </a:lnTo>
                    <a:lnTo>
                      <a:pt x="1873" y="13224"/>
                    </a:lnTo>
                    <a:lnTo>
                      <a:pt x="2841" y="14189"/>
                    </a:lnTo>
                    <a:lnTo>
                      <a:pt x="2860" y="14207"/>
                    </a:lnTo>
                    <a:lnTo>
                      <a:pt x="2878" y="14224"/>
                    </a:lnTo>
                    <a:lnTo>
                      <a:pt x="2897" y="14241"/>
                    </a:lnTo>
                    <a:lnTo>
                      <a:pt x="2917" y="14257"/>
                    </a:lnTo>
                    <a:lnTo>
                      <a:pt x="2936" y="14273"/>
                    </a:lnTo>
                    <a:lnTo>
                      <a:pt x="2956" y="14288"/>
                    </a:lnTo>
                    <a:lnTo>
                      <a:pt x="2978" y="14303"/>
                    </a:lnTo>
                    <a:lnTo>
                      <a:pt x="2998" y="14317"/>
                    </a:lnTo>
                    <a:lnTo>
                      <a:pt x="3019" y="14331"/>
                    </a:lnTo>
                    <a:lnTo>
                      <a:pt x="3040" y="14344"/>
                    </a:lnTo>
                    <a:lnTo>
                      <a:pt x="3061" y="14356"/>
                    </a:lnTo>
                    <a:lnTo>
                      <a:pt x="3083" y="14368"/>
                    </a:lnTo>
                    <a:lnTo>
                      <a:pt x="3105" y="14379"/>
                    </a:lnTo>
                    <a:lnTo>
                      <a:pt x="3127" y="14389"/>
                    </a:lnTo>
                    <a:lnTo>
                      <a:pt x="3150" y="14399"/>
                    </a:lnTo>
                    <a:lnTo>
                      <a:pt x="3173" y="14409"/>
                    </a:lnTo>
                    <a:lnTo>
                      <a:pt x="3195" y="14418"/>
                    </a:lnTo>
                    <a:lnTo>
                      <a:pt x="3218" y="14426"/>
                    </a:lnTo>
                    <a:lnTo>
                      <a:pt x="3241" y="14434"/>
                    </a:lnTo>
                    <a:lnTo>
                      <a:pt x="3264" y="14441"/>
                    </a:lnTo>
                    <a:lnTo>
                      <a:pt x="3288" y="14448"/>
                    </a:lnTo>
                    <a:lnTo>
                      <a:pt x="3312" y="14454"/>
                    </a:lnTo>
                    <a:lnTo>
                      <a:pt x="3336" y="14459"/>
                    </a:lnTo>
                    <a:lnTo>
                      <a:pt x="3359" y="14464"/>
                    </a:lnTo>
                    <a:lnTo>
                      <a:pt x="3383" y="14469"/>
                    </a:lnTo>
                    <a:lnTo>
                      <a:pt x="3407" y="14473"/>
                    </a:lnTo>
                    <a:lnTo>
                      <a:pt x="3431" y="14476"/>
                    </a:lnTo>
                    <a:lnTo>
                      <a:pt x="3455" y="14478"/>
                    </a:lnTo>
                    <a:lnTo>
                      <a:pt x="3480" y="14480"/>
                    </a:lnTo>
                    <a:lnTo>
                      <a:pt x="3504" y="14482"/>
                    </a:lnTo>
                    <a:lnTo>
                      <a:pt x="3529" y="14483"/>
                    </a:lnTo>
                    <a:lnTo>
                      <a:pt x="3553" y="14483"/>
                    </a:lnTo>
                    <a:lnTo>
                      <a:pt x="3589" y="14482"/>
                    </a:lnTo>
                    <a:lnTo>
                      <a:pt x="3625" y="14480"/>
                    </a:lnTo>
                    <a:lnTo>
                      <a:pt x="3662" y="14477"/>
                    </a:lnTo>
                    <a:lnTo>
                      <a:pt x="3698" y="14473"/>
                    </a:lnTo>
                    <a:lnTo>
                      <a:pt x="3733" y="14467"/>
                    </a:lnTo>
                    <a:lnTo>
                      <a:pt x="3769" y="14460"/>
                    </a:lnTo>
                    <a:lnTo>
                      <a:pt x="3804" y="14451"/>
                    </a:lnTo>
                    <a:lnTo>
                      <a:pt x="3840" y="14441"/>
                    </a:lnTo>
                    <a:lnTo>
                      <a:pt x="3875" y="14430"/>
                    </a:lnTo>
                    <a:lnTo>
                      <a:pt x="3910" y="14418"/>
                    </a:lnTo>
                    <a:lnTo>
                      <a:pt x="3944" y="14404"/>
                    </a:lnTo>
                    <a:lnTo>
                      <a:pt x="3978" y="14389"/>
                    </a:lnTo>
                    <a:lnTo>
                      <a:pt x="4013" y="14372"/>
                    </a:lnTo>
                    <a:lnTo>
                      <a:pt x="4046" y="14355"/>
                    </a:lnTo>
                    <a:lnTo>
                      <a:pt x="4078" y="14336"/>
                    </a:lnTo>
                    <a:lnTo>
                      <a:pt x="4110" y="14315"/>
                    </a:lnTo>
                    <a:lnTo>
                      <a:pt x="5420" y="13443"/>
                    </a:lnTo>
                    <a:lnTo>
                      <a:pt x="5499" y="13482"/>
                    </a:lnTo>
                    <a:lnTo>
                      <a:pt x="5578" y="13518"/>
                    </a:lnTo>
                    <a:lnTo>
                      <a:pt x="5658" y="13553"/>
                    </a:lnTo>
                    <a:lnTo>
                      <a:pt x="5739" y="13587"/>
                    </a:lnTo>
                    <a:lnTo>
                      <a:pt x="5820" y="13620"/>
                    </a:lnTo>
                    <a:lnTo>
                      <a:pt x="5903" y="13652"/>
                    </a:lnTo>
                    <a:lnTo>
                      <a:pt x="5985" y="13683"/>
                    </a:lnTo>
                    <a:lnTo>
                      <a:pt x="6069" y="13713"/>
                    </a:lnTo>
                    <a:lnTo>
                      <a:pt x="6377" y="15251"/>
                    </a:lnTo>
                    <a:lnTo>
                      <a:pt x="6387" y="15295"/>
                    </a:lnTo>
                    <a:lnTo>
                      <a:pt x="6398" y="15337"/>
                    </a:lnTo>
                    <a:lnTo>
                      <a:pt x="6412" y="15380"/>
                    </a:lnTo>
                    <a:lnTo>
                      <a:pt x="6427" y="15421"/>
                    </a:lnTo>
                    <a:lnTo>
                      <a:pt x="6444" y="15461"/>
                    </a:lnTo>
                    <a:lnTo>
                      <a:pt x="6462" y="15500"/>
                    </a:lnTo>
                    <a:lnTo>
                      <a:pt x="6482" y="15538"/>
                    </a:lnTo>
                    <a:lnTo>
                      <a:pt x="6503" y="15575"/>
                    </a:lnTo>
                    <a:lnTo>
                      <a:pt x="6527" y="15611"/>
                    </a:lnTo>
                    <a:lnTo>
                      <a:pt x="6551" y="15646"/>
                    </a:lnTo>
                    <a:lnTo>
                      <a:pt x="6577" y="15681"/>
                    </a:lnTo>
                    <a:lnTo>
                      <a:pt x="6604" y="15713"/>
                    </a:lnTo>
                    <a:lnTo>
                      <a:pt x="6633" y="15744"/>
                    </a:lnTo>
                    <a:lnTo>
                      <a:pt x="6662" y="15774"/>
                    </a:lnTo>
                    <a:lnTo>
                      <a:pt x="6694" y="15803"/>
                    </a:lnTo>
                    <a:lnTo>
                      <a:pt x="6726" y="15831"/>
                    </a:lnTo>
                    <a:lnTo>
                      <a:pt x="6759" y="15857"/>
                    </a:lnTo>
                    <a:lnTo>
                      <a:pt x="6793" y="15881"/>
                    </a:lnTo>
                    <a:lnTo>
                      <a:pt x="6829" y="15904"/>
                    </a:lnTo>
                    <a:lnTo>
                      <a:pt x="6866" y="15927"/>
                    </a:lnTo>
                    <a:lnTo>
                      <a:pt x="6903" y="15947"/>
                    </a:lnTo>
                    <a:lnTo>
                      <a:pt x="6941" y="15966"/>
                    </a:lnTo>
                    <a:lnTo>
                      <a:pt x="6980" y="15983"/>
                    </a:lnTo>
                    <a:lnTo>
                      <a:pt x="7020" y="15998"/>
                    </a:lnTo>
                    <a:lnTo>
                      <a:pt x="7061" y="16012"/>
                    </a:lnTo>
                    <a:lnTo>
                      <a:pt x="7102" y="16024"/>
                    </a:lnTo>
                    <a:lnTo>
                      <a:pt x="7144" y="16034"/>
                    </a:lnTo>
                    <a:lnTo>
                      <a:pt x="7187" y="16043"/>
                    </a:lnTo>
                    <a:lnTo>
                      <a:pt x="7231" y="16049"/>
                    </a:lnTo>
                    <a:lnTo>
                      <a:pt x="7274" y="16054"/>
                    </a:lnTo>
                    <a:lnTo>
                      <a:pt x="7318" y="16057"/>
                    </a:lnTo>
                    <a:lnTo>
                      <a:pt x="7363" y="16058"/>
                    </a:lnTo>
                    <a:lnTo>
                      <a:pt x="8732" y="16058"/>
                    </a:lnTo>
                    <a:lnTo>
                      <a:pt x="8777" y="16057"/>
                    </a:lnTo>
                    <a:lnTo>
                      <a:pt x="8821" y="16054"/>
                    </a:lnTo>
                    <a:lnTo>
                      <a:pt x="8864" y="16049"/>
                    </a:lnTo>
                    <a:lnTo>
                      <a:pt x="8908" y="16043"/>
                    </a:lnTo>
                    <a:lnTo>
                      <a:pt x="8951" y="16034"/>
                    </a:lnTo>
                    <a:lnTo>
                      <a:pt x="8993" y="16024"/>
                    </a:lnTo>
                    <a:lnTo>
                      <a:pt x="9034" y="16012"/>
                    </a:lnTo>
                    <a:lnTo>
                      <a:pt x="9075" y="15998"/>
                    </a:lnTo>
                    <a:lnTo>
                      <a:pt x="9115" y="15983"/>
                    </a:lnTo>
                    <a:lnTo>
                      <a:pt x="9154" y="15966"/>
                    </a:lnTo>
                    <a:lnTo>
                      <a:pt x="9192" y="15947"/>
                    </a:lnTo>
                    <a:lnTo>
                      <a:pt x="9229" y="15927"/>
                    </a:lnTo>
                    <a:lnTo>
                      <a:pt x="9267" y="15904"/>
                    </a:lnTo>
                    <a:lnTo>
                      <a:pt x="9302" y="15881"/>
                    </a:lnTo>
                    <a:lnTo>
                      <a:pt x="9336" y="15857"/>
                    </a:lnTo>
                    <a:lnTo>
                      <a:pt x="9369" y="15831"/>
                    </a:lnTo>
                    <a:lnTo>
                      <a:pt x="9401" y="15803"/>
                    </a:lnTo>
                    <a:lnTo>
                      <a:pt x="9433" y="15774"/>
                    </a:lnTo>
                    <a:lnTo>
                      <a:pt x="9463" y="15744"/>
                    </a:lnTo>
                    <a:lnTo>
                      <a:pt x="9491" y="15713"/>
                    </a:lnTo>
                    <a:lnTo>
                      <a:pt x="9518" y="15681"/>
                    </a:lnTo>
                    <a:lnTo>
                      <a:pt x="9544" y="15646"/>
                    </a:lnTo>
                    <a:lnTo>
                      <a:pt x="9568" y="15611"/>
                    </a:lnTo>
                    <a:lnTo>
                      <a:pt x="9592" y="15575"/>
                    </a:lnTo>
                    <a:lnTo>
                      <a:pt x="9614" y="15538"/>
                    </a:lnTo>
                    <a:lnTo>
                      <a:pt x="9633" y="15500"/>
                    </a:lnTo>
                    <a:lnTo>
                      <a:pt x="9652" y="15461"/>
                    </a:lnTo>
                    <a:lnTo>
                      <a:pt x="9668" y="15421"/>
                    </a:lnTo>
                    <a:lnTo>
                      <a:pt x="9683" y="15380"/>
                    </a:lnTo>
                    <a:lnTo>
                      <a:pt x="9697" y="15337"/>
                    </a:lnTo>
                    <a:lnTo>
                      <a:pt x="9708" y="15295"/>
                    </a:lnTo>
                    <a:lnTo>
                      <a:pt x="9718" y="15251"/>
                    </a:lnTo>
                    <a:lnTo>
                      <a:pt x="10027" y="13713"/>
                    </a:lnTo>
                    <a:lnTo>
                      <a:pt x="10111" y="13683"/>
                    </a:lnTo>
                    <a:lnTo>
                      <a:pt x="10193" y="13652"/>
                    </a:lnTo>
                    <a:lnTo>
                      <a:pt x="10276" y="13620"/>
                    </a:lnTo>
                    <a:lnTo>
                      <a:pt x="10357" y="13587"/>
                    </a:lnTo>
                    <a:lnTo>
                      <a:pt x="10438" y="13553"/>
                    </a:lnTo>
                    <a:lnTo>
                      <a:pt x="10517" y="13518"/>
                    </a:lnTo>
                    <a:lnTo>
                      <a:pt x="10597" y="13481"/>
                    </a:lnTo>
                    <a:lnTo>
                      <a:pt x="10676" y="13443"/>
                    </a:lnTo>
                    <a:lnTo>
                      <a:pt x="11986" y="14315"/>
                    </a:lnTo>
                    <a:lnTo>
                      <a:pt x="12018" y="14336"/>
                    </a:lnTo>
                    <a:lnTo>
                      <a:pt x="12050" y="14355"/>
                    </a:lnTo>
                    <a:lnTo>
                      <a:pt x="12083" y="14372"/>
                    </a:lnTo>
                    <a:lnTo>
                      <a:pt x="12117" y="14389"/>
                    </a:lnTo>
                    <a:lnTo>
                      <a:pt x="12151" y="14404"/>
                    </a:lnTo>
                    <a:lnTo>
                      <a:pt x="12185" y="14418"/>
                    </a:lnTo>
                    <a:lnTo>
                      <a:pt x="12220" y="14430"/>
                    </a:lnTo>
                    <a:lnTo>
                      <a:pt x="12255" y="14441"/>
                    </a:lnTo>
                    <a:lnTo>
                      <a:pt x="12291" y="14451"/>
                    </a:lnTo>
                    <a:lnTo>
                      <a:pt x="12326" y="14460"/>
                    </a:lnTo>
                    <a:lnTo>
                      <a:pt x="12362" y="14467"/>
                    </a:lnTo>
                    <a:lnTo>
                      <a:pt x="12398" y="14473"/>
                    </a:lnTo>
                    <a:lnTo>
                      <a:pt x="12433" y="14477"/>
                    </a:lnTo>
                    <a:lnTo>
                      <a:pt x="12470" y="14480"/>
                    </a:lnTo>
                    <a:lnTo>
                      <a:pt x="12506" y="14482"/>
                    </a:lnTo>
                    <a:lnTo>
                      <a:pt x="12542" y="14483"/>
                    </a:lnTo>
                    <a:lnTo>
                      <a:pt x="12566" y="14483"/>
                    </a:lnTo>
                    <a:lnTo>
                      <a:pt x="12591" y="14482"/>
                    </a:lnTo>
                    <a:lnTo>
                      <a:pt x="12615" y="14480"/>
                    </a:lnTo>
                    <a:lnTo>
                      <a:pt x="12640" y="14478"/>
                    </a:lnTo>
                    <a:lnTo>
                      <a:pt x="12664" y="14476"/>
                    </a:lnTo>
                    <a:lnTo>
                      <a:pt x="12688" y="14473"/>
                    </a:lnTo>
                    <a:lnTo>
                      <a:pt x="12712" y="14469"/>
                    </a:lnTo>
                    <a:lnTo>
                      <a:pt x="12736" y="14464"/>
                    </a:lnTo>
                    <a:lnTo>
                      <a:pt x="12759" y="14459"/>
                    </a:lnTo>
                    <a:lnTo>
                      <a:pt x="12783" y="14454"/>
                    </a:lnTo>
                    <a:lnTo>
                      <a:pt x="12808" y="14448"/>
                    </a:lnTo>
                    <a:lnTo>
                      <a:pt x="12831" y="14441"/>
                    </a:lnTo>
                    <a:lnTo>
                      <a:pt x="12854" y="14434"/>
                    </a:lnTo>
                    <a:lnTo>
                      <a:pt x="12877" y="14426"/>
                    </a:lnTo>
                    <a:lnTo>
                      <a:pt x="12900" y="14418"/>
                    </a:lnTo>
                    <a:lnTo>
                      <a:pt x="12923" y="14409"/>
                    </a:lnTo>
                    <a:lnTo>
                      <a:pt x="12945" y="14399"/>
                    </a:lnTo>
                    <a:lnTo>
                      <a:pt x="12968" y="14389"/>
                    </a:lnTo>
                    <a:lnTo>
                      <a:pt x="12990" y="14379"/>
                    </a:lnTo>
                    <a:lnTo>
                      <a:pt x="13012" y="14368"/>
                    </a:lnTo>
                    <a:lnTo>
                      <a:pt x="13034" y="14356"/>
                    </a:lnTo>
                    <a:lnTo>
                      <a:pt x="13055" y="14344"/>
                    </a:lnTo>
                    <a:lnTo>
                      <a:pt x="13076" y="14331"/>
                    </a:lnTo>
                    <a:lnTo>
                      <a:pt x="13097" y="14317"/>
                    </a:lnTo>
                    <a:lnTo>
                      <a:pt x="13118" y="14303"/>
                    </a:lnTo>
                    <a:lnTo>
                      <a:pt x="13139" y="14288"/>
                    </a:lnTo>
                    <a:lnTo>
                      <a:pt x="13159" y="14273"/>
                    </a:lnTo>
                    <a:lnTo>
                      <a:pt x="13179" y="14257"/>
                    </a:lnTo>
                    <a:lnTo>
                      <a:pt x="13198" y="14241"/>
                    </a:lnTo>
                    <a:lnTo>
                      <a:pt x="13217" y="14224"/>
                    </a:lnTo>
                    <a:lnTo>
                      <a:pt x="13236" y="14207"/>
                    </a:lnTo>
                    <a:lnTo>
                      <a:pt x="13254" y="14189"/>
                    </a:lnTo>
                    <a:lnTo>
                      <a:pt x="14222" y="13224"/>
                    </a:lnTo>
                    <a:lnTo>
                      <a:pt x="14253" y="13191"/>
                    </a:lnTo>
                    <a:lnTo>
                      <a:pt x="14282" y="13158"/>
                    </a:lnTo>
                    <a:lnTo>
                      <a:pt x="14309" y="13124"/>
                    </a:lnTo>
                    <a:lnTo>
                      <a:pt x="14336" y="13088"/>
                    </a:lnTo>
                    <a:lnTo>
                      <a:pt x="14360" y="13052"/>
                    </a:lnTo>
                    <a:lnTo>
                      <a:pt x="14382" y="13016"/>
                    </a:lnTo>
                    <a:lnTo>
                      <a:pt x="14403" y="12978"/>
                    </a:lnTo>
                    <a:lnTo>
                      <a:pt x="14422" y="12940"/>
                    </a:lnTo>
                    <a:lnTo>
                      <a:pt x="14439" y="12900"/>
                    </a:lnTo>
                    <a:lnTo>
                      <a:pt x="14455" y="12860"/>
                    </a:lnTo>
                    <a:lnTo>
                      <a:pt x="14468" y="12820"/>
                    </a:lnTo>
                    <a:lnTo>
                      <a:pt x="14480" y="12779"/>
                    </a:lnTo>
                    <a:lnTo>
                      <a:pt x="14492" y="12738"/>
                    </a:lnTo>
                    <a:lnTo>
                      <a:pt x="14500" y="12697"/>
                    </a:lnTo>
                    <a:lnTo>
                      <a:pt x="14507" y="12654"/>
                    </a:lnTo>
                    <a:lnTo>
                      <a:pt x="14512" y="12613"/>
                    </a:lnTo>
                    <a:lnTo>
                      <a:pt x="14515" y="12571"/>
                    </a:lnTo>
                    <a:lnTo>
                      <a:pt x="14517" y="12528"/>
                    </a:lnTo>
                    <a:lnTo>
                      <a:pt x="14517" y="12486"/>
                    </a:lnTo>
                    <a:lnTo>
                      <a:pt x="14515" y="12444"/>
                    </a:lnTo>
                    <a:lnTo>
                      <a:pt x="14511" y="12402"/>
                    </a:lnTo>
                    <a:lnTo>
                      <a:pt x="14505" y="12359"/>
                    </a:lnTo>
                    <a:lnTo>
                      <a:pt x="14498" y="12317"/>
                    </a:lnTo>
                    <a:lnTo>
                      <a:pt x="14489" y="12275"/>
                    </a:lnTo>
                    <a:lnTo>
                      <a:pt x="14476" y="12234"/>
                    </a:lnTo>
                    <a:lnTo>
                      <a:pt x="14464" y="12193"/>
                    </a:lnTo>
                    <a:lnTo>
                      <a:pt x="14449" y="12153"/>
                    </a:lnTo>
                    <a:lnTo>
                      <a:pt x="14433" y="12111"/>
                    </a:lnTo>
                    <a:lnTo>
                      <a:pt x="14414" y="12072"/>
                    </a:lnTo>
                    <a:lnTo>
                      <a:pt x="14394" y="12033"/>
                    </a:lnTo>
                    <a:lnTo>
                      <a:pt x="14372" y="11995"/>
                    </a:lnTo>
                    <a:lnTo>
                      <a:pt x="14348" y="11957"/>
                    </a:lnTo>
                    <a:lnTo>
                      <a:pt x="13475" y="10651"/>
                    </a:lnTo>
                    <a:lnTo>
                      <a:pt x="13512" y="10572"/>
                    </a:lnTo>
                    <a:lnTo>
                      <a:pt x="13549" y="10493"/>
                    </a:lnTo>
                    <a:lnTo>
                      <a:pt x="13584" y="10413"/>
                    </a:lnTo>
                    <a:lnTo>
                      <a:pt x="13618" y="10332"/>
                    </a:lnTo>
                    <a:lnTo>
                      <a:pt x="13652" y="10251"/>
                    </a:lnTo>
                    <a:lnTo>
                      <a:pt x="13684" y="10169"/>
                    </a:lnTo>
                    <a:lnTo>
                      <a:pt x="13715" y="10087"/>
                    </a:lnTo>
                    <a:lnTo>
                      <a:pt x="13745" y="10004"/>
                    </a:lnTo>
                    <a:lnTo>
                      <a:pt x="15286" y="9697"/>
                    </a:lnTo>
                    <a:lnTo>
                      <a:pt x="15329" y="9687"/>
                    </a:lnTo>
                    <a:lnTo>
                      <a:pt x="15373" y="9675"/>
                    </a:lnTo>
                    <a:lnTo>
                      <a:pt x="15414" y="9661"/>
                    </a:lnTo>
                    <a:lnTo>
                      <a:pt x="15455" y="9646"/>
                    </a:lnTo>
                    <a:lnTo>
                      <a:pt x="15495" y="9629"/>
                    </a:lnTo>
                    <a:lnTo>
                      <a:pt x="15536" y="9611"/>
                    </a:lnTo>
                    <a:lnTo>
                      <a:pt x="15574" y="9591"/>
                    </a:lnTo>
                    <a:lnTo>
                      <a:pt x="15611" y="9570"/>
                    </a:lnTo>
                    <a:lnTo>
                      <a:pt x="15647" y="9547"/>
                    </a:lnTo>
                    <a:lnTo>
                      <a:pt x="15683" y="9523"/>
                    </a:lnTo>
                    <a:lnTo>
                      <a:pt x="15716" y="9497"/>
                    </a:lnTo>
                    <a:lnTo>
                      <a:pt x="15749" y="9470"/>
                    </a:lnTo>
                    <a:lnTo>
                      <a:pt x="15780" y="9441"/>
                    </a:lnTo>
                    <a:lnTo>
                      <a:pt x="15810" y="9412"/>
                    </a:lnTo>
                    <a:lnTo>
                      <a:pt x="15839" y="9380"/>
                    </a:lnTo>
                    <a:lnTo>
                      <a:pt x="15867" y="9348"/>
                    </a:lnTo>
                    <a:lnTo>
                      <a:pt x="15893" y="9315"/>
                    </a:lnTo>
                    <a:lnTo>
                      <a:pt x="15918" y="9280"/>
                    </a:lnTo>
                    <a:lnTo>
                      <a:pt x="15941" y="9245"/>
                    </a:lnTo>
                    <a:lnTo>
                      <a:pt x="15963" y="9209"/>
                    </a:lnTo>
                    <a:lnTo>
                      <a:pt x="15983" y="9172"/>
                    </a:lnTo>
                    <a:lnTo>
                      <a:pt x="16002" y="9134"/>
                    </a:lnTo>
                    <a:lnTo>
                      <a:pt x="16020" y="9094"/>
                    </a:lnTo>
                    <a:lnTo>
                      <a:pt x="16035" y="9054"/>
                    </a:lnTo>
                    <a:lnTo>
                      <a:pt x="16049" y="9014"/>
                    </a:lnTo>
                    <a:lnTo>
                      <a:pt x="16061" y="8972"/>
                    </a:lnTo>
                    <a:lnTo>
                      <a:pt x="16071" y="8931"/>
                    </a:lnTo>
                    <a:lnTo>
                      <a:pt x="16080" y="8888"/>
                    </a:lnTo>
                    <a:lnTo>
                      <a:pt x="16086" y="8844"/>
                    </a:lnTo>
                    <a:lnTo>
                      <a:pt x="16091" y="8801"/>
                    </a:lnTo>
                    <a:lnTo>
                      <a:pt x="16094" y="8757"/>
                    </a:lnTo>
                    <a:lnTo>
                      <a:pt x="16095" y="8712"/>
                    </a:lnTo>
                    <a:lnTo>
                      <a:pt x="16095" y="7347"/>
                    </a:lnTo>
                    <a:lnTo>
                      <a:pt x="16094" y="7302"/>
                    </a:lnTo>
                    <a:lnTo>
                      <a:pt x="16091" y="7258"/>
                    </a:lnTo>
                    <a:lnTo>
                      <a:pt x="16086" y="7215"/>
                    </a:lnTo>
                    <a:lnTo>
                      <a:pt x="16080" y="7171"/>
                    </a:lnTo>
                    <a:lnTo>
                      <a:pt x="16071" y="7128"/>
                    </a:lnTo>
                    <a:lnTo>
                      <a:pt x="16061" y="7086"/>
                    </a:lnTo>
                    <a:lnTo>
                      <a:pt x="16049" y="7045"/>
                    </a:lnTo>
                    <a:lnTo>
                      <a:pt x="16035" y="7005"/>
                    </a:lnTo>
                    <a:lnTo>
                      <a:pt x="16020" y="6965"/>
                    </a:lnTo>
                    <a:lnTo>
                      <a:pt x="16002" y="6925"/>
                    </a:lnTo>
                    <a:lnTo>
                      <a:pt x="15983" y="6887"/>
                    </a:lnTo>
                    <a:lnTo>
                      <a:pt x="15963" y="6850"/>
                    </a:lnTo>
                    <a:lnTo>
                      <a:pt x="15941" y="6813"/>
                    </a:lnTo>
                    <a:lnTo>
                      <a:pt x="15918" y="6778"/>
                    </a:lnTo>
                    <a:lnTo>
                      <a:pt x="15893" y="6744"/>
                    </a:lnTo>
                    <a:lnTo>
                      <a:pt x="15867" y="6711"/>
                    </a:lnTo>
                    <a:lnTo>
                      <a:pt x="15839" y="6679"/>
                    </a:lnTo>
                    <a:lnTo>
                      <a:pt x="15810" y="6647"/>
                    </a:lnTo>
                    <a:lnTo>
                      <a:pt x="15780" y="6617"/>
                    </a:lnTo>
                    <a:lnTo>
                      <a:pt x="15749" y="6589"/>
                    </a:lnTo>
                    <a:lnTo>
                      <a:pt x="15716" y="6562"/>
                    </a:lnTo>
                    <a:lnTo>
                      <a:pt x="15683" y="6536"/>
                    </a:lnTo>
                    <a:lnTo>
                      <a:pt x="15647" y="6512"/>
                    </a:lnTo>
                    <a:lnTo>
                      <a:pt x="15611" y="6489"/>
                    </a:lnTo>
                    <a:lnTo>
                      <a:pt x="15574" y="6467"/>
                    </a:lnTo>
                    <a:lnTo>
                      <a:pt x="15536" y="6448"/>
                    </a:lnTo>
                    <a:lnTo>
                      <a:pt x="15495" y="6429"/>
                    </a:lnTo>
                    <a:lnTo>
                      <a:pt x="15455" y="6413"/>
                    </a:lnTo>
                    <a:lnTo>
                      <a:pt x="15414" y="6398"/>
                    </a:lnTo>
                    <a:lnTo>
                      <a:pt x="15373" y="6383"/>
                    </a:lnTo>
                    <a:lnTo>
                      <a:pt x="15329" y="6372"/>
                    </a:lnTo>
                    <a:lnTo>
                      <a:pt x="15286" y="63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8" name="Freeform 75"/>
              <p:cNvSpPr>
                <a:spLocks noEditPoint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787900" y="2312988"/>
                <a:ext cx="303213" cy="301625"/>
              </a:xfrm>
              <a:custGeom>
                <a:avLst/>
                <a:gdLst>
                  <a:gd name="T0" fmla="*/ 2899 w 7040"/>
                  <a:gd name="T1" fmla="*/ 6524 h 7025"/>
                  <a:gd name="T2" fmla="*/ 2185 w 7040"/>
                  <a:gd name="T3" fmla="*/ 6283 h 7025"/>
                  <a:gd name="T4" fmla="*/ 1560 w 7040"/>
                  <a:gd name="T5" fmla="*/ 5884 h 7025"/>
                  <a:gd name="T6" fmla="*/ 1051 w 7040"/>
                  <a:gd name="T7" fmla="*/ 5351 h 7025"/>
                  <a:gd name="T8" fmla="*/ 682 w 7040"/>
                  <a:gd name="T9" fmla="*/ 4709 h 7025"/>
                  <a:gd name="T10" fmla="*/ 475 w 7040"/>
                  <a:gd name="T11" fmla="*/ 3980 h 7025"/>
                  <a:gd name="T12" fmla="*/ 455 w 7040"/>
                  <a:gd name="T13" fmla="*/ 3198 h 7025"/>
                  <a:gd name="T14" fmla="*/ 626 w 7040"/>
                  <a:gd name="T15" fmla="*/ 2456 h 7025"/>
                  <a:gd name="T16" fmla="*/ 965 w 7040"/>
                  <a:gd name="T17" fmla="*/ 1794 h 7025"/>
                  <a:gd name="T18" fmla="*/ 1448 w 7040"/>
                  <a:gd name="T19" fmla="*/ 1237 h 7025"/>
                  <a:gd name="T20" fmla="*/ 2052 w 7040"/>
                  <a:gd name="T21" fmla="*/ 810 h 7025"/>
                  <a:gd name="T22" fmla="*/ 2750 w 7040"/>
                  <a:gd name="T23" fmla="*/ 536 h 7025"/>
                  <a:gd name="T24" fmla="*/ 3520 w 7040"/>
                  <a:gd name="T25" fmla="*/ 439 h 7025"/>
                  <a:gd name="T26" fmla="*/ 4289 w 7040"/>
                  <a:gd name="T27" fmla="*/ 536 h 7025"/>
                  <a:gd name="T28" fmla="*/ 4988 w 7040"/>
                  <a:gd name="T29" fmla="*/ 810 h 7025"/>
                  <a:gd name="T30" fmla="*/ 5591 w 7040"/>
                  <a:gd name="T31" fmla="*/ 1237 h 7025"/>
                  <a:gd name="T32" fmla="*/ 6075 w 7040"/>
                  <a:gd name="T33" fmla="*/ 1794 h 7025"/>
                  <a:gd name="T34" fmla="*/ 6414 w 7040"/>
                  <a:gd name="T35" fmla="*/ 2456 h 7025"/>
                  <a:gd name="T36" fmla="*/ 6585 w 7040"/>
                  <a:gd name="T37" fmla="*/ 3198 h 7025"/>
                  <a:gd name="T38" fmla="*/ 6565 w 7040"/>
                  <a:gd name="T39" fmla="*/ 3980 h 7025"/>
                  <a:gd name="T40" fmla="*/ 6358 w 7040"/>
                  <a:gd name="T41" fmla="*/ 4709 h 7025"/>
                  <a:gd name="T42" fmla="*/ 5988 w 7040"/>
                  <a:gd name="T43" fmla="*/ 5351 h 7025"/>
                  <a:gd name="T44" fmla="*/ 5479 w 7040"/>
                  <a:gd name="T45" fmla="*/ 5884 h 7025"/>
                  <a:gd name="T46" fmla="*/ 4855 w 7040"/>
                  <a:gd name="T47" fmla="*/ 6283 h 7025"/>
                  <a:gd name="T48" fmla="*/ 4140 w 7040"/>
                  <a:gd name="T49" fmla="*/ 6524 h 7025"/>
                  <a:gd name="T50" fmla="*/ 3520 w 7040"/>
                  <a:gd name="T51" fmla="*/ 0 h 7025"/>
                  <a:gd name="T52" fmla="*/ 2640 w 7040"/>
                  <a:gd name="T53" fmla="*/ 110 h 7025"/>
                  <a:gd name="T54" fmla="*/ 1842 w 7040"/>
                  <a:gd name="T55" fmla="*/ 424 h 7025"/>
                  <a:gd name="T56" fmla="*/ 1153 w 7040"/>
                  <a:gd name="T57" fmla="*/ 912 h 7025"/>
                  <a:gd name="T58" fmla="*/ 600 w 7040"/>
                  <a:gd name="T59" fmla="*/ 1548 h 7025"/>
                  <a:gd name="T60" fmla="*/ 213 w 7040"/>
                  <a:gd name="T61" fmla="*/ 2305 h 7025"/>
                  <a:gd name="T62" fmla="*/ 18 w 7040"/>
                  <a:gd name="T63" fmla="*/ 3153 h 7025"/>
                  <a:gd name="T64" fmla="*/ 40 w 7040"/>
                  <a:gd name="T65" fmla="*/ 4047 h 7025"/>
                  <a:gd name="T66" fmla="*/ 276 w 7040"/>
                  <a:gd name="T67" fmla="*/ 4880 h 7025"/>
                  <a:gd name="T68" fmla="*/ 699 w 7040"/>
                  <a:gd name="T69" fmla="*/ 5614 h 7025"/>
                  <a:gd name="T70" fmla="*/ 1280 w 7040"/>
                  <a:gd name="T71" fmla="*/ 6222 h 7025"/>
                  <a:gd name="T72" fmla="*/ 1993 w 7040"/>
                  <a:gd name="T73" fmla="*/ 6678 h 7025"/>
                  <a:gd name="T74" fmla="*/ 2810 w 7040"/>
                  <a:gd name="T75" fmla="*/ 6953 h 7025"/>
                  <a:gd name="T76" fmla="*/ 3702 w 7040"/>
                  <a:gd name="T77" fmla="*/ 7020 h 7025"/>
                  <a:gd name="T78" fmla="*/ 4567 w 7040"/>
                  <a:gd name="T79" fmla="*/ 6867 h 7025"/>
                  <a:gd name="T80" fmla="*/ 5345 w 7040"/>
                  <a:gd name="T81" fmla="*/ 6517 h 7025"/>
                  <a:gd name="T82" fmla="*/ 6009 w 7040"/>
                  <a:gd name="T83" fmla="*/ 5996 h 7025"/>
                  <a:gd name="T84" fmla="*/ 6531 w 7040"/>
                  <a:gd name="T85" fmla="*/ 5333 h 7025"/>
                  <a:gd name="T86" fmla="*/ 6882 w 7040"/>
                  <a:gd name="T87" fmla="*/ 4556 h 7025"/>
                  <a:gd name="T88" fmla="*/ 7036 w 7040"/>
                  <a:gd name="T89" fmla="*/ 3693 h 7025"/>
                  <a:gd name="T90" fmla="*/ 6969 w 7040"/>
                  <a:gd name="T91" fmla="*/ 2805 h 7025"/>
                  <a:gd name="T92" fmla="*/ 6693 w 7040"/>
                  <a:gd name="T93" fmla="*/ 1990 h 7025"/>
                  <a:gd name="T94" fmla="*/ 6237 w 7040"/>
                  <a:gd name="T95" fmla="*/ 1278 h 7025"/>
                  <a:gd name="T96" fmla="*/ 5626 w 7040"/>
                  <a:gd name="T97" fmla="*/ 697 h 7025"/>
                  <a:gd name="T98" fmla="*/ 4891 w 7040"/>
                  <a:gd name="T99" fmla="*/ 276 h 7025"/>
                  <a:gd name="T100" fmla="*/ 4056 w 7040"/>
                  <a:gd name="T101" fmla="*/ 40 h 7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040" h="7025">
                    <a:moveTo>
                      <a:pt x="3520" y="6586"/>
                    </a:moveTo>
                    <a:lnTo>
                      <a:pt x="3362" y="6582"/>
                    </a:lnTo>
                    <a:lnTo>
                      <a:pt x="3205" y="6570"/>
                    </a:lnTo>
                    <a:lnTo>
                      <a:pt x="3051" y="6551"/>
                    </a:lnTo>
                    <a:lnTo>
                      <a:pt x="2899" y="6524"/>
                    </a:lnTo>
                    <a:lnTo>
                      <a:pt x="2750" y="6489"/>
                    </a:lnTo>
                    <a:lnTo>
                      <a:pt x="2604" y="6447"/>
                    </a:lnTo>
                    <a:lnTo>
                      <a:pt x="2460" y="6399"/>
                    </a:lnTo>
                    <a:lnTo>
                      <a:pt x="2320" y="6344"/>
                    </a:lnTo>
                    <a:lnTo>
                      <a:pt x="2185" y="6283"/>
                    </a:lnTo>
                    <a:lnTo>
                      <a:pt x="2052" y="6214"/>
                    </a:lnTo>
                    <a:lnTo>
                      <a:pt x="1922" y="6141"/>
                    </a:lnTo>
                    <a:lnTo>
                      <a:pt x="1797" y="6061"/>
                    </a:lnTo>
                    <a:lnTo>
                      <a:pt x="1677" y="5976"/>
                    </a:lnTo>
                    <a:lnTo>
                      <a:pt x="1560" y="5884"/>
                    </a:lnTo>
                    <a:lnTo>
                      <a:pt x="1448" y="5788"/>
                    </a:lnTo>
                    <a:lnTo>
                      <a:pt x="1342" y="5685"/>
                    </a:lnTo>
                    <a:lnTo>
                      <a:pt x="1240" y="5579"/>
                    </a:lnTo>
                    <a:lnTo>
                      <a:pt x="1142" y="5468"/>
                    </a:lnTo>
                    <a:lnTo>
                      <a:pt x="1051" y="5351"/>
                    </a:lnTo>
                    <a:lnTo>
                      <a:pt x="965" y="5231"/>
                    </a:lnTo>
                    <a:lnTo>
                      <a:pt x="885" y="5106"/>
                    </a:lnTo>
                    <a:lnTo>
                      <a:pt x="812" y="4977"/>
                    </a:lnTo>
                    <a:lnTo>
                      <a:pt x="743" y="4844"/>
                    </a:lnTo>
                    <a:lnTo>
                      <a:pt x="682" y="4709"/>
                    </a:lnTo>
                    <a:lnTo>
                      <a:pt x="626" y="4569"/>
                    </a:lnTo>
                    <a:lnTo>
                      <a:pt x="578" y="4426"/>
                    </a:lnTo>
                    <a:lnTo>
                      <a:pt x="536" y="4280"/>
                    </a:lnTo>
                    <a:lnTo>
                      <a:pt x="502" y="4132"/>
                    </a:lnTo>
                    <a:lnTo>
                      <a:pt x="475" y="3980"/>
                    </a:lnTo>
                    <a:lnTo>
                      <a:pt x="455" y="3827"/>
                    </a:lnTo>
                    <a:lnTo>
                      <a:pt x="443" y="3670"/>
                    </a:lnTo>
                    <a:lnTo>
                      <a:pt x="439" y="3513"/>
                    </a:lnTo>
                    <a:lnTo>
                      <a:pt x="443" y="3354"/>
                    </a:lnTo>
                    <a:lnTo>
                      <a:pt x="455" y="3198"/>
                    </a:lnTo>
                    <a:lnTo>
                      <a:pt x="475" y="3044"/>
                    </a:lnTo>
                    <a:lnTo>
                      <a:pt x="502" y="2893"/>
                    </a:lnTo>
                    <a:lnTo>
                      <a:pt x="536" y="2745"/>
                    </a:lnTo>
                    <a:lnTo>
                      <a:pt x="578" y="2598"/>
                    </a:lnTo>
                    <a:lnTo>
                      <a:pt x="626" y="2456"/>
                    </a:lnTo>
                    <a:lnTo>
                      <a:pt x="682" y="2316"/>
                    </a:lnTo>
                    <a:lnTo>
                      <a:pt x="743" y="2180"/>
                    </a:lnTo>
                    <a:lnTo>
                      <a:pt x="812" y="2047"/>
                    </a:lnTo>
                    <a:lnTo>
                      <a:pt x="885" y="1919"/>
                    </a:lnTo>
                    <a:lnTo>
                      <a:pt x="965" y="1794"/>
                    </a:lnTo>
                    <a:lnTo>
                      <a:pt x="1051" y="1674"/>
                    </a:lnTo>
                    <a:lnTo>
                      <a:pt x="1142" y="1557"/>
                    </a:lnTo>
                    <a:lnTo>
                      <a:pt x="1240" y="1446"/>
                    </a:lnTo>
                    <a:lnTo>
                      <a:pt x="1342" y="1340"/>
                    </a:lnTo>
                    <a:lnTo>
                      <a:pt x="1448" y="1237"/>
                    </a:lnTo>
                    <a:lnTo>
                      <a:pt x="1560" y="1141"/>
                    </a:lnTo>
                    <a:lnTo>
                      <a:pt x="1677" y="1049"/>
                    </a:lnTo>
                    <a:lnTo>
                      <a:pt x="1797" y="964"/>
                    </a:lnTo>
                    <a:lnTo>
                      <a:pt x="1922" y="884"/>
                    </a:lnTo>
                    <a:lnTo>
                      <a:pt x="2052" y="810"/>
                    </a:lnTo>
                    <a:lnTo>
                      <a:pt x="2185" y="742"/>
                    </a:lnTo>
                    <a:lnTo>
                      <a:pt x="2320" y="680"/>
                    </a:lnTo>
                    <a:lnTo>
                      <a:pt x="2460" y="625"/>
                    </a:lnTo>
                    <a:lnTo>
                      <a:pt x="2604" y="577"/>
                    </a:lnTo>
                    <a:lnTo>
                      <a:pt x="2750" y="536"/>
                    </a:lnTo>
                    <a:lnTo>
                      <a:pt x="2899" y="501"/>
                    </a:lnTo>
                    <a:lnTo>
                      <a:pt x="3051" y="474"/>
                    </a:lnTo>
                    <a:lnTo>
                      <a:pt x="3205" y="454"/>
                    </a:lnTo>
                    <a:lnTo>
                      <a:pt x="3362" y="443"/>
                    </a:lnTo>
                    <a:lnTo>
                      <a:pt x="3520" y="439"/>
                    </a:lnTo>
                    <a:lnTo>
                      <a:pt x="3678" y="443"/>
                    </a:lnTo>
                    <a:lnTo>
                      <a:pt x="3834" y="454"/>
                    </a:lnTo>
                    <a:lnTo>
                      <a:pt x="3989" y="474"/>
                    </a:lnTo>
                    <a:lnTo>
                      <a:pt x="4140" y="501"/>
                    </a:lnTo>
                    <a:lnTo>
                      <a:pt x="4289" y="536"/>
                    </a:lnTo>
                    <a:lnTo>
                      <a:pt x="4436" y="577"/>
                    </a:lnTo>
                    <a:lnTo>
                      <a:pt x="4579" y="625"/>
                    </a:lnTo>
                    <a:lnTo>
                      <a:pt x="4719" y="680"/>
                    </a:lnTo>
                    <a:lnTo>
                      <a:pt x="4855" y="742"/>
                    </a:lnTo>
                    <a:lnTo>
                      <a:pt x="4988" y="810"/>
                    </a:lnTo>
                    <a:lnTo>
                      <a:pt x="5117" y="884"/>
                    </a:lnTo>
                    <a:lnTo>
                      <a:pt x="5242" y="964"/>
                    </a:lnTo>
                    <a:lnTo>
                      <a:pt x="5362" y="1049"/>
                    </a:lnTo>
                    <a:lnTo>
                      <a:pt x="5479" y="1141"/>
                    </a:lnTo>
                    <a:lnTo>
                      <a:pt x="5591" y="1237"/>
                    </a:lnTo>
                    <a:lnTo>
                      <a:pt x="5698" y="1340"/>
                    </a:lnTo>
                    <a:lnTo>
                      <a:pt x="5800" y="1446"/>
                    </a:lnTo>
                    <a:lnTo>
                      <a:pt x="5897" y="1557"/>
                    </a:lnTo>
                    <a:lnTo>
                      <a:pt x="5988" y="1674"/>
                    </a:lnTo>
                    <a:lnTo>
                      <a:pt x="6075" y="1794"/>
                    </a:lnTo>
                    <a:lnTo>
                      <a:pt x="6154" y="1919"/>
                    </a:lnTo>
                    <a:lnTo>
                      <a:pt x="6228" y="2047"/>
                    </a:lnTo>
                    <a:lnTo>
                      <a:pt x="6297" y="2180"/>
                    </a:lnTo>
                    <a:lnTo>
                      <a:pt x="6358" y="2316"/>
                    </a:lnTo>
                    <a:lnTo>
                      <a:pt x="6414" y="2456"/>
                    </a:lnTo>
                    <a:lnTo>
                      <a:pt x="6462" y="2598"/>
                    </a:lnTo>
                    <a:lnTo>
                      <a:pt x="6503" y="2745"/>
                    </a:lnTo>
                    <a:lnTo>
                      <a:pt x="6538" y="2893"/>
                    </a:lnTo>
                    <a:lnTo>
                      <a:pt x="6565" y="3044"/>
                    </a:lnTo>
                    <a:lnTo>
                      <a:pt x="6585" y="3198"/>
                    </a:lnTo>
                    <a:lnTo>
                      <a:pt x="6597" y="3354"/>
                    </a:lnTo>
                    <a:lnTo>
                      <a:pt x="6601" y="3513"/>
                    </a:lnTo>
                    <a:lnTo>
                      <a:pt x="6597" y="3670"/>
                    </a:lnTo>
                    <a:lnTo>
                      <a:pt x="6585" y="3827"/>
                    </a:lnTo>
                    <a:lnTo>
                      <a:pt x="6565" y="3980"/>
                    </a:lnTo>
                    <a:lnTo>
                      <a:pt x="6538" y="4132"/>
                    </a:lnTo>
                    <a:lnTo>
                      <a:pt x="6503" y="4280"/>
                    </a:lnTo>
                    <a:lnTo>
                      <a:pt x="6462" y="4426"/>
                    </a:lnTo>
                    <a:lnTo>
                      <a:pt x="6414" y="4569"/>
                    </a:lnTo>
                    <a:lnTo>
                      <a:pt x="6358" y="4709"/>
                    </a:lnTo>
                    <a:lnTo>
                      <a:pt x="6297" y="4844"/>
                    </a:lnTo>
                    <a:lnTo>
                      <a:pt x="6228" y="4977"/>
                    </a:lnTo>
                    <a:lnTo>
                      <a:pt x="6154" y="5106"/>
                    </a:lnTo>
                    <a:lnTo>
                      <a:pt x="6075" y="5231"/>
                    </a:lnTo>
                    <a:lnTo>
                      <a:pt x="5988" y="5351"/>
                    </a:lnTo>
                    <a:lnTo>
                      <a:pt x="5897" y="5468"/>
                    </a:lnTo>
                    <a:lnTo>
                      <a:pt x="5800" y="5579"/>
                    </a:lnTo>
                    <a:lnTo>
                      <a:pt x="5698" y="5685"/>
                    </a:lnTo>
                    <a:lnTo>
                      <a:pt x="5591" y="5788"/>
                    </a:lnTo>
                    <a:lnTo>
                      <a:pt x="5479" y="5884"/>
                    </a:lnTo>
                    <a:lnTo>
                      <a:pt x="5362" y="5976"/>
                    </a:lnTo>
                    <a:lnTo>
                      <a:pt x="5242" y="6061"/>
                    </a:lnTo>
                    <a:lnTo>
                      <a:pt x="5117" y="6141"/>
                    </a:lnTo>
                    <a:lnTo>
                      <a:pt x="4988" y="6214"/>
                    </a:lnTo>
                    <a:lnTo>
                      <a:pt x="4855" y="6283"/>
                    </a:lnTo>
                    <a:lnTo>
                      <a:pt x="4719" y="6344"/>
                    </a:lnTo>
                    <a:lnTo>
                      <a:pt x="4579" y="6399"/>
                    </a:lnTo>
                    <a:lnTo>
                      <a:pt x="4436" y="6447"/>
                    </a:lnTo>
                    <a:lnTo>
                      <a:pt x="4289" y="6489"/>
                    </a:lnTo>
                    <a:lnTo>
                      <a:pt x="4140" y="6524"/>
                    </a:lnTo>
                    <a:lnTo>
                      <a:pt x="3989" y="6551"/>
                    </a:lnTo>
                    <a:lnTo>
                      <a:pt x="3834" y="6570"/>
                    </a:lnTo>
                    <a:lnTo>
                      <a:pt x="3678" y="6582"/>
                    </a:lnTo>
                    <a:lnTo>
                      <a:pt x="3520" y="6586"/>
                    </a:lnTo>
                    <a:close/>
                    <a:moveTo>
                      <a:pt x="3520" y="0"/>
                    </a:moveTo>
                    <a:lnTo>
                      <a:pt x="3338" y="5"/>
                    </a:lnTo>
                    <a:lnTo>
                      <a:pt x="3160" y="18"/>
                    </a:lnTo>
                    <a:lnTo>
                      <a:pt x="2984" y="40"/>
                    </a:lnTo>
                    <a:lnTo>
                      <a:pt x="2810" y="71"/>
                    </a:lnTo>
                    <a:lnTo>
                      <a:pt x="2640" y="110"/>
                    </a:lnTo>
                    <a:lnTo>
                      <a:pt x="2473" y="157"/>
                    </a:lnTo>
                    <a:lnTo>
                      <a:pt x="2309" y="213"/>
                    </a:lnTo>
                    <a:lnTo>
                      <a:pt x="2149" y="276"/>
                    </a:lnTo>
                    <a:lnTo>
                      <a:pt x="1993" y="346"/>
                    </a:lnTo>
                    <a:lnTo>
                      <a:pt x="1842" y="424"/>
                    </a:lnTo>
                    <a:lnTo>
                      <a:pt x="1695" y="508"/>
                    </a:lnTo>
                    <a:lnTo>
                      <a:pt x="1552" y="600"/>
                    </a:lnTo>
                    <a:lnTo>
                      <a:pt x="1414" y="697"/>
                    </a:lnTo>
                    <a:lnTo>
                      <a:pt x="1280" y="802"/>
                    </a:lnTo>
                    <a:lnTo>
                      <a:pt x="1153" y="912"/>
                    </a:lnTo>
                    <a:lnTo>
                      <a:pt x="1031" y="1028"/>
                    </a:lnTo>
                    <a:lnTo>
                      <a:pt x="914" y="1151"/>
                    </a:lnTo>
                    <a:lnTo>
                      <a:pt x="803" y="1278"/>
                    </a:lnTo>
                    <a:lnTo>
                      <a:pt x="699" y="1411"/>
                    </a:lnTo>
                    <a:lnTo>
                      <a:pt x="600" y="1548"/>
                    </a:lnTo>
                    <a:lnTo>
                      <a:pt x="509" y="1691"/>
                    </a:lnTo>
                    <a:lnTo>
                      <a:pt x="424" y="1838"/>
                    </a:lnTo>
                    <a:lnTo>
                      <a:pt x="347" y="1990"/>
                    </a:lnTo>
                    <a:lnTo>
                      <a:pt x="276" y="2145"/>
                    </a:lnTo>
                    <a:lnTo>
                      <a:pt x="213" y="2305"/>
                    </a:lnTo>
                    <a:lnTo>
                      <a:pt x="158" y="2468"/>
                    </a:lnTo>
                    <a:lnTo>
                      <a:pt x="110" y="2634"/>
                    </a:lnTo>
                    <a:lnTo>
                      <a:pt x="71" y="2805"/>
                    </a:lnTo>
                    <a:lnTo>
                      <a:pt x="40" y="2978"/>
                    </a:lnTo>
                    <a:lnTo>
                      <a:pt x="18" y="3153"/>
                    </a:lnTo>
                    <a:lnTo>
                      <a:pt x="4" y="3332"/>
                    </a:lnTo>
                    <a:lnTo>
                      <a:pt x="0" y="3513"/>
                    </a:lnTo>
                    <a:lnTo>
                      <a:pt x="4" y="3693"/>
                    </a:lnTo>
                    <a:lnTo>
                      <a:pt x="18" y="3872"/>
                    </a:lnTo>
                    <a:lnTo>
                      <a:pt x="40" y="4047"/>
                    </a:lnTo>
                    <a:lnTo>
                      <a:pt x="71" y="4220"/>
                    </a:lnTo>
                    <a:lnTo>
                      <a:pt x="110" y="4390"/>
                    </a:lnTo>
                    <a:lnTo>
                      <a:pt x="158" y="4556"/>
                    </a:lnTo>
                    <a:lnTo>
                      <a:pt x="213" y="4720"/>
                    </a:lnTo>
                    <a:lnTo>
                      <a:pt x="276" y="4880"/>
                    </a:lnTo>
                    <a:lnTo>
                      <a:pt x="347" y="5035"/>
                    </a:lnTo>
                    <a:lnTo>
                      <a:pt x="424" y="5187"/>
                    </a:lnTo>
                    <a:lnTo>
                      <a:pt x="509" y="5333"/>
                    </a:lnTo>
                    <a:lnTo>
                      <a:pt x="600" y="5476"/>
                    </a:lnTo>
                    <a:lnTo>
                      <a:pt x="699" y="5614"/>
                    </a:lnTo>
                    <a:lnTo>
                      <a:pt x="803" y="5747"/>
                    </a:lnTo>
                    <a:lnTo>
                      <a:pt x="914" y="5874"/>
                    </a:lnTo>
                    <a:lnTo>
                      <a:pt x="1031" y="5996"/>
                    </a:lnTo>
                    <a:lnTo>
                      <a:pt x="1153" y="6112"/>
                    </a:lnTo>
                    <a:lnTo>
                      <a:pt x="1280" y="6222"/>
                    </a:lnTo>
                    <a:lnTo>
                      <a:pt x="1414" y="6327"/>
                    </a:lnTo>
                    <a:lnTo>
                      <a:pt x="1552" y="6425"/>
                    </a:lnTo>
                    <a:lnTo>
                      <a:pt x="1695" y="6517"/>
                    </a:lnTo>
                    <a:lnTo>
                      <a:pt x="1842" y="6601"/>
                    </a:lnTo>
                    <a:lnTo>
                      <a:pt x="1993" y="6678"/>
                    </a:lnTo>
                    <a:lnTo>
                      <a:pt x="2149" y="6748"/>
                    </a:lnTo>
                    <a:lnTo>
                      <a:pt x="2309" y="6812"/>
                    </a:lnTo>
                    <a:lnTo>
                      <a:pt x="2473" y="6867"/>
                    </a:lnTo>
                    <a:lnTo>
                      <a:pt x="2640" y="6914"/>
                    </a:lnTo>
                    <a:lnTo>
                      <a:pt x="2810" y="6953"/>
                    </a:lnTo>
                    <a:lnTo>
                      <a:pt x="2984" y="6984"/>
                    </a:lnTo>
                    <a:lnTo>
                      <a:pt x="3160" y="7006"/>
                    </a:lnTo>
                    <a:lnTo>
                      <a:pt x="3338" y="7020"/>
                    </a:lnTo>
                    <a:lnTo>
                      <a:pt x="3520" y="7025"/>
                    </a:lnTo>
                    <a:lnTo>
                      <a:pt x="3702" y="7020"/>
                    </a:lnTo>
                    <a:lnTo>
                      <a:pt x="3880" y="7006"/>
                    </a:lnTo>
                    <a:lnTo>
                      <a:pt x="4056" y="6984"/>
                    </a:lnTo>
                    <a:lnTo>
                      <a:pt x="4230" y="6953"/>
                    </a:lnTo>
                    <a:lnTo>
                      <a:pt x="4400" y="6914"/>
                    </a:lnTo>
                    <a:lnTo>
                      <a:pt x="4567" y="6867"/>
                    </a:lnTo>
                    <a:lnTo>
                      <a:pt x="4731" y="6812"/>
                    </a:lnTo>
                    <a:lnTo>
                      <a:pt x="4891" y="6748"/>
                    </a:lnTo>
                    <a:lnTo>
                      <a:pt x="5047" y="6678"/>
                    </a:lnTo>
                    <a:lnTo>
                      <a:pt x="5197" y="6601"/>
                    </a:lnTo>
                    <a:lnTo>
                      <a:pt x="5345" y="6517"/>
                    </a:lnTo>
                    <a:lnTo>
                      <a:pt x="5488" y="6425"/>
                    </a:lnTo>
                    <a:lnTo>
                      <a:pt x="5626" y="6327"/>
                    </a:lnTo>
                    <a:lnTo>
                      <a:pt x="5759" y="6222"/>
                    </a:lnTo>
                    <a:lnTo>
                      <a:pt x="5886" y="6112"/>
                    </a:lnTo>
                    <a:lnTo>
                      <a:pt x="6009" y="5996"/>
                    </a:lnTo>
                    <a:lnTo>
                      <a:pt x="6126" y="5874"/>
                    </a:lnTo>
                    <a:lnTo>
                      <a:pt x="6237" y="5747"/>
                    </a:lnTo>
                    <a:lnTo>
                      <a:pt x="6341" y="5614"/>
                    </a:lnTo>
                    <a:lnTo>
                      <a:pt x="6439" y="5476"/>
                    </a:lnTo>
                    <a:lnTo>
                      <a:pt x="6531" y="5333"/>
                    </a:lnTo>
                    <a:lnTo>
                      <a:pt x="6616" y="5187"/>
                    </a:lnTo>
                    <a:lnTo>
                      <a:pt x="6693" y="5035"/>
                    </a:lnTo>
                    <a:lnTo>
                      <a:pt x="6764" y="4880"/>
                    </a:lnTo>
                    <a:lnTo>
                      <a:pt x="6827" y="4720"/>
                    </a:lnTo>
                    <a:lnTo>
                      <a:pt x="6882" y="4556"/>
                    </a:lnTo>
                    <a:lnTo>
                      <a:pt x="6930" y="4390"/>
                    </a:lnTo>
                    <a:lnTo>
                      <a:pt x="6969" y="4220"/>
                    </a:lnTo>
                    <a:lnTo>
                      <a:pt x="7000" y="4047"/>
                    </a:lnTo>
                    <a:lnTo>
                      <a:pt x="7022" y="3872"/>
                    </a:lnTo>
                    <a:lnTo>
                      <a:pt x="7036" y="3693"/>
                    </a:lnTo>
                    <a:lnTo>
                      <a:pt x="7040" y="3513"/>
                    </a:lnTo>
                    <a:lnTo>
                      <a:pt x="7036" y="3332"/>
                    </a:lnTo>
                    <a:lnTo>
                      <a:pt x="7022" y="3153"/>
                    </a:lnTo>
                    <a:lnTo>
                      <a:pt x="7000" y="2978"/>
                    </a:lnTo>
                    <a:lnTo>
                      <a:pt x="6969" y="2805"/>
                    </a:lnTo>
                    <a:lnTo>
                      <a:pt x="6930" y="2634"/>
                    </a:lnTo>
                    <a:lnTo>
                      <a:pt x="6882" y="2468"/>
                    </a:lnTo>
                    <a:lnTo>
                      <a:pt x="6827" y="2305"/>
                    </a:lnTo>
                    <a:lnTo>
                      <a:pt x="6764" y="2145"/>
                    </a:lnTo>
                    <a:lnTo>
                      <a:pt x="6693" y="1990"/>
                    </a:lnTo>
                    <a:lnTo>
                      <a:pt x="6616" y="1838"/>
                    </a:lnTo>
                    <a:lnTo>
                      <a:pt x="6531" y="1691"/>
                    </a:lnTo>
                    <a:lnTo>
                      <a:pt x="6439" y="1548"/>
                    </a:lnTo>
                    <a:lnTo>
                      <a:pt x="6341" y="1411"/>
                    </a:lnTo>
                    <a:lnTo>
                      <a:pt x="6237" y="1278"/>
                    </a:lnTo>
                    <a:lnTo>
                      <a:pt x="6126" y="1151"/>
                    </a:lnTo>
                    <a:lnTo>
                      <a:pt x="6009" y="1028"/>
                    </a:lnTo>
                    <a:lnTo>
                      <a:pt x="5886" y="912"/>
                    </a:lnTo>
                    <a:lnTo>
                      <a:pt x="5759" y="802"/>
                    </a:lnTo>
                    <a:lnTo>
                      <a:pt x="5626" y="697"/>
                    </a:lnTo>
                    <a:lnTo>
                      <a:pt x="5488" y="600"/>
                    </a:lnTo>
                    <a:lnTo>
                      <a:pt x="5345" y="508"/>
                    </a:lnTo>
                    <a:lnTo>
                      <a:pt x="5197" y="424"/>
                    </a:lnTo>
                    <a:lnTo>
                      <a:pt x="5047" y="346"/>
                    </a:lnTo>
                    <a:lnTo>
                      <a:pt x="4891" y="276"/>
                    </a:lnTo>
                    <a:lnTo>
                      <a:pt x="4731" y="213"/>
                    </a:lnTo>
                    <a:lnTo>
                      <a:pt x="4567" y="157"/>
                    </a:lnTo>
                    <a:lnTo>
                      <a:pt x="4400" y="110"/>
                    </a:lnTo>
                    <a:lnTo>
                      <a:pt x="4230" y="71"/>
                    </a:lnTo>
                    <a:lnTo>
                      <a:pt x="4056" y="40"/>
                    </a:lnTo>
                    <a:lnTo>
                      <a:pt x="3880" y="18"/>
                    </a:lnTo>
                    <a:lnTo>
                      <a:pt x="3702" y="5"/>
                    </a:lnTo>
                    <a:lnTo>
                      <a:pt x="352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9" name="Freeform 76"/>
              <p:cNvSpPr>
                <a:spLocks noEditPoint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852988" y="2378076"/>
                <a:ext cx="173038" cy="171450"/>
              </a:xfrm>
              <a:custGeom>
                <a:avLst/>
                <a:gdLst>
                  <a:gd name="T0" fmla="*/ 1708 w 4023"/>
                  <a:gd name="T1" fmla="*/ 3482 h 4015"/>
                  <a:gd name="T2" fmla="*/ 1358 w 4023"/>
                  <a:gd name="T3" fmla="*/ 3364 h 4015"/>
                  <a:gd name="T4" fmla="*/ 1052 w 4023"/>
                  <a:gd name="T5" fmla="*/ 3169 h 4015"/>
                  <a:gd name="T6" fmla="*/ 803 w 4023"/>
                  <a:gd name="T7" fmla="*/ 2908 h 4015"/>
                  <a:gd name="T8" fmla="*/ 621 w 4023"/>
                  <a:gd name="T9" fmla="*/ 2593 h 4015"/>
                  <a:gd name="T10" fmla="*/ 521 w 4023"/>
                  <a:gd name="T11" fmla="*/ 2236 h 4015"/>
                  <a:gd name="T12" fmla="*/ 511 w 4023"/>
                  <a:gd name="T13" fmla="*/ 1853 h 4015"/>
                  <a:gd name="T14" fmla="*/ 595 w 4023"/>
                  <a:gd name="T15" fmla="*/ 1490 h 4015"/>
                  <a:gd name="T16" fmla="*/ 761 w 4023"/>
                  <a:gd name="T17" fmla="*/ 1165 h 4015"/>
                  <a:gd name="T18" fmla="*/ 998 w 4023"/>
                  <a:gd name="T19" fmla="*/ 893 h 4015"/>
                  <a:gd name="T20" fmla="*/ 1293 w 4023"/>
                  <a:gd name="T21" fmla="*/ 684 h 4015"/>
                  <a:gd name="T22" fmla="*/ 1635 w 4023"/>
                  <a:gd name="T23" fmla="*/ 549 h 4015"/>
                  <a:gd name="T24" fmla="*/ 2012 w 4023"/>
                  <a:gd name="T25" fmla="*/ 502 h 4015"/>
                  <a:gd name="T26" fmla="*/ 2389 w 4023"/>
                  <a:gd name="T27" fmla="*/ 549 h 4015"/>
                  <a:gd name="T28" fmla="*/ 2731 w 4023"/>
                  <a:gd name="T29" fmla="*/ 684 h 4015"/>
                  <a:gd name="T30" fmla="*/ 3026 w 4023"/>
                  <a:gd name="T31" fmla="*/ 893 h 4015"/>
                  <a:gd name="T32" fmla="*/ 3263 w 4023"/>
                  <a:gd name="T33" fmla="*/ 1165 h 4015"/>
                  <a:gd name="T34" fmla="*/ 3429 w 4023"/>
                  <a:gd name="T35" fmla="*/ 1490 h 4015"/>
                  <a:gd name="T36" fmla="*/ 3513 w 4023"/>
                  <a:gd name="T37" fmla="*/ 1853 h 4015"/>
                  <a:gd name="T38" fmla="*/ 3503 w 4023"/>
                  <a:gd name="T39" fmla="*/ 2236 h 4015"/>
                  <a:gd name="T40" fmla="*/ 3402 w 4023"/>
                  <a:gd name="T41" fmla="*/ 2593 h 4015"/>
                  <a:gd name="T42" fmla="*/ 3221 w 4023"/>
                  <a:gd name="T43" fmla="*/ 2908 h 4015"/>
                  <a:gd name="T44" fmla="*/ 2971 w 4023"/>
                  <a:gd name="T45" fmla="*/ 3169 h 4015"/>
                  <a:gd name="T46" fmla="*/ 2665 w 4023"/>
                  <a:gd name="T47" fmla="*/ 3364 h 4015"/>
                  <a:gd name="T48" fmla="*/ 2316 w 4023"/>
                  <a:gd name="T49" fmla="*/ 3482 h 4015"/>
                  <a:gd name="T50" fmla="*/ 2012 w 4023"/>
                  <a:gd name="T51" fmla="*/ 0 h 4015"/>
                  <a:gd name="T52" fmla="*/ 1509 w 4023"/>
                  <a:gd name="T53" fmla="*/ 63 h 4015"/>
                  <a:gd name="T54" fmla="*/ 1053 w 4023"/>
                  <a:gd name="T55" fmla="*/ 242 h 4015"/>
                  <a:gd name="T56" fmla="*/ 659 w 4023"/>
                  <a:gd name="T57" fmla="*/ 521 h 4015"/>
                  <a:gd name="T58" fmla="*/ 344 w 4023"/>
                  <a:gd name="T59" fmla="*/ 884 h 4015"/>
                  <a:gd name="T60" fmla="*/ 122 w 4023"/>
                  <a:gd name="T61" fmla="*/ 1317 h 4015"/>
                  <a:gd name="T62" fmla="*/ 11 w 4023"/>
                  <a:gd name="T63" fmla="*/ 1802 h 4015"/>
                  <a:gd name="T64" fmla="*/ 23 w 4023"/>
                  <a:gd name="T65" fmla="*/ 2313 h 4015"/>
                  <a:gd name="T66" fmla="*/ 159 w 4023"/>
                  <a:gd name="T67" fmla="*/ 2788 h 4015"/>
                  <a:gd name="T68" fmla="*/ 399 w 4023"/>
                  <a:gd name="T69" fmla="*/ 3209 h 4015"/>
                  <a:gd name="T70" fmla="*/ 732 w 4023"/>
                  <a:gd name="T71" fmla="*/ 3556 h 4015"/>
                  <a:gd name="T72" fmla="*/ 1139 w 4023"/>
                  <a:gd name="T73" fmla="*/ 3817 h 4015"/>
                  <a:gd name="T74" fmla="*/ 1606 w 4023"/>
                  <a:gd name="T75" fmla="*/ 3974 h 4015"/>
                  <a:gd name="T76" fmla="*/ 2115 w 4023"/>
                  <a:gd name="T77" fmla="*/ 4012 h 4015"/>
                  <a:gd name="T78" fmla="*/ 2610 w 4023"/>
                  <a:gd name="T79" fmla="*/ 3925 h 4015"/>
                  <a:gd name="T80" fmla="*/ 3055 w 4023"/>
                  <a:gd name="T81" fmla="*/ 3724 h 4015"/>
                  <a:gd name="T82" fmla="*/ 3435 w 4023"/>
                  <a:gd name="T83" fmla="*/ 3427 h 4015"/>
                  <a:gd name="T84" fmla="*/ 3733 w 4023"/>
                  <a:gd name="T85" fmla="*/ 3048 h 4015"/>
                  <a:gd name="T86" fmla="*/ 3933 w 4023"/>
                  <a:gd name="T87" fmla="*/ 2605 h 4015"/>
                  <a:gd name="T88" fmla="*/ 4021 w 4023"/>
                  <a:gd name="T89" fmla="*/ 2111 h 4015"/>
                  <a:gd name="T90" fmla="*/ 3983 w 4023"/>
                  <a:gd name="T91" fmla="*/ 1603 h 4015"/>
                  <a:gd name="T92" fmla="*/ 3825 w 4023"/>
                  <a:gd name="T93" fmla="*/ 1137 h 4015"/>
                  <a:gd name="T94" fmla="*/ 3565 w 4023"/>
                  <a:gd name="T95" fmla="*/ 731 h 4015"/>
                  <a:gd name="T96" fmla="*/ 3216 w 4023"/>
                  <a:gd name="T97" fmla="*/ 399 h 4015"/>
                  <a:gd name="T98" fmla="*/ 2795 w 4023"/>
                  <a:gd name="T99" fmla="*/ 158 h 4015"/>
                  <a:gd name="T100" fmla="*/ 2318 w 4023"/>
                  <a:gd name="T101" fmla="*/ 23 h 4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23" h="4015">
                    <a:moveTo>
                      <a:pt x="2012" y="3513"/>
                    </a:moveTo>
                    <a:lnTo>
                      <a:pt x="1934" y="3511"/>
                    </a:lnTo>
                    <a:lnTo>
                      <a:pt x="1858" y="3505"/>
                    </a:lnTo>
                    <a:lnTo>
                      <a:pt x="1782" y="3495"/>
                    </a:lnTo>
                    <a:lnTo>
                      <a:pt x="1708" y="3482"/>
                    </a:lnTo>
                    <a:lnTo>
                      <a:pt x="1635" y="3465"/>
                    </a:lnTo>
                    <a:lnTo>
                      <a:pt x="1564" y="3445"/>
                    </a:lnTo>
                    <a:lnTo>
                      <a:pt x="1493" y="3422"/>
                    </a:lnTo>
                    <a:lnTo>
                      <a:pt x="1425" y="3395"/>
                    </a:lnTo>
                    <a:lnTo>
                      <a:pt x="1358" y="3364"/>
                    </a:lnTo>
                    <a:lnTo>
                      <a:pt x="1293" y="3331"/>
                    </a:lnTo>
                    <a:lnTo>
                      <a:pt x="1230" y="3294"/>
                    </a:lnTo>
                    <a:lnTo>
                      <a:pt x="1169" y="3255"/>
                    </a:lnTo>
                    <a:lnTo>
                      <a:pt x="1109" y="3213"/>
                    </a:lnTo>
                    <a:lnTo>
                      <a:pt x="1052" y="3169"/>
                    </a:lnTo>
                    <a:lnTo>
                      <a:pt x="998" y="3122"/>
                    </a:lnTo>
                    <a:lnTo>
                      <a:pt x="945" y="3071"/>
                    </a:lnTo>
                    <a:lnTo>
                      <a:pt x="895" y="3019"/>
                    </a:lnTo>
                    <a:lnTo>
                      <a:pt x="848" y="2965"/>
                    </a:lnTo>
                    <a:lnTo>
                      <a:pt x="803" y="2908"/>
                    </a:lnTo>
                    <a:lnTo>
                      <a:pt x="761" y="2849"/>
                    </a:lnTo>
                    <a:lnTo>
                      <a:pt x="722" y="2787"/>
                    </a:lnTo>
                    <a:lnTo>
                      <a:pt x="686" y="2725"/>
                    </a:lnTo>
                    <a:lnTo>
                      <a:pt x="651" y="2660"/>
                    </a:lnTo>
                    <a:lnTo>
                      <a:pt x="621" y="2593"/>
                    </a:lnTo>
                    <a:lnTo>
                      <a:pt x="595" y="2524"/>
                    </a:lnTo>
                    <a:lnTo>
                      <a:pt x="571" y="2455"/>
                    </a:lnTo>
                    <a:lnTo>
                      <a:pt x="551" y="2383"/>
                    </a:lnTo>
                    <a:lnTo>
                      <a:pt x="534" y="2311"/>
                    </a:lnTo>
                    <a:lnTo>
                      <a:pt x="521" y="2236"/>
                    </a:lnTo>
                    <a:lnTo>
                      <a:pt x="511" y="2161"/>
                    </a:lnTo>
                    <a:lnTo>
                      <a:pt x="505" y="2085"/>
                    </a:lnTo>
                    <a:lnTo>
                      <a:pt x="504" y="2008"/>
                    </a:lnTo>
                    <a:lnTo>
                      <a:pt x="505" y="1930"/>
                    </a:lnTo>
                    <a:lnTo>
                      <a:pt x="511" y="1853"/>
                    </a:lnTo>
                    <a:lnTo>
                      <a:pt x="521" y="1778"/>
                    </a:lnTo>
                    <a:lnTo>
                      <a:pt x="534" y="1704"/>
                    </a:lnTo>
                    <a:lnTo>
                      <a:pt x="551" y="1631"/>
                    </a:lnTo>
                    <a:lnTo>
                      <a:pt x="571" y="1560"/>
                    </a:lnTo>
                    <a:lnTo>
                      <a:pt x="595" y="1490"/>
                    </a:lnTo>
                    <a:lnTo>
                      <a:pt x="621" y="1421"/>
                    </a:lnTo>
                    <a:lnTo>
                      <a:pt x="651" y="1355"/>
                    </a:lnTo>
                    <a:lnTo>
                      <a:pt x="686" y="1290"/>
                    </a:lnTo>
                    <a:lnTo>
                      <a:pt x="722" y="1227"/>
                    </a:lnTo>
                    <a:lnTo>
                      <a:pt x="761" y="1165"/>
                    </a:lnTo>
                    <a:lnTo>
                      <a:pt x="803" y="1107"/>
                    </a:lnTo>
                    <a:lnTo>
                      <a:pt x="848" y="1050"/>
                    </a:lnTo>
                    <a:lnTo>
                      <a:pt x="895" y="995"/>
                    </a:lnTo>
                    <a:lnTo>
                      <a:pt x="945" y="943"/>
                    </a:lnTo>
                    <a:lnTo>
                      <a:pt x="998" y="893"/>
                    </a:lnTo>
                    <a:lnTo>
                      <a:pt x="1052" y="845"/>
                    </a:lnTo>
                    <a:lnTo>
                      <a:pt x="1109" y="801"/>
                    </a:lnTo>
                    <a:lnTo>
                      <a:pt x="1169" y="759"/>
                    </a:lnTo>
                    <a:lnTo>
                      <a:pt x="1230" y="720"/>
                    </a:lnTo>
                    <a:lnTo>
                      <a:pt x="1293" y="684"/>
                    </a:lnTo>
                    <a:lnTo>
                      <a:pt x="1358" y="651"/>
                    </a:lnTo>
                    <a:lnTo>
                      <a:pt x="1425" y="620"/>
                    </a:lnTo>
                    <a:lnTo>
                      <a:pt x="1493" y="593"/>
                    </a:lnTo>
                    <a:lnTo>
                      <a:pt x="1564" y="569"/>
                    </a:lnTo>
                    <a:lnTo>
                      <a:pt x="1635" y="549"/>
                    </a:lnTo>
                    <a:lnTo>
                      <a:pt x="1708" y="532"/>
                    </a:lnTo>
                    <a:lnTo>
                      <a:pt x="1782" y="519"/>
                    </a:lnTo>
                    <a:lnTo>
                      <a:pt x="1858" y="510"/>
                    </a:lnTo>
                    <a:lnTo>
                      <a:pt x="1934" y="504"/>
                    </a:lnTo>
                    <a:lnTo>
                      <a:pt x="2012" y="502"/>
                    </a:lnTo>
                    <a:lnTo>
                      <a:pt x="2090" y="504"/>
                    </a:lnTo>
                    <a:lnTo>
                      <a:pt x="2166" y="510"/>
                    </a:lnTo>
                    <a:lnTo>
                      <a:pt x="2242" y="519"/>
                    </a:lnTo>
                    <a:lnTo>
                      <a:pt x="2316" y="532"/>
                    </a:lnTo>
                    <a:lnTo>
                      <a:pt x="2389" y="549"/>
                    </a:lnTo>
                    <a:lnTo>
                      <a:pt x="2460" y="569"/>
                    </a:lnTo>
                    <a:lnTo>
                      <a:pt x="2531" y="593"/>
                    </a:lnTo>
                    <a:lnTo>
                      <a:pt x="2599" y="620"/>
                    </a:lnTo>
                    <a:lnTo>
                      <a:pt x="2665" y="651"/>
                    </a:lnTo>
                    <a:lnTo>
                      <a:pt x="2731" y="684"/>
                    </a:lnTo>
                    <a:lnTo>
                      <a:pt x="2794" y="720"/>
                    </a:lnTo>
                    <a:lnTo>
                      <a:pt x="2855" y="759"/>
                    </a:lnTo>
                    <a:lnTo>
                      <a:pt x="2915" y="801"/>
                    </a:lnTo>
                    <a:lnTo>
                      <a:pt x="2971" y="845"/>
                    </a:lnTo>
                    <a:lnTo>
                      <a:pt x="3026" y="893"/>
                    </a:lnTo>
                    <a:lnTo>
                      <a:pt x="3079" y="943"/>
                    </a:lnTo>
                    <a:lnTo>
                      <a:pt x="3129" y="995"/>
                    </a:lnTo>
                    <a:lnTo>
                      <a:pt x="3176" y="1050"/>
                    </a:lnTo>
                    <a:lnTo>
                      <a:pt x="3221" y="1107"/>
                    </a:lnTo>
                    <a:lnTo>
                      <a:pt x="3263" y="1165"/>
                    </a:lnTo>
                    <a:lnTo>
                      <a:pt x="3302" y="1227"/>
                    </a:lnTo>
                    <a:lnTo>
                      <a:pt x="3338" y="1290"/>
                    </a:lnTo>
                    <a:lnTo>
                      <a:pt x="3372" y="1355"/>
                    </a:lnTo>
                    <a:lnTo>
                      <a:pt x="3402" y="1421"/>
                    </a:lnTo>
                    <a:lnTo>
                      <a:pt x="3429" y="1490"/>
                    </a:lnTo>
                    <a:lnTo>
                      <a:pt x="3453" y="1560"/>
                    </a:lnTo>
                    <a:lnTo>
                      <a:pt x="3473" y="1631"/>
                    </a:lnTo>
                    <a:lnTo>
                      <a:pt x="3490" y="1704"/>
                    </a:lnTo>
                    <a:lnTo>
                      <a:pt x="3503" y="1778"/>
                    </a:lnTo>
                    <a:lnTo>
                      <a:pt x="3513" y="1853"/>
                    </a:lnTo>
                    <a:lnTo>
                      <a:pt x="3518" y="1930"/>
                    </a:lnTo>
                    <a:lnTo>
                      <a:pt x="3520" y="2008"/>
                    </a:lnTo>
                    <a:lnTo>
                      <a:pt x="3518" y="2085"/>
                    </a:lnTo>
                    <a:lnTo>
                      <a:pt x="3513" y="2161"/>
                    </a:lnTo>
                    <a:lnTo>
                      <a:pt x="3503" y="2236"/>
                    </a:lnTo>
                    <a:lnTo>
                      <a:pt x="3490" y="2311"/>
                    </a:lnTo>
                    <a:lnTo>
                      <a:pt x="3473" y="2383"/>
                    </a:lnTo>
                    <a:lnTo>
                      <a:pt x="3453" y="2455"/>
                    </a:lnTo>
                    <a:lnTo>
                      <a:pt x="3429" y="2524"/>
                    </a:lnTo>
                    <a:lnTo>
                      <a:pt x="3402" y="2593"/>
                    </a:lnTo>
                    <a:lnTo>
                      <a:pt x="3372" y="2660"/>
                    </a:lnTo>
                    <a:lnTo>
                      <a:pt x="3338" y="2725"/>
                    </a:lnTo>
                    <a:lnTo>
                      <a:pt x="3302" y="2787"/>
                    </a:lnTo>
                    <a:lnTo>
                      <a:pt x="3263" y="2849"/>
                    </a:lnTo>
                    <a:lnTo>
                      <a:pt x="3221" y="2908"/>
                    </a:lnTo>
                    <a:lnTo>
                      <a:pt x="3176" y="2965"/>
                    </a:lnTo>
                    <a:lnTo>
                      <a:pt x="3129" y="3019"/>
                    </a:lnTo>
                    <a:lnTo>
                      <a:pt x="3079" y="3071"/>
                    </a:lnTo>
                    <a:lnTo>
                      <a:pt x="3026" y="3122"/>
                    </a:lnTo>
                    <a:lnTo>
                      <a:pt x="2971" y="3169"/>
                    </a:lnTo>
                    <a:lnTo>
                      <a:pt x="2915" y="3213"/>
                    </a:lnTo>
                    <a:lnTo>
                      <a:pt x="2855" y="3255"/>
                    </a:lnTo>
                    <a:lnTo>
                      <a:pt x="2794" y="3294"/>
                    </a:lnTo>
                    <a:lnTo>
                      <a:pt x="2731" y="3331"/>
                    </a:lnTo>
                    <a:lnTo>
                      <a:pt x="2665" y="3364"/>
                    </a:lnTo>
                    <a:lnTo>
                      <a:pt x="2599" y="3395"/>
                    </a:lnTo>
                    <a:lnTo>
                      <a:pt x="2531" y="3422"/>
                    </a:lnTo>
                    <a:lnTo>
                      <a:pt x="2460" y="3445"/>
                    </a:lnTo>
                    <a:lnTo>
                      <a:pt x="2389" y="3465"/>
                    </a:lnTo>
                    <a:lnTo>
                      <a:pt x="2316" y="3482"/>
                    </a:lnTo>
                    <a:lnTo>
                      <a:pt x="2242" y="3495"/>
                    </a:lnTo>
                    <a:lnTo>
                      <a:pt x="2166" y="3505"/>
                    </a:lnTo>
                    <a:lnTo>
                      <a:pt x="2090" y="3511"/>
                    </a:lnTo>
                    <a:lnTo>
                      <a:pt x="2012" y="3513"/>
                    </a:lnTo>
                    <a:close/>
                    <a:moveTo>
                      <a:pt x="2012" y="0"/>
                    </a:moveTo>
                    <a:lnTo>
                      <a:pt x="1908" y="3"/>
                    </a:lnTo>
                    <a:lnTo>
                      <a:pt x="1806" y="10"/>
                    </a:lnTo>
                    <a:lnTo>
                      <a:pt x="1706" y="23"/>
                    </a:lnTo>
                    <a:lnTo>
                      <a:pt x="1606" y="41"/>
                    </a:lnTo>
                    <a:lnTo>
                      <a:pt x="1509" y="63"/>
                    </a:lnTo>
                    <a:lnTo>
                      <a:pt x="1413" y="90"/>
                    </a:lnTo>
                    <a:lnTo>
                      <a:pt x="1319" y="122"/>
                    </a:lnTo>
                    <a:lnTo>
                      <a:pt x="1229" y="158"/>
                    </a:lnTo>
                    <a:lnTo>
                      <a:pt x="1139" y="198"/>
                    </a:lnTo>
                    <a:lnTo>
                      <a:pt x="1053" y="242"/>
                    </a:lnTo>
                    <a:lnTo>
                      <a:pt x="968" y="290"/>
                    </a:lnTo>
                    <a:lnTo>
                      <a:pt x="887" y="342"/>
                    </a:lnTo>
                    <a:lnTo>
                      <a:pt x="807" y="399"/>
                    </a:lnTo>
                    <a:lnTo>
                      <a:pt x="732" y="458"/>
                    </a:lnTo>
                    <a:lnTo>
                      <a:pt x="659" y="521"/>
                    </a:lnTo>
                    <a:lnTo>
                      <a:pt x="589" y="587"/>
                    </a:lnTo>
                    <a:lnTo>
                      <a:pt x="523" y="658"/>
                    </a:lnTo>
                    <a:lnTo>
                      <a:pt x="459" y="731"/>
                    </a:lnTo>
                    <a:lnTo>
                      <a:pt x="399" y="806"/>
                    </a:lnTo>
                    <a:lnTo>
                      <a:pt x="344" y="884"/>
                    </a:lnTo>
                    <a:lnTo>
                      <a:pt x="291" y="967"/>
                    </a:lnTo>
                    <a:lnTo>
                      <a:pt x="243" y="1050"/>
                    </a:lnTo>
                    <a:lnTo>
                      <a:pt x="198" y="1137"/>
                    </a:lnTo>
                    <a:lnTo>
                      <a:pt x="159" y="1226"/>
                    </a:lnTo>
                    <a:lnTo>
                      <a:pt x="122" y="1317"/>
                    </a:lnTo>
                    <a:lnTo>
                      <a:pt x="90" y="1410"/>
                    </a:lnTo>
                    <a:lnTo>
                      <a:pt x="63" y="1506"/>
                    </a:lnTo>
                    <a:lnTo>
                      <a:pt x="41" y="1603"/>
                    </a:lnTo>
                    <a:lnTo>
                      <a:pt x="23" y="1701"/>
                    </a:lnTo>
                    <a:lnTo>
                      <a:pt x="11" y="1802"/>
                    </a:lnTo>
                    <a:lnTo>
                      <a:pt x="3" y="1904"/>
                    </a:lnTo>
                    <a:lnTo>
                      <a:pt x="0" y="2008"/>
                    </a:lnTo>
                    <a:lnTo>
                      <a:pt x="3" y="2111"/>
                    </a:lnTo>
                    <a:lnTo>
                      <a:pt x="11" y="2212"/>
                    </a:lnTo>
                    <a:lnTo>
                      <a:pt x="23" y="2313"/>
                    </a:lnTo>
                    <a:lnTo>
                      <a:pt x="41" y="2412"/>
                    </a:lnTo>
                    <a:lnTo>
                      <a:pt x="63" y="2509"/>
                    </a:lnTo>
                    <a:lnTo>
                      <a:pt x="90" y="2605"/>
                    </a:lnTo>
                    <a:lnTo>
                      <a:pt x="122" y="2698"/>
                    </a:lnTo>
                    <a:lnTo>
                      <a:pt x="159" y="2788"/>
                    </a:lnTo>
                    <a:lnTo>
                      <a:pt x="198" y="2878"/>
                    </a:lnTo>
                    <a:lnTo>
                      <a:pt x="243" y="2964"/>
                    </a:lnTo>
                    <a:lnTo>
                      <a:pt x="291" y="3048"/>
                    </a:lnTo>
                    <a:lnTo>
                      <a:pt x="344" y="3130"/>
                    </a:lnTo>
                    <a:lnTo>
                      <a:pt x="399" y="3209"/>
                    </a:lnTo>
                    <a:lnTo>
                      <a:pt x="459" y="3284"/>
                    </a:lnTo>
                    <a:lnTo>
                      <a:pt x="523" y="3357"/>
                    </a:lnTo>
                    <a:lnTo>
                      <a:pt x="589" y="3427"/>
                    </a:lnTo>
                    <a:lnTo>
                      <a:pt x="659" y="3493"/>
                    </a:lnTo>
                    <a:lnTo>
                      <a:pt x="732" y="3556"/>
                    </a:lnTo>
                    <a:lnTo>
                      <a:pt x="807" y="3616"/>
                    </a:lnTo>
                    <a:lnTo>
                      <a:pt x="887" y="3672"/>
                    </a:lnTo>
                    <a:lnTo>
                      <a:pt x="968" y="3724"/>
                    </a:lnTo>
                    <a:lnTo>
                      <a:pt x="1053" y="3772"/>
                    </a:lnTo>
                    <a:lnTo>
                      <a:pt x="1139" y="3817"/>
                    </a:lnTo>
                    <a:lnTo>
                      <a:pt x="1229" y="3857"/>
                    </a:lnTo>
                    <a:lnTo>
                      <a:pt x="1319" y="3892"/>
                    </a:lnTo>
                    <a:lnTo>
                      <a:pt x="1413" y="3925"/>
                    </a:lnTo>
                    <a:lnTo>
                      <a:pt x="1509" y="3952"/>
                    </a:lnTo>
                    <a:lnTo>
                      <a:pt x="1606" y="3974"/>
                    </a:lnTo>
                    <a:lnTo>
                      <a:pt x="1706" y="3992"/>
                    </a:lnTo>
                    <a:lnTo>
                      <a:pt x="1806" y="4004"/>
                    </a:lnTo>
                    <a:lnTo>
                      <a:pt x="1908" y="4012"/>
                    </a:lnTo>
                    <a:lnTo>
                      <a:pt x="2012" y="4015"/>
                    </a:lnTo>
                    <a:lnTo>
                      <a:pt x="2115" y="4012"/>
                    </a:lnTo>
                    <a:lnTo>
                      <a:pt x="2218" y="4004"/>
                    </a:lnTo>
                    <a:lnTo>
                      <a:pt x="2318" y="3992"/>
                    </a:lnTo>
                    <a:lnTo>
                      <a:pt x="2417" y="3974"/>
                    </a:lnTo>
                    <a:lnTo>
                      <a:pt x="2514" y="3952"/>
                    </a:lnTo>
                    <a:lnTo>
                      <a:pt x="2610" y="3925"/>
                    </a:lnTo>
                    <a:lnTo>
                      <a:pt x="2704" y="3892"/>
                    </a:lnTo>
                    <a:lnTo>
                      <a:pt x="2795" y="3857"/>
                    </a:lnTo>
                    <a:lnTo>
                      <a:pt x="2884" y="3817"/>
                    </a:lnTo>
                    <a:lnTo>
                      <a:pt x="2971" y="3772"/>
                    </a:lnTo>
                    <a:lnTo>
                      <a:pt x="3055" y="3724"/>
                    </a:lnTo>
                    <a:lnTo>
                      <a:pt x="3137" y="3672"/>
                    </a:lnTo>
                    <a:lnTo>
                      <a:pt x="3216" y="3616"/>
                    </a:lnTo>
                    <a:lnTo>
                      <a:pt x="3292" y="3556"/>
                    </a:lnTo>
                    <a:lnTo>
                      <a:pt x="3364" y="3493"/>
                    </a:lnTo>
                    <a:lnTo>
                      <a:pt x="3435" y="3427"/>
                    </a:lnTo>
                    <a:lnTo>
                      <a:pt x="3501" y="3357"/>
                    </a:lnTo>
                    <a:lnTo>
                      <a:pt x="3565" y="3284"/>
                    </a:lnTo>
                    <a:lnTo>
                      <a:pt x="3624" y="3209"/>
                    </a:lnTo>
                    <a:lnTo>
                      <a:pt x="3680" y="3130"/>
                    </a:lnTo>
                    <a:lnTo>
                      <a:pt x="3733" y="3048"/>
                    </a:lnTo>
                    <a:lnTo>
                      <a:pt x="3781" y="2964"/>
                    </a:lnTo>
                    <a:lnTo>
                      <a:pt x="3825" y="2878"/>
                    </a:lnTo>
                    <a:lnTo>
                      <a:pt x="3865" y="2788"/>
                    </a:lnTo>
                    <a:lnTo>
                      <a:pt x="3902" y="2698"/>
                    </a:lnTo>
                    <a:lnTo>
                      <a:pt x="3933" y="2605"/>
                    </a:lnTo>
                    <a:lnTo>
                      <a:pt x="3960" y="2509"/>
                    </a:lnTo>
                    <a:lnTo>
                      <a:pt x="3983" y="2412"/>
                    </a:lnTo>
                    <a:lnTo>
                      <a:pt x="4000" y="2313"/>
                    </a:lnTo>
                    <a:lnTo>
                      <a:pt x="4013" y="2212"/>
                    </a:lnTo>
                    <a:lnTo>
                      <a:pt x="4021" y="2111"/>
                    </a:lnTo>
                    <a:lnTo>
                      <a:pt x="4023" y="2008"/>
                    </a:lnTo>
                    <a:lnTo>
                      <a:pt x="4021" y="1904"/>
                    </a:lnTo>
                    <a:lnTo>
                      <a:pt x="4013" y="1802"/>
                    </a:lnTo>
                    <a:lnTo>
                      <a:pt x="4000" y="1701"/>
                    </a:lnTo>
                    <a:lnTo>
                      <a:pt x="3983" y="1603"/>
                    </a:lnTo>
                    <a:lnTo>
                      <a:pt x="3960" y="1506"/>
                    </a:lnTo>
                    <a:lnTo>
                      <a:pt x="3933" y="1410"/>
                    </a:lnTo>
                    <a:lnTo>
                      <a:pt x="3902" y="1317"/>
                    </a:lnTo>
                    <a:lnTo>
                      <a:pt x="3865" y="1226"/>
                    </a:lnTo>
                    <a:lnTo>
                      <a:pt x="3825" y="1137"/>
                    </a:lnTo>
                    <a:lnTo>
                      <a:pt x="3781" y="1050"/>
                    </a:lnTo>
                    <a:lnTo>
                      <a:pt x="3733" y="967"/>
                    </a:lnTo>
                    <a:lnTo>
                      <a:pt x="3680" y="884"/>
                    </a:lnTo>
                    <a:lnTo>
                      <a:pt x="3624" y="806"/>
                    </a:lnTo>
                    <a:lnTo>
                      <a:pt x="3565" y="731"/>
                    </a:lnTo>
                    <a:lnTo>
                      <a:pt x="3501" y="658"/>
                    </a:lnTo>
                    <a:lnTo>
                      <a:pt x="3435" y="587"/>
                    </a:lnTo>
                    <a:lnTo>
                      <a:pt x="3364" y="521"/>
                    </a:lnTo>
                    <a:lnTo>
                      <a:pt x="3292" y="458"/>
                    </a:lnTo>
                    <a:lnTo>
                      <a:pt x="3216" y="399"/>
                    </a:lnTo>
                    <a:lnTo>
                      <a:pt x="3137" y="342"/>
                    </a:lnTo>
                    <a:lnTo>
                      <a:pt x="3055" y="290"/>
                    </a:lnTo>
                    <a:lnTo>
                      <a:pt x="2971" y="242"/>
                    </a:lnTo>
                    <a:lnTo>
                      <a:pt x="2884" y="198"/>
                    </a:lnTo>
                    <a:lnTo>
                      <a:pt x="2795" y="158"/>
                    </a:lnTo>
                    <a:lnTo>
                      <a:pt x="2704" y="122"/>
                    </a:lnTo>
                    <a:lnTo>
                      <a:pt x="2610" y="90"/>
                    </a:lnTo>
                    <a:lnTo>
                      <a:pt x="2514" y="63"/>
                    </a:lnTo>
                    <a:lnTo>
                      <a:pt x="2417" y="41"/>
                    </a:lnTo>
                    <a:lnTo>
                      <a:pt x="2318" y="23"/>
                    </a:lnTo>
                    <a:lnTo>
                      <a:pt x="2218" y="10"/>
                    </a:lnTo>
                    <a:lnTo>
                      <a:pt x="2115" y="3"/>
                    </a:lnTo>
                    <a:lnTo>
                      <a:pt x="20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40" name="Group 39"/>
            <p:cNvGrpSpPr/>
            <p:nvPr>
              <p:custDataLst>
                <p:tags r:id="rId13"/>
              </p:custDataLst>
            </p:nvPr>
          </p:nvGrpSpPr>
          <p:grpSpPr>
            <a:xfrm>
              <a:off x="8956" y="4414"/>
              <a:ext cx="551" cy="516"/>
              <a:chOff x="7535579" y="2108200"/>
              <a:chExt cx="690562" cy="646113"/>
            </a:xfrm>
            <a:solidFill>
              <a:srgbClr val="1AA3AA"/>
            </a:solidFill>
          </p:grpSpPr>
          <p:sp>
            <p:nvSpPr>
              <p:cNvPr id="41" name="Freeform 91"/>
              <p:cNvSpPr>
                <a:spLocks noEditPoint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7628886" y="2202693"/>
                <a:ext cx="519112" cy="344488"/>
              </a:xfrm>
              <a:custGeom>
                <a:avLst/>
                <a:gdLst>
                  <a:gd name="T0" fmla="*/ 503 w 12071"/>
                  <a:gd name="T1" fmla="*/ 502 h 8033"/>
                  <a:gd name="T2" fmla="*/ 11568 w 12071"/>
                  <a:gd name="T3" fmla="*/ 0 h 8033"/>
                  <a:gd name="T4" fmla="*/ 452 w 12071"/>
                  <a:gd name="T5" fmla="*/ 5 h 8033"/>
                  <a:gd name="T6" fmla="*/ 377 w 12071"/>
                  <a:gd name="T7" fmla="*/ 18 h 8033"/>
                  <a:gd name="T8" fmla="*/ 307 w 12071"/>
                  <a:gd name="T9" fmla="*/ 41 h 8033"/>
                  <a:gd name="T10" fmla="*/ 242 w 12071"/>
                  <a:gd name="T11" fmla="*/ 74 h 8033"/>
                  <a:gd name="T12" fmla="*/ 183 w 12071"/>
                  <a:gd name="T13" fmla="*/ 116 h 8033"/>
                  <a:gd name="T14" fmla="*/ 131 w 12071"/>
                  <a:gd name="T15" fmla="*/ 166 h 8033"/>
                  <a:gd name="T16" fmla="*/ 85 w 12071"/>
                  <a:gd name="T17" fmla="*/ 222 h 8033"/>
                  <a:gd name="T18" fmla="*/ 49 w 12071"/>
                  <a:gd name="T19" fmla="*/ 284 h 8033"/>
                  <a:gd name="T20" fmla="*/ 22 w 12071"/>
                  <a:gd name="T21" fmla="*/ 353 h 8033"/>
                  <a:gd name="T22" fmla="*/ 6 w 12071"/>
                  <a:gd name="T23" fmla="*/ 426 h 8033"/>
                  <a:gd name="T24" fmla="*/ 0 w 12071"/>
                  <a:gd name="T25" fmla="*/ 502 h 8033"/>
                  <a:gd name="T26" fmla="*/ 3 w 12071"/>
                  <a:gd name="T27" fmla="*/ 7582 h 8033"/>
                  <a:gd name="T28" fmla="*/ 16 w 12071"/>
                  <a:gd name="T29" fmla="*/ 7656 h 8033"/>
                  <a:gd name="T30" fmla="*/ 39 w 12071"/>
                  <a:gd name="T31" fmla="*/ 7726 h 8033"/>
                  <a:gd name="T32" fmla="*/ 72 w 12071"/>
                  <a:gd name="T33" fmla="*/ 7792 h 8033"/>
                  <a:gd name="T34" fmla="*/ 115 w 12071"/>
                  <a:gd name="T35" fmla="*/ 7850 h 8033"/>
                  <a:gd name="T36" fmla="*/ 165 w 12071"/>
                  <a:gd name="T37" fmla="*/ 7902 h 8033"/>
                  <a:gd name="T38" fmla="*/ 221 w 12071"/>
                  <a:gd name="T39" fmla="*/ 7947 h 8033"/>
                  <a:gd name="T40" fmla="*/ 285 w 12071"/>
                  <a:gd name="T41" fmla="*/ 7983 h 8033"/>
                  <a:gd name="T42" fmla="*/ 353 w 12071"/>
                  <a:gd name="T43" fmla="*/ 8011 h 8033"/>
                  <a:gd name="T44" fmla="*/ 426 w 12071"/>
                  <a:gd name="T45" fmla="*/ 8027 h 8033"/>
                  <a:gd name="T46" fmla="*/ 503 w 12071"/>
                  <a:gd name="T47" fmla="*/ 8033 h 8033"/>
                  <a:gd name="T48" fmla="*/ 11619 w 12071"/>
                  <a:gd name="T49" fmla="*/ 8030 h 8033"/>
                  <a:gd name="T50" fmla="*/ 11694 w 12071"/>
                  <a:gd name="T51" fmla="*/ 8017 h 8033"/>
                  <a:gd name="T52" fmla="*/ 11764 w 12071"/>
                  <a:gd name="T53" fmla="*/ 7994 h 8033"/>
                  <a:gd name="T54" fmla="*/ 11829 w 12071"/>
                  <a:gd name="T55" fmla="*/ 7960 h 8033"/>
                  <a:gd name="T56" fmla="*/ 11888 w 12071"/>
                  <a:gd name="T57" fmla="*/ 7918 h 8033"/>
                  <a:gd name="T58" fmla="*/ 11940 w 12071"/>
                  <a:gd name="T59" fmla="*/ 7868 h 8033"/>
                  <a:gd name="T60" fmla="*/ 11986 w 12071"/>
                  <a:gd name="T61" fmla="*/ 7812 h 8033"/>
                  <a:gd name="T62" fmla="*/ 12022 w 12071"/>
                  <a:gd name="T63" fmla="*/ 7749 h 8033"/>
                  <a:gd name="T64" fmla="*/ 12049 w 12071"/>
                  <a:gd name="T65" fmla="*/ 7680 h 8033"/>
                  <a:gd name="T66" fmla="*/ 12065 w 12071"/>
                  <a:gd name="T67" fmla="*/ 7607 h 8033"/>
                  <a:gd name="T68" fmla="*/ 12071 w 12071"/>
                  <a:gd name="T69" fmla="*/ 7531 h 8033"/>
                  <a:gd name="T70" fmla="*/ 12068 w 12071"/>
                  <a:gd name="T71" fmla="*/ 451 h 8033"/>
                  <a:gd name="T72" fmla="*/ 12055 w 12071"/>
                  <a:gd name="T73" fmla="*/ 377 h 8033"/>
                  <a:gd name="T74" fmla="*/ 12032 w 12071"/>
                  <a:gd name="T75" fmla="*/ 306 h 8033"/>
                  <a:gd name="T76" fmla="*/ 11999 w 12071"/>
                  <a:gd name="T77" fmla="*/ 242 h 8033"/>
                  <a:gd name="T78" fmla="*/ 11956 w 12071"/>
                  <a:gd name="T79" fmla="*/ 183 h 8033"/>
                  <a:gd name="T80" fmla="*/ 11906 w 12071"/>
                  <a:gd name="T81" fmla="*/ 131 h 8033"/>
                  <a:gd name="T82" fmla="*/ 11850 w 12071"/>
                  <a:gd name="T83" fmla="*/ 85 h 8033"/>
                  <a:gd name="T84" fmla="*/ 11786 w 12071"/>
                  <a:gd name="T85" fmla="*/ 49 h 8033"/>
                  <a:gd name="T86" fmla="*/ 11718 w 12071"/>
                  <a:gd name="T87" fmla="*/ 22 h 8033"/>
                  <a:gd name="T88" fmla="*/ 11645 w 12071"/>
                  <a:gd name="T89" fmla="*/ 6 h 8033"/>
                  <a:gd name="T90" fmla="*/ 11568 w 12071"/>
                  <a:gd name="T91" fmla="*/ 0 h 8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071" h="8033">
                    <a:moveTo>
                      <a:pt x="11568" y="7533"/>
                    </a:moveTo>
                    <a:lnTo>
                      <a:pt x="503" y="7533"/>
                    </a:lnTo>
                    <a:lnTo>
                      <a:pt x="503" y="502"/>
                    </a:lnTo>
                    <a:lnTo>
                      <a:pt x="11568" y="502"/>
                    </a:lnTo>
                    <a:lnTo>
                      <a:pt x="11568" y="7533"/>
                    </a:lnTo>
                    <a:close/>
                    <a:moveTo>
                      <a:pt x="11568" y="0"/>
                    </a:moveTo>
                    <a:lnTo>
                      <a:pt x="503" y="2"/>
                    </a:lnTo>
                    <a:lnTo>
                      <a:pt x="477" y="3"/>
                    </a:lnTo>
                    <a:lnTo>
                      <a:pt x="452" y="5"/>
                    </a:lnTo>
                    <a:lnTo>
                      <a:pt x="426" y="8"/>
                    </a:lnTo>
                    <a:lnTo>
                      <a:pt x="401" y="12"/>
                    </a:lnTo>
                    <a:lnTo>
                      <a:pt x="377" y="18"/>
                    </a:lnTo>
                    <a:lnTo>
                      <a:pt x="353" y="24"/>
                    </a:lnTo>
                    <a:lnTo>
                      <a:pt x="330" y="32"/>
                    </a:lnTo>
                    <a:lnTo>
                      <a:pt x="307" y="41"/>
                    </a:lnTo>
                    <a:lnTo>
                      <a:pt x="285" y="51"/>
                    </a:lnTo>
                    <a:lnTo>
                      <a:pt x="263" y="62"/>
                    </a:lnTo>
                    <a:lnTo>
                      <a:pt x="242" y="74"/>
                    </a:lnTo>
                    <a:lnTo>
                      <a:pt x="221" y="87"/>
                    </a:lnTo>
                    <a:lnTo>
                      <a:pt x="202" y="102"/>
                    </a:lnTo>
                    <a:lnTo>
                      <a:pt x="183" y="116"/>
                    </a:lnTo>
                    <a:lnTo>
                      <a:pt x="165" y="132"/>
                    </a:lnTo>
                    <a:lnTo>
                      <a:pt x="147" y="148"/>
                    </a:lnTo>
                    <a:lnTo>
                      <a:pt x="131" y="166"/>
                    </a:lnTo>
                    <a:lnTo>
                      <a:pt x="115" y="184"/>
                    </a:lnTo>
                    <a:lnTo>
                      <a:pt x="99" y="202"/>
                    </a:lnTo>
                    <a:lnTo>
                      <a:pt x="85" y="222"/>
                    </a:lnTo>
                    <a:lnTo>
                      <a:pt x="72" y="242"/>
                    </a:lnTo>
                    <a:lnTo>
                      <a:pt x="60" y="263"/>
                    </a:lnTo>
                    <a:lnTo>
                      <a:pt x="49" y="284"/>
                    </a:lnTo>
                    <a:lnTo>
                      <a:pt x="39" y="307"/>
                    </a:lnTo>
                    <a:lnTo>
                      <a:pt x="30" y="329"/>
                    </a:lnTo>
                    <a:lnTo>
                      <a:pt x="22" y="353"/>
                    </a:lnTo>
                    <a:lnTo>
                      <a:pt x="16" y="377"/>
                    </a:lnTo>
                    <a:lnTo>
                      <a:pt x="10" y="401"/>
                    </a:lnTo>
                    <a:lnTo>
                      <a:pt x="6" y="426"/>
                    </a:lnTo>
                    <a:lnTo>
                      <a:pt x="3" y="451"/>
                    </a:lnTo>
                    <a:lnTo>
                      <a:pt x="1" y="476"/>
                    </a:lnTo>
                    <a:lnTo>
                      <a:pt x="0" y="502"/>
                    </a:lnTo>
                    <a:lnTo>
                      <a:pt x="0" y="7531"/>
                    </a:lnTo>
                    <a:lnTo>
                      <a:pt x="1" y="7557"/>
                    </a:lnTo>
                    <a:lnTo>
                      <a:pt x="3" y="7582"/>
                    </a:lnTo>
                    <a:lnTo>
                      <a:pt x="6" y="7607"/>
                    </a:lnTo>
                    <a:lnTo>
                      <a:pt x="10" y="7632"/>
                    </a:lnTo>
                    <a:lnTo>
                      <a:pt x="16" y="7656"/>
                    </a:lnTo>
                    <a:lnTo>
                      <a:pt x="22" y="7680"/>
                    </a:lnTo>
                    <a:lnTo>
                      <a:pt x="30" y="7703"/>
                    </a:lnTo>
                    <a:lnTo>
                      <a:pt x="39" y="7726"/>
                    </a:lnTo>
                    <a:lnTo>
                      <a:pt x="49" y="7749"/>
                    </a:lnTo>
                    <a:lnTo>
                      <a:pt x="60" y="7771"/>
                    </a:lnTo>
                    <a:lnTo>
                      <a:pt x="72" y="7792"/>
                    </a:lnTo>
                    <a:lnTo>
                      <a:pt x="85" y="7812"/>
                    </a:lnTo>
                    <a:lnTo>
                      <a:pt x="99" y="7831"/>
                    </a:lnTo>
                    <a:lnTo>
                      <a:pt x="115" y="7850"/>
                    </a:lnTo>
                    <a:lnTo>
                      <a:pt x="131" y="7868"/>
                    </a:lnTo>
                    <a:lnTo>
                      <a:pt x="147" y="7886"/>
                    </a:lnTo>
                    <a:lnTo>
                      <a:pt x="165" y="7902"/>
                    </a:lnTo>
                    <a:lnTo>
                      <a:pt x="183" y="7918"/>
                    </a:lnTo>
                    <a:lnTo>
                      <a:pt x="202" y="7933"/>
                    </a:lnTo>
                    <a:lnTo>
                      <a:pt x="221" y="7947"/>
                    </a:lnTo>
                    <a:lnTo>
                      <a:pt x="242" y="7960"/>
                    </a:lnTo>
                    <a:lnTo>
                      <a:pt x="263" y="7972"/>
                    </a:lnTo>
                    <a:lnTo>
                      <a:pt x="285" y="7983"/>
                    </a:lnTo>
                    <a:lnTo>
                      <a:pt x="307" y="7994"/>
                    </a:lnTo>
                    <a:lnTo>
                      <a:pt x="330" y="8003"/>
                    </a:lnTo>
                    <a:lnTo>
                      <a:pt x="353" y="8011"/>
                    </a:lnTo>
                    <a:lnTo>
                      <a:pt x="377" y="8017"/>
                    </a:lnTo>
                    <a:lnTo>
                      <a:pt x="401" y="8023"/>
                    </a:lnTo>
                    <a:lnTo>
                      <a:pt x="426" y="8027"/>
                    </a:lnTo>
                    <a:lnTo>
                      <a:pt x="452" y="8030"/>
                    </a:lnTo>
                    <a:lnTo>
                      <a:pt x="477" y="8032"/>
                    </a:lnTo>
                    <a:lnTo>
                      <a:pt x="503" y="8033"/>
                    </a:lnTo>
                    <a:lnTo>
                      <a:pt x="11568" y="8033"/>
                    </a:lnTo>
                    <a:lnTo>
                      <a:pt x="11594" y="8032"/>
                    </a:lnTo>
                    <a:lnTo>
                      <a:pt x="11619" y="8030"/>
                    </a:lnTo>
                    <a:lnTo>
                      <a:pt x="11645" y="8027"/>
                    </a:lnTo>
                    <a:lnTo>
                      <a:pt x="11670" y="8023"/>
                    </a:lnTo>
                    <a:lnTo>
                      <a:pt x="11694" y="8017"/>
                    </a:lnTo>
                    <a:lnTo>
                      <a:pt x="11718" y="8011"/>
                    </a:lnTo>
                    <a:lnTo>
                      <a:pt x="11741" y="8003"/>
                    </a:lnTo>
                    <a:lnTo>
                      <a:pt x="11764" y="7994"/>
                    </a:lnTo>
                    <a:lnTo>
                      <a:pt x="11786" y="7983"/>
                    </a:lnTo>
                    <a:lnTo>
                      <a:pt x="11809" y="7972"/>
                    </a:lnTo>
                    <a:lnTo>
                      <a:pt x="11829" y="7960"/>
                    </a:lnTo>
                    <a:lnTo>
                      <a:pt x="11850" y="7947"/>
                    </a:lnTo>
                    <a:lnTo>
                      <a:pt x="11869" y="7933"/>
                    </a:lnTo>
                    <a:lnTo>
                      <a:pt x="11888" y="7918"/>
                    </a:lnTo>
                    <a:lnTo>
                      <a:pt x="11906" y="7902"/>
                    </a:lnTo>
                    <a:lnTo>
                      <a:pt x="11924" y="7886"/>
                    </a:lnTo>
                    <a:lnTo>
                      <a:pt x="11940" y="7868"/>
                    </a:lnTo>
                    <a:lnTo>
                      <a:pt x="11956" y="7850"/>
                    </a:lnTo>
                    <a:lnTo>
                      <a:pt x="11972" y="7831"/>
                    </a:lnTo>
                    <a:lnTo>
                      <a:pt x="11986" y="7812"/>
                    </a:lnTo>
                    <a:lnTo>
                      <a:pt x="11999" y="7792"/>
                    </a:lnTo>
                    <a:lnTo>
                      <a:pt x="12011" y="7771"/>
                    </a:lnTo>
                    <a:lnTo>
                      <a:pt x="12022" y="7749"/>
                    </a:lnTo>
                    <a:lnTo>
                      <a:pt x="12032" y="7726"/>
                    </a:lnTo>
                    <a:lnTo>
                      <a:pt x="12041" y="7703"/>
                    </a:lnTo>
                    <a:lnTo>
                      <a:pt x="12049" y="7680"/>
                    </a:lnTo>
                    <a:lnTo>
                      <a:pt x="12055" y="7656"/>
                    </a:lnTo>
                    <a:lnTo>
                      <a:pt x="12061" y="7632"/>
                    </a:lnTo>
                    <a:lnTo>
                      <a:pt x="12065" y="7607"/>
                    </a:lnTo>
                    <a:lnTo>
                      <a:pt x="12068" y="7582"/>
                    </a:lnTo>
                    <a:lnTo>
                      <a:pt x="12070" y="7557"/>
                    </a:lnTo>
                    <a:lnTo>
                      <a:pt x="12071" y="7531"/>
                    </a:lnTo>
                    <a:lnTo>
                      <a:pt x="12071" y="502"/>
                    </a:lnTo>
                    <a:lnTo>
                      <a:pt x="12070" y="476"/>
                    </a:lnTo>
                    <a:lnTo>
                      <a:pt x="12068" y="451"/>
                    </a:lnTo>
                    <a:lnTo>
                      <a:pt x="12065" y="426"/>
                    </a:lnTo>
                    <a:lnTo>
                      <a:pt x="12061" y="401"/>
                    </a:lnTo>
                    <a:lnTo>
                      <a:pt x="12055" y="377"/>
                    </a:lnTo>
                    <a:lnTo>
                      <a:pt x="12049" y="353"/>
                    </a:lnTo>
                    <a:lnTo>
                      <a:pt x="12041" y="329"/>
                    </a:lnTo>
                    <a:lnTo>
                      <a:pt x="12032" y="306"/>
                    </a:lnTo>
                    <a:lnTo>
                      <a:pt x="12022" y="284"/>
                    </a:lnTo>
                    <a:lnTo>
                      <a:pt x="12011" y="263"/>
                    </a:lnTo>
                    <a:lnTo>
                      <a:pt x="11999" y="242"/>
                    </a:lnTo>
                    <a:lnTo>
                      <a:pt x="11986" y="221"/>
                    </a:lnTo>
                    <a:lnTo>
                      <a:pt x="11972" y="202"/>
                    </a:lnTo>
                    <a:lnTo>
                      <a:pt x="11956" y="183"/>
                    </a:lnTo>
                    <a:lnTo>
                      <a:pt x="11940" y="165"/>
                    </a:lnTo>
                    <a:lnTo>
                      <a:pt x="11924" y="147"/>
                    </a:lnTo>
                    <a:lnTo>
                      <a:pt x="11906" y="131"/>
                    </a:lnTo>
                    <a:lnTo>
                      <a:pt x="11888" y="115"/>
                    </a:lnTo>
                    <a:lnTo>
                      <a:pt x="11869" y="100"/>
                    </a:lnTo>
                    <a:lnTo>
                      <a:pt x="11850" y="85"/>
                    </a:lnTo>
                    <a:lnTo>
                      <a:pt x="11829" y="72"/>
                    </a:lnTo>
                    <a:lnTo>
                      <a:pt x="11809" y="60"/>
                    </a:lnTo>
                    <a:lnTo>
                      <a:pt x="11786" y="49"/>
                    </a:lnTo>
                    <a:lnTo>
                      <a:pt x="11764" y="39"/>
                    </a:lnTo>
                    <a:lnTo>
                      <a:pt x="11741" y="30"/>
                    </a:lnTo>
                    <a:lnTo>
                      <a:pt x="11718" y="22"/>
                    </a:lnTo>
                    <a:lnTo>
                      <a:pt x="11694" y="16"/>
                    </a:lnTo>
                    <a:lnTo>
                      <a:pt x="11670" y="10"/>
                    </a:lnTo>
                    <a:lnTo>
                      <a:pt x="11645" y="6"/>
                    </a:lnTo>
                    <a:lnTo>
                      <a:pt x="11619" y="3"/>
                    </a:lnTo>
                    <a:lnTo>
                      <a:pt x="11594" y="1"/>
                    </a:lnTo>
                    <a:lnTo>
                      <a:pt x="1156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42" name="Freeform 92"/>
              <p:cNvSpPr>
                <a:spLocks noEditPoint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535579" y="2108200"/>
                <a:ext cx="690562" cy="646113"/>
              </a:xfrm>
              <a:custGeom>
                <a:avLst/>
                <a:gdLst>
                  <a:gd name="T0" fmla="*/ 15066 w 16095"/>
                  <a:gd name="T1" fmla="*/ 11696 h 15059"/>
                  <a:gd name="T2" fmla="*/ 14988 w 16095"/>
                  <a:gd name="T3" fmla="*/ 11847 h 15059"/>
                  <a:gd name="T4" fmla="*/ 14867 w 16095"/>
                  <a:gd name="T5" fmla="*/ 11963 h 15059"/>
                  <a:gd name="T6" fmla="*/ 14712 w 16095"/>
                  <a:gd name="T7" fmla="*/ 12033 h 15059"/>
                  <a:gd name="T8" fmla="*/ 6036 w 16095"/>
                  <a:gd name="T9" fmla="*/ 12049 h 15059"/>
                  <a:gd name="T10" fmla="*/ 1359 w 16095"/>
                  <a:gd name="T11" fmla="*/ 12027 h 15059"/>
                  <a:gd name="T12" fmla="*/ 1208 w 16095"/>
                  <a:gd name="T13" fmla="*/ 11949 h 15059"/>
                  <a:gd name="T14" fmla="*/ 1091 w 16095"/>
                  <a:gd name="T15" fmla="*/ 11828 h 15059"/>
                  <a:gd name="T16" fmla="*/ 1022 w 16095"/>
                  <a:gd name="T17" fmla="*/ 11672 h 15059"/>
                  <a:gd name="T18" fmla="*/ 1007 w 16095"/>
                  <a:gd name="T19" fmla="*/ 1480 h 15059"/>
                  <a:gd name="T20" fmla="*/ 1045 w 16095"/>
                  <a:gd name="T21" fmla="*/ 1310 h 15059"/>
                  <a:gd name="T22" fmla="*/ 1137 w 16095"/>
                  <a:gd name="T23" fmla="*/ 1169 h 15059"/>
                  <a:gd name="T24" fmla="*/ 1268 w 16095"/>
                  <a:gd name="T25" fmla="*/ 1064 h 15059"/>
                  <a:gd name="T26" fmla="*/ 1432 w 16095"/>
                  <a:gd name="T27" fmla="*/ 1010 h 15059"/>
                  <a:gd name="T28" fmla="*/ 14663 w 16095"/>
                  <a:gd name="T29" fmla="*/ 1010 h 15059"/>
                  <a:gd name="T30" fmla="*/ 14826 w 16095"/>
                  <a:gd name="T31" fmla="*/ 1064 h 15059"/>
                  <a:gd name="T32" fmla="*/ 14958 w 16095"/>
                  <a:gd name="T33" fmla="*/ 1169 h 15059"/>
                  <a:gd name="T34" fmla="*/ 15050 w 16095"/>
                  <a:gd name="T35" fmla="*/ 1310 h 15059"/>
                  <a:gd name="T36" fmla="*/ 15088 w 16095"/>
                  <a:gd name="T37" fmla="*/ 1480 h 15059"/>
                  <a:gd name="T38" fmla="*/ 1279 w 16095"/>
                  <a:gd name="T39" fmla="*/ 17 h 15059"/>
                  <a:gd name="T40" fmla="*/ 790 w 16095"/>
                  <a:gd name="T41" fmla="*/ 182 h 15059"/>
                  <a:gd name="T42" fmla="*/ 391 w 16095"/>
                  <a:gd name="T43" fmla="*/ 493 h 15059"/>
                  <a:gd name="T44" fmla="*/ 119 w 16095"/>
                  <a:gd name="T45" fmla="*/ 920 h 15059"/>
                  <a:gd name="T46" fmla="*/ 2 w 16095"/>
                  <a:gd name="T47" fmla="*/ 1429 h 15059"/>
                  <a:gd name="T48" fmla="*/ 47 w 16095"/>
                  <a:gd name="T49" fmla="*/ 11922 h 15059"/>
                  <a:gd name="T50" fmla="*/ 257 w 16095"/>
                  <a:gd name="T51" fmla="*/ 12387 h 15059"/>
                  <a:gd name="T52" fmla="*/ 604 w 16095"/>
                  <a:gd name="T53" fmla="*/ 12752 h 15059"/>
                  <a:gd name="T54" fmla="*/ 1056 w 16095"/>
                  <a:gd name="T55" fmla="*/ 12984 h 15059"/>
                  <a:gd name="T56" fmla="*/ 6539 w 16095"/>
                  <a:gd name="T57" fmla="*/ 13053 h 15059"/>
                  <a:gd name="T58" fmla="*/ 3299 w 16095"/>
                  <a:gd name="T59" fmla="*/ 14106 h 15059"/>
                  <a:gd name="T60" fmla="*/ 3180 w 16095"/>
                  <a:gd name="T61" fmla="*/ 14188 h 15059"/>
                  <a:gd name="T62" fmla="*/ 3089 w 16095"/>
                  <a:gd name="T63" fmla="*/ 14299 h 15059"/>
                  <a:gd name="T64" fmla="*/ 3034 w 16095"/>
                  <a:gd name="T65" fmla="*/ 14431 h 15059"/>
                  <a:gd name="T66" fmla="*/ 3019 w 16095"/>
                  <a:gd name="T67" fmla="*/ 14583 h 15059"/>
                  <a:gd name="T68" fmla="*/ 3057 w 16095"/>
                  <a:gd name="T69" fmla="*/ 14753 h 15059"/>
                  <a:gd name="T70" fmla="*/ 3149 w 16095"/>
                  <a:gd name="T71" fmla="*/ 14894 h 15059"/>
                  <a:gd name="T72" fmla="*/ 3280 w 16095"/>
                  <a:gd name="T73" fmla="*/ 14999 h 15059"/>
                  <a:gd name="T74" fmla="*/ 3444 w 16095"/>
                  <a:gd name="T75" fmla="*/ 15053 h 15059"/>
                  <a:gd name="T76" fmla="*/ 12651 w 16095"/>
                  <a:gd name="T77" fmla="*/ 15053 h 15059"/>
                  <a:gd name="T78" fmla="*/ 12814 w 16095"/>
                  <a:gd name="T79" fmla="*/ 14999 h 15059"/>
                  <a:gd name="T80" fmla="*/ 12946 w 16095"/>
                  <a:gd name="T81" fmla="*/ 14894 h 15059"/>
                  <a:gd name="T82" fmla="*/ 13038 w 16095"/>
                  <a:gd name="T83" fmla="*/ 14753 h 15059"/>
                  <a:gd name="T84" fmla="*/ 13076 w 16095"/>
                  <a:gd name="T85" fmla="*/ 14583 h 15059"/>
                  <a:gd name="T86" fmla="*/ 13061 w 16095"/>
                  <a:gd name="T87" fmla="*/ 14431 h 15059"/>
                  <a:gd name="T88" fmla="*/ 13006 w 16095"/>
                  <a:gd name="T89" fmla="*/ 14299 h 15059"/>
                  <a:gd name="T90" fmla="*/ 12915 w 16095"/>
                  <a:gd name="T91" fmla="*/ 14188 h 15059"/>
                  <a:gd name="T92" fmla="*/ 12796 w 16095"/>
                  <a:gd name="T93" fmla="*/ 14106 h 15059"/>
                  <a:gd name="T94" fmla="*/ 9556 w 16095"/>
                  <a:gd name="T95" fmla="*/ 13053 h 15059"/>
                  <a:gd name="T96" fmla="*/ 15039 w 16095"/>
                  <a:gd name="T97" fmla="*/ 12984 h 15059"/>
                  <a:gd name="T98" fmla="*/ 15491 w 16095"/>
                  <a:gd name="T99" fmla="*/ 12752 h 15059"/>
                  <a:gd name="T100" fmla="*/ 15838 w 16095"/>
                  <a:gd name="T101" fmla="*/ 12387 h 15059"/>
                  <a:gd name="T102" fmla="*/ 16048 w 16095"/>
                  <a:gd name="T103" fmla="*/ 11922 h 15059"/>
                  <a:gd name="T104" fmla="*/ 16093 w 16095"/>
                  <a:gd name="T105" fmla="*/ 1429 h 15059"/>
                  <a:gd name="T106" fmla="*/ 15976 w 16095"/>
                  <a:gd name="T107" fmla="*/ 920 h 15059"/>
                  <a:gd name="T108" fmla="*/ 15703 w 16095"/>
                  <a:gd name="T109" fmla="*/ 493 h 15059"/>
                  <a:gd name="T110" fmla="*/ 15305 w 16095"/>
                  <a:gd name="T111" fmla="*/ 182 h 15059"/>
                  <a:gd name="T112" fmla="*/ 14815 w 16095"/>
                  <a:gd name="T113" fmla="*/ 17 h 15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095" h="15059">
                    <a:moveTo>
                      <a:pt x="15089" y="11547"/>
                    </a:moveTo>
                    <a:lnTo>
                      <a:pt x="15088" y="11573"/>
                    </a:lnTo>
                    <a:lnTo>
                      <a:pt x="15086" y="11598"/>
                    </a:lnTo>
                    <a:lnTo>
                      <a:pt x="15083" y="11623"/>
                    </a:lnTo>
                    <a:lnTo>
                      <a:pt x="15079" y="11648"/>
                    </a:lnTo>
                    <a:lnTo>
                      <a:pt x="15073" y="11672"/>
                    </a:lnTo>
                    <a:lnTo>
                      <a:pt x="15066" y="11696"/>
                    </a:lnTo>
                    <a:lnTo>
                      <a:pt x="15059" y="11719"/>
                    </a:lnTo>
                    <a:lnTo>
                      <a:pt x="15050" y="11743"/>
                    </a:lnTo>
                    <a:lnTo>
                      <a:pt x="15040" y="11765"/>
                    </a:lnTo>
                    <a:lnTo>
                      <a:pt x="15029" y="11786"/>
                    </a:lnTo>
                    <a:lnTo>
                      <a:pt x="15016" y="11807"/>
                    </a:lnTo>
                    <a:lnTo>
                      <a:pt x="15003" y="11828"/>
                    </a:lnTo>
                    <a:lnTo>
                      <a:pt x="14988" y="11847"/>
                    </a:lnTo>
                    <a:lnTo>
                      <a:pt x="14974" y="11866"/>
                    </a:lnTo>
                    <a:lnTo>
                      <a:pt x="14958" y="11884"/>
                    </a:lnTo>
                    <a:lnTo>
                      <a:pt x="14941" y="11902"/>
                    </a:lnTo>
                    <a:lnTo>
                      <a:pt x="14924" y="11918"/>
                    </a:lnTo>
                    <a:lnTo>
                      <a:pt x="14906" y="11934"/>
                    </a:lnTo>
                    <a:lnTo>
                      <a:pt x="14887" y="11949"/>
                    </a:lnTo>
                    <a:lnTo>
                      <a:pt x="14867" y="11963"/>
                    </a:lnTo>
                    <a:lnTo>
                      <a:pt x="14847" y="11977"/>
                    </a:lnTo>
                    <a:lnTo>
                      <a:pt x="14826" y="11989"/>
                    </a:lnTo>
                    <a:lnTo>
                      <a:pt x="14803" y="12000"/>
                    </a:lnTo>
                    <a:lnTo>
                      <a:pt x="14781" y="12010"/>
                    </a:lnTo>
                    <a:lnTo>
                      <a:pt x="14759" y="12019"/>
                    </a:lnTo>
                    <a:lnTo>
                      <a:pt x="14735" y="12027"/>
                    </a:lnTo>
                    <a:lnTo>
                      <a:pt x="14712" y="12033"/>
                    </a:lnTo>
                    <a:lnTo>
                      <a:pt x="14687" y="12039"/>
                    </a:lnTo>
                    <a:lnTo>
                      <a:pt x="14663" y="12043"/>
                    </a:lnTo>
                    <a:lnTo>
                      <a:pt x="14637" y="12047"/>
                    </a:lnTo>
                    <a:lnTo>
                      <a:pt x="14612" y="12048"/>
                    </a:lnTo>
                    <a:lnTo>
                      <a:pt x="14586" y="12049"/>
                    </a:lnTo>
                    <a:lnTo>
                      <a:pt x="10059" y="12049"/>
                    </a:lnTo>
                    <a:lnTo>
                      <a:pt x="6036" y="12049"/>
                    </a:lnTo>
                    <a:lnTo>
                      <a:pt x="1509" y="12049"/>
                    </a:lnTo>
                    <a:lnTo>
                      <a:pt x="1483" y="12048"/>
                    </a:lnTo>
                    <a:lnTo>
                      <a:pt x="1458" y="12047"/>
                    </a:lnTo>
                    <a:lnTo>
                      <a:pt x="1432" y="12043"/>
                    </a:lnTo>
                    <a:lnTo>
                      <a:pt x="1407" y="12039"/>
                    </a:lnTo>
                    <a:lnTo>
                      <a:pt x="1383" y="12033"/>
                    </a:lnTo>
                    <a:lnTo>
                      <a:pt x="1359" y="12027"/>
                    </a:lnTo>
                    <a:lnTo>
                      <a:pt x="1336" y="12019"/>
                    </a:lnTo>
                    <a:lnTo>
                      <a:pt x="1313" y="12010"/>
                    </a:lnTo>
                    <a:lnTo>
                      <a:pt x="1291" y="12000"/>
                    </a:lnTo>
                    <a:lnTo>
                      <a:pt x="1268" y="11989"/>
                    </a:lnTo>
                    <a:lnTo>
                      <a:pt x="1248" y="11977"/>
                    </a:lnTo>
                    <a:lnTo>
                      <a:pt x="1227" y="11963"/>
                    </a:lnTo>
                    <a:lnTo>
                      <a:pt x="1208" y="11949"/>
                    </a:lnTo>
                    <a:lnTo>
                      <a:pt x="1189" y="11934"/>
                    </a:lnTo>
                    <a:lnTo>
                      <a:pt x="1171" y="11918"/>
                    </a:lnTo>
                    <a:lnTo>
                      <a:pt x="1153" y="11902"/>
                    </a:lnTo>
                    <a:lnTo>
                      <a:pt x="1137" y="11884"/>
                    </a:lnTo>
                    <a:lnTo>
                      <a:pt x="1121" y="11866"/>
                    </a:lnTo>
                    <a:lnTo>
                      <a:pt x="1106" y="11847"/>
                    </a:lnTo>
                    <a:lnTo>
                      <a:pt x="1091" y="11828"/>
                    </a:lnTo>
                    <a:lnTo>
                      <a:pt x="1078" y="11807"/>
                    </a:lnTo>
                    <a:lnTo>
                      <a:pt x="1066" y="11786"/>
                    </a:lnTo>
                    <a:lnTo>
                      <a:pt x="1055" y="11765"/>
                    </a:lnTo>
                    <a:lnTo>
                      <a:pt x="1045" y="11743"/>
                    </a:lnTo>
                    <a:lnTo>
                      <a:pt x="1036" y="11719"/>
                    </a:lnTo>
                    <a:lnTo>
                      <a:pt x="1028" y="11696"/>
                    </a:lnTo>
                    <a:lnTo>
                      <a:pt x="1022" y="11672"/>
                    </a:lnTo>
                    <a:lnTo>
                      <a:pt x="1016" y="11648"/>
                    </a:lnTo>
                    <a:lnTo>
                      <a:pt x="1012" y="11623"/>
                    </a:lnTo>
                    <a:lnTo>
                      <a:pt x="1009" y="11598"/>
                    </a:lnTo>
                    <a:lnTo>
                      <a:pt x="1007" y="11573"/>
                    </a:lnTo>
                    <a:lnTo>
                      <a:pt x="1006" y="11547"/>
                    </a:lnTo>
                    <a:lnTo>
                      <a:pt x="1006" y="1506"/>
                    </a:lnTo>
                    <a:lnTo>
                      <a:pt x="1007" y="1480"/>
                    </a:lnTo>
                    <a:lnTo>
                      <a:pt x="1009" y="1455"/>
                    </a:lnTo>
                    <a:lnTo>
                      <a:pt x="1012" y="1430"/>
                    </a:lnTo>
                    <a:lnTo>
                      <a:pt x="1016" y="1405"/>
                    </a:lnTo>
                    <a:lnTo>
                      <a:pt x="1022" y="1381"/>
                    </a:lnTo>
                    <a:lnTo>
                      <a:pt x="1028" y="1356"/>
                    </a:lnTo>
                    <a:lnTo>
                      <a:pt x="1036" y="1333"/>
                    </a:lnTo>
                    <a:lnTo>
                      <a:pt x="1045" y="1310"/>
                    </a:lnTo>
                    <a:lnTo>
                      <a:pt x="1055" y="1288"/>
                    </a:lnTo>
                    <a:lnTo>
                      <a:pt x="1066" y="1267"/>
                    </a:lnTo>
                    <a:lnTo>
                      <a:pt x="1078" y="1246"/>
                    </a:lnTo>
                    <a:lnTo>
                      <a:pt x="1091" y="1225"/>
                    </a:lnTo>
                    <a:lnTo>
                      <a:pt x="1106" y="1206"/>
                    </a:lnTo>
                    <a:lnTo>
                      <a:pt x="1121" y="1187"/>
                    </a:lnTo>
                    <a:lnTo>
                      <a:pt x="1137" y="1169"/>
                    </a:lnTo>
                    <a:lnTo>
                      <a:pt x="1153" y="1151"/>
                    </a:lnTo>
                    <a:lnTo>
                      <a:pt x="1171" y="1135"/>
                    </a:lnTo>
                    <a:lnTo>
                      <a:pt x="1189" y="1119"/>
                    </a:lnTo>
                    <a:lnTo>
                      <a:pt x="1208" y="1103"/>
                    </a:lnTo>
                    <a:lnTo>
                      <a:pt x="1227" y="1090"/>
                    </a:lnTo>
                    <a:lnTo>
                      <a:pt x="1248" y="1077"/>
                    </a:lnTo>
                    <a:lnTo>
                      <a:pt x="1268" y="1064"/>
                    </a:lnTo>
                    <a:lnTo>
                      <a:pt x="1291" y="1053"/>
                    </a:lnTo>
                    <a:lnTo>
                      <a:pt x="1313" y="1043"/>
                    </a:lnTo>
                    <a:lnTo>
                      <a:pt x="1336" y="1034"/>
                    </a:lnTo>
                    <a:lnTo>
                      <a:pt x="1359" y="1027"/>
                    </a:lnTo>
                    <a:lnTo>
                      <a:pt x="1383" y="1020"/>
                    </a:lnTo>
                    <a:lnTo>
                      <a:pt x="1407" y="1014"/>
                    </a:lnTo>
                    <a:lnTo>
                      <a:pt x="1432" y="1010"/>
                    </a:lnTo>
                    <a:lnTo>
                      <a:pt x="1458" y="1007"/>
                    </a:lnTo>
                    <a:lnTo>
                      <a:pt x="1483" y="1005"/>
                    </a:lnTo>
                    <a:lnTo>
                      <a:pt x="1509" y="1004"/>
                    </a:lnTo>
                    <a:lnTo>
                      <a:pt x="14586" y="1004"/>
                    </a:lnTo>
                    <a:lnTo>
                      <a:pt x="14612" y="1005"/>
                    </a:lnTo>
                    <a:lnTo>
                      <a:pt x="14637" y="1007"/>
                    </a:lnTo>
                    <a:lnTo>
                      <a:pt x="14663" y="1010"/>
                    </a:lnTo>
                    <a:lnTo>
                      <a:pt x="14687" y="1014"/>
                    </a:lnTo>
                    <a:lnTo>
                      <a:pt x="14712" y="1020"/>
                    </a:lnTo>
                    <a:lnTo>
                      <a:pt x="14735" y="1027"/>
                    </a:lnTo>
                    <a:lnTo>
                      <a:pt x="14759" y="1034"/>
                    </a:lnTo>
                    <a:lnTo>
                      <a:pt x="14781" y="1043"/>
                    </a:lnTo>
                    <a:lnTo>
                      <a:pt x="14803" y="1053"/>
                    </a:lnTo>
                    <a:lnTo>
                      <a:pt x="14826" y="1064"/>
                    </a:lnTo>
                    <a:lnTo>
                      <a:pt x="14847" y="1077"/>
                    </a:lnTo>
                    <a:lnTo>
                      <a:pt x="14867" y="1090"/>
                    </a:lnTo>
                    <a:lnTo>
                      <a:pt x="14887" y="1103"/>
                    </a:lnTo>
                    <a:lnTo>
                      <a:pt x="14906" y="1119"/>
                    </a:lnTo>
                    <a:lnTo>
                      <a:pt x="14924" y="1135"/>
                    </a:lnTo>
                    <a:lnTo>
                      <a:pt x="14941" y="1151"/>
                    </a:lnTo>
                    <a:lnTo>
                      <a:pt x="14958" y="1169"/>
                    </a:lnTo>
                    <a:lnTo>
                      <a:pt x="14974" y="1187"/>
                    </a:lnTo>
                    <a:lnTo>
                      <a:pt x="14988" y="1206"/>
                    </a:lnTo>
                    <a:lnTo>
                      <a:pt x="15003" y="1225"/>
                    </a:lnTo>
                    <a:lnTo>
                      <a:pt x="15016" y="1246"/>
                    </a:lnTo>
                    <a:lnTo>
                      <a:pt x="15029" y="1267"/>
                    </a:lnTo>
                    <a:lnTo>
                      <a:pt x="15040" y="1288"/>
                    </a:lnTo>
                    <a:lnTo>
                      <a:pt x="15050" y="1310"/>
                    </a:lnTo>
                    <a:lnTo>
                      <a:pt x="15059" y="1333"/>
                    </a:lnTo>
                    <a:lnTo>
                      <a:pt x="15066" y="1356"/>
                    </a:lnTo>
                    <a:lnTo>
                      <a:pt x="15073" y="1381"/>
                    </a:lnTo>
                    <a:lnTo>
                      <a:pt x="15079" y="1405"/>
                    </a:lnTo>
                    <a:lnTo>
                      <a:pt x="15083" y="1430"/>
                    </a:lnTo>
                    <a:lnTo>
                      <a:pt x="15086" y="1455"/>
                    </a:lnTo>
                    <a:lnTo>
                      <a:pt x="15088" y="1480"/>
                    </a:lnTo>
                    <a:lnTo>
                      <a:pt x="15089" y="1506"/>
                    </a:lnTo>
                    <a:lnTo>
                      <a:pt x="15089" y="11547"/>
                    </a:lnTo>
                    <a:close/>
                    <a:moveTo>
                      <a:pt x="14586" y="0"/>
                    </a:moveTo>
                    <a:lnTo>
                      <a:pt x="1509" y="0"/>
                    </a:lnTo>
                    <a:lnTo>
                      <a:pt x="1431" y="2"/>
                    </a:lnTo>
                    <a:lnTo>
                      <a:pt x="1354" y="8"/>
                    </a:lnTo>
                    <a:lnTo>
                      <a:pt x="1279" y="17"/>
                    </a:lnTo>
                    <a:lnTo>
                      <a:pt x="1204" y="30"/>
                    </a:lnTo>
                    <a:lnTo>
                      <a:pt x="1132" y="47"/>
                    </a:lnTo>
                    <a:lnTo>
                      <a:pt x="1060" y="67"/>
                    </a:lnTo>
                    <a:lnTo>
                      <a:pt x="990" y="91"/>
                    </a:lnTo>
                    <a:lnTo>
                      <a:pt x="921" y="118"/>
                    </a:lnTo>
                    <a:lnTo>
                      <a:pt x="854" y="149"/>
                    </a:lnTo>
                    <a:lnTo>
                      <a:pt x="790" y="182"/>
                    </a:lnTo>
                    <a:lnTo>
                      <a:pt x="726" y="218"/>
                    </a:lnTo>
                    <a:lnTo>
                      <a:pt x="665" y="257"/>
                    </a:lnTo>
                    <a:lnTo>
                      <a:pt x="606" y="299"/>
                    </a:lnTo>
                    <a:lnTo>
                      <a:pt x="549" y="344"/>
                    </a:lnTo>
                    <a:lnTo>
                      <a:pt x="494" y="392"/>
                    </a:lnTo>
                    <a:lnTo>
                      <a:pt x="442" y="441"/>
                    </a:lnTo>
                    <a:lnTo>
                      <a:pt x="391" y="493"/>
                    </a:lnTo>
                    <a:lnTo>
                      <a:pt x="344" y="548"/>
                    </a:lnTo>
                    <a:lnTo>
                      <a:pt x="300" y="605"/>
                    </a:lnTo>
                    <a:lnTo>
                      <a:pt x="258" y="664"/>
                    </a:lnTo>
                    <a:lnTo>
                      <a:pt x="218" y="725"/>
                    </a:lnTo>
                    <a:lnTo>
                      <a:pt x="182" y="788"/>
                    </a:lnTo>
                    <a:lnTo>
                      <a:pt x="149" y="853"/>
                    </a:lnTo>
                    <a:lnTo>
                      <a:pt x="119" y="920"/>
                    </a:lnTo>
                    <a:lnTo>
                      <a:pt x="92" y="988"/>
                    </a:lnTo>
                    <a:lnTo>
                      <a:pt x="67" y="1058"/>
                    </a:lnTo>
                    <a:lnTo>
                      <a:pt x="47" y="1130"/>
                    </a:lnTo>
                    <a:lnTo>
                      <a:pt x="30" y="1203"/>
                    </a:lnTo>
                    <a:lnTo>
                      <a:pt x="17" y="1277"/>
                    </a:lnTo>
                    <a:lnTo>
                      <a:pt x="8" y="1352"/>
                    </a:lnTo>
                    <a:lnTo>
                      <a:pt x="2" y="1429"/>
                    </a:lnTo>
                    <a:lnTo>
                      <a:pt x="0" y="1506"/>
                    </a:lnTo>
                    <a:lnTo>
                      <a:pt x="0" y="11547"/>
                    </a:lnTo>
                    <a:lnTo>
                      <a:pt x="2" y="11624"/>
                    </a:lnTo>
                    <a:lnTo>
                      <a:pt x="8" y="11700"/>
                    </a:lnTo>
                    <a:lnTo>
                      <a:pt x="17" y="11776"/>
                    </a:lnTo>
                    <a:lnTo>
                      <a:pt x="30" y="11850"/>
                    </a:lnTo>
                    <a:lnTo>
                      <a:pt x="47" y="11922"/>
                    </a:lnTo>
                    <a:lnTo>
                      <a:pt x="67" y="11994"/>
                    </a:lnTo>
                    <a:lnTo>
                      <a:pt x="92" y="12064"/>
                    </a:lnTo>
                    <a:lnTo>
                      <a:pt x="118" y="12132"/>
                    </a:lnTo>
                    <a:lnTo>
                      <a:pt x="148" y="12198"/>
                    </a:lnTo>
                    <a:lnTo>
                      <a:pt x="181" y="12264"/>
                    </a:lnTo>
                    <a:lnTo>
                      <a:pt x="217" y="12326"/>
                    </a:lnTo>
                    <a:lnTo>
                      <a:pt x="257" y="12387"/>
                    </a:lnTo>
                    <a:lnTo>
                      <a:pt x="299" y="12446"/>
                    </a:lnTo>
                    <a:lnTo>
                      <a:pt x="343" y="12504"/>
                    </a:lnTo>
                    <a:lnTo>
                      <a:pt x="390" y="12558"/>
                    </a:lnTo>
                    <a:lnTo>
                      <a:pt x="441" y="12610"/>
                    </a:lnTo>
                    <a:lnTo>
                      <a:pt x="493" y="12660"/>
                    </a:lnTo>
                    <a:lnTo>
                      <a:pt x="547" y="12707"/>
                    </a:lnTo>
                    <a:lnTo>
                      <a:pt x="604" y="12752"/>
                    </a:lnTo>
                    <a:lnTo>
                      <a:pt x="663" y="12794"/>
                    </a:lnTo>
                    <a:lnTo>
                      <a:pt x="724" y="12833"/>
                    </a:lnTo>
                    <a:lnTo>
                      <a:pt x="787" y="12869"/>
                    </a:lnTo>
                    <a:lnTo>
                      <a:pt x="852" y="12902"/>
                    </a:lnTo>
                    <a:lnTo>
                      <a:pt x="918" y="12933"/>
                    </a:lnTo>
                    <a:lnTo>
                      <a:pt x="987" y="12959"/>
                    </a:lnTo>
                    <a:lnTo>
                      <a:pt x="1056" y="12984"/>
                    </a:lnTo>
                    <a:lnTo>
                      <a:pt x="1128" y="13004"/>
                    </a:lnTo>
                    <a:lnTo>
                      <a:pt x="1201" y="13021"/>
                    </a:lnTo>
                    <a:lnTo>
                      <a:pt x="1275" y="13035"/>
                    </a:lnTo>
                    <a:lnTo>
                      <a:pt x="1350" y="13044"/>
                    </a:lnTo>
                    <a:lnTo>
                      <a:pt x="1426" y="13050"/>
                    </a:lnTo>
                    <a:lnTo>
                      <a:pt x="1504" y="13053"/>
                    </a:lnTo>
                    <a:lnTo>
                      <a:pt x="6539" y="13053"/>
                    </a:lnTo>
                    <a:lnTo>
                      <a:pt x="6539" y="13663"/>
                    </a:lnTo>
                    <a:lnTo>
                      <a:pt x="3399" y="14070"/>
                    </a:lnTo>
                    <a:lnTo>
                      <a:pt x="3378" y="14076"/>
                    </a:lnTo>
                    <a:lnTo>
                      <a:pt x="3358" y="14082"/>
                    </a:lnTo>
                    <a:lnTo>
                      <a:pt x="3338" y="14090"/>
                    </a:lnTo>
                    <a:lnTo>
                      <a:pt x="3319" y="14098"/>
                    </a:lnTo>
                    <a:lnTo>
                      <a:pt x="3299" y="14106"/>
                    </a:lnTo>
                    <a:lnTo>
                      <a:pt x="3280" y="14116"/>
                    </a:lnTo>
                    <a:lnTo>
                      <a:pt x="3262" y="14126"/>
                    </a:lnTo>
                    <a:lnTo>
                      <a:pt x="3245" y="14137"/>
                    </a:lnTo>
                    <a:lnTo>
                      <a:pt x="3228" y="14149"/>
                    </a:lnTo>
                    <a:lnTo>
                      <a:pt x="3211" y="14161"/>
                    </a:lnTo>
                    <a:lnTo>
                      <a:pt x="3196" y="14174"/>
                    </a:lnTo>
                    <a:lnTo>
                      <a:pt x="3180" y="14188"/>
                    </a:lnTo>
                    <a:lnTo>
                      <a:pt x="3166" y="14203"/>
                    </a:lnTo>
                    <a:lnTo>
                      <a:pt x="3151" y="14217"/>
                    </a:lnTo>
                    <a:lnTo>
                      <a:pt x="3138" y="14233"/>
                    </a:lnTo>
                    <a:lnTo>
                      <a:pt x="3124" y="14249"/>
                    </a:lnTo>
                    <a:lnTo>
                      <a:pt x="3112" y="14265"/>
                    </a:lnTo>
                    <a:lnTo>
                      <a:pt x="3100" y="14282"/>
                    </a:lnTo>
                    <a:lnTo>
                      <a:pt x="3089" y="14299"/>
                    </a:lnTo>
                    <a:lnTo>
                      <a:pt x="3079" y="14316"/>
                    </a:lnTo>
                    <a:lnTo>
                      <a:pt x="3070" y="14335"/>
                    </a:lnTo>
                    <a:lnTo>
                      <a:pt x="3061" y="14353"/>
                    </a:lnTo>
                    <a:lnTo>
                      <a:pt x="3053" y="14372"/>
                    </a:lnTo>
                    <a:lnTo>
                      <a:pt x="3046" y="14391"/>
                    </a:lnTo>
                    <a:lnTo>
                      <a:pt x="3039" y="14411"/>
                    </a:lnTo>
                    <a:lnTo>
                      <a:pt x="3034" y="14431"/>
                    </a:lnTo>
                    <a:lnTo>
                      <a:pt x="3029" y="14452"/>
                    </a:lnTo>
                    <a:lnTo>
                      <a:pt x="3025" y="14473"/>
                    </a:lnTo>
                    <a:lnTo>
                      <a:pt x="3022" y="14493"/>
                    </a:lnTo>
                    <a:lnTo>
                      <a:pt x="3020" y="14514"/>
                    </a:lnTo>
                    <a:lnTo>
                      <a:pt x="3018" y="14536"/>
                    </a:lnTo>
                    <a:lnTo>
                      <a:pt x="3018" y="14557"/>
                    </a:lnTo>
                    <a:lnTo>
                      <a:pt x="3019" y="14583"/>
                    </a:lnTo>
                    <a:lnTo>
                      <a:pt x="3020" y="14608"/>
                    </a:lnTo>
                    <a:lnTo>
                      <a:pt x="3024" y="14633"/>
                    </a:lnTo>
                    <a:lnTo>
                      <a:pt x="3028" y="14658"/>
                    </a:lnTo>
                    <a:lnTo>
                      <a:pt x="3034" y="14682"/>
                    </a:lnTo>
                    <a:lnTo>
                      <a:pt x="3040" y="14707"/>
                    </a:lnTo>
                    <a:lnTo>
                      <a:pt x="3048" y="14730"/>
                    </a:lnTo>
                    <a:lnTo>
                      <a:pt x="3057" y="14753"/>
                    </a:lnTo>
                    <a:lnTo>
                      <a:pt x="3067" y="14775"/>
                    </a:lnTo>
                    <a:lnTo>
                      <a:pt x="3078" y="14797"/>
                    </a:lnTo>
                    <a:lnTo>
                      <a:pt x="3090" y="14818"/>
                    </a:lnTo>
                    <a:lnTo>
                      <a:pt x="3103" y="14838"/>
                    </a:lnTo>
                    <a:lnTo>
                      <a:pt x="3117" y="14857"/>
                    </a:lnTo>
                    <a:lnTo>
                      <a:pt x="3132" y="14876"/>
                    </a:lnTo>
                    <a:lnTo>
                      <a:pt x="3149" y="14894"/>
                    </a:lnTo>
                    <a:lnTo>
                      <a:pt x="3165" y="14912"/>
                    </a:lnTo>
                    <a:lnTo>
                      <a:pt x="3183" y="14928"/>
                    </a:lnTo>
                    <a:lnTo>
                      <a:pt x="3201" y="14945"/>
                    </a:lnTo>
                    <a:lnTo>
                      <a:pt x="3220" y="14960"/>
                    </a:lnTo>
                    <a:lnTo>
                      <a:pt x="3239" y="14974"/>
                    </a:lnTo>
                    <a:lnTo>
                      <a:pt x="3260" y="14987"/>
                    </a:lnTo>
                    <a:lnTo>
                      <a:pt x="3280" y="14999"/>
                    </a:lnTo>
                    <a:lnTo>
                      <a:pt x="3302" y="15010"/>
                    </a:lnTo>
                    <a:lnTo>
                      <a:pt x="3325" y="15020"/>
                    </a:lnTo>
                    <a:lnTo>
                      <a:pt x="3348" y="15029"/>
                    </a:lnTo>
                    <a:lnTo>
                      <a:pt x="3371" y="15037"/>
                    </a:lnTo>
                    <a:lnTo>
                      <a:pt x="3395" y="15043"/>
                    </a:lnTo>
                    <a:lnTo>
                      <a:pt x="3419" y="15049"/>
                    </a:lnTo>
                    <a:lnTo>
                      <a:pt x="3444" y="15053"/>
                    </a:lnTo>
                    <a:lnTo>
                      <a:pt x="3469" y="15056"/>
                    </a:lnTo>
                    <a:lnTo>
                      <a:pt x="3495" y="15058"/>
                    </a:lnTo>
                    <a:lnTo>
                      <a:pt x="3521" y="15059"/>
                    </a:lnTo>
                    <a:lnTo>
                      <a:pt x="12574" y="15059"/>
                    </a:lnTo>
                    <a:lnTo>
                      <a:pt x="12600" y="15058"/>
                    </a:lnTo>
                    <a:lnTo>
                      <a:pt x="12626" y="15056"/>
                    </a:lnTo>
                    <a:lnTo>
                      <a:pt x="12651" y="15053"/>
                    </a:lnTo>
                    <a:lnTo>
                      <a:pt x="12676" y="15049"/>
                    </a:lnTo>
                    <a:lnTo>
                      <a:pt x="12700" y="15043"/>
                    </a:lnTo>
                    <a:lnTo>
                      <a:pt x="12724" y="15037"/>
                    </a:lnTo>
                    <a:lnTo>
                      <a:pt x="12747" y="15029"/>
                    </a:lnTo>
                    <a:lnTo>
                      <a:pt x="12770" y="15020"/>
                    </a:lnTo>
                    <a:lnTo>
                      <a:pt x="12793" y="15010"/>
                    </a:lnTo>
                    <a:lnTo>
                      <a:pt x="12814" y="14999"/>
                    </a:lnTo>
                    <a:lnTo>
                      <a:pt x="12835" y="14987"/>
                    </a:lnTo>
                    <a:lnTo>
                      <a:pt x="12856" y="14974"/>
                    </a:lnTo>
                    <a:lnTo>
                      <a:pt x="12875" y="14960"/>
                    </a:lnTo>
                    <a:lnTo>
                      <a:pt x="12894" y="14945"/>
                    </a:lnTo>
                    <a:lnTo>
                      <a:pt x="12912" y="14928"/>
                    </a:lnTo>
                    <a:lnTo>
                      <a:pt x="12930" y="14912"/>
                    </a:lnTo>
                    <a:lnTo>
                      <a:pt x="12946" y="14894"/>
                    </a:lnTo>
                    <a:lnTo>
                      <a:pt x="12963" y="14876"/>
                    </a:lnTo>
                    <a:lnTo>
                      <a:pt x="12978" y="14857"/>
                    </a:lnTo>
                    <a:lnTo>
                      <a:pt x="12992" y="14838"/>
                    </a:lnTo>
                    <a:lnTo>
                      <a:pt x="13005" y="14818"/>
                    </a:lnTo>
                    <a:lnTo>
                      <a:pt x="13017" y="14797"/>
                    </a:lnTo>
                    <a:lnTo>
                      <a:pt x="13028" y="14775"/>
                    </a:lnTo>
                    <a:lnTo>
                      <a:pt x="13038" y="14753"/>
                    </a:lnTo>
                    <a:lnTo>
                      <a:pt x="13047" y="14730"/>
                    </a:lnTo>
                    <a:lnTo>
                      <a:pt x="13055" y="14707"/>
                    </a:lnTo>
                    <a:lnTo>
                      <a:pt x="13061" y="14682"/>
                    </a:lnTo>
                    <a:lnTo>
                      <a:pt x="13067" y="14658"/>
                    </a:lnTo>
                    <a:lnTo>
                      <a:pt x="13071" y="14633"/>
                    </a:lnTo>
                    <a:lnTo>
                      <a:pt x="13074" y="14608"/>
                    </a:lnTo>
                    <a:lnTo>
                      <a:pt x="13076" y="14583"/>
                    </a:lnTo>
                    <a:lnTo>
                      <a:pt x="13077" y="14557"/>
                    </a:lnTo>
                    <a:lnTo>
                      <a:pt x="13077" y="14536"/>
                    </a:lnTo>
                    <a:lnTo>
                      <a:pt x="13075" y="14514"/>
                    </a:lnTo>
                    <a:lnTo>
                      <a:pt x="13073" y="14493"/>
                    </a:lnTo>
                    <a:lnTo>
                      <a:pt x="13070" y="14473"/>
                    </a:lnTo>
                    <a:lnTo>
                      <a:pt x="13066" y="14452"/>
                    </a:lnTo>
                    <a:lnTo>
                      <a:pt x="13061" y="14431"/>
                    </a:lnTo>
                    <a:lnTo>
                      <a:pt x="13056" y="14411"/>
                    </a:lnTo>
                    <a:lnTo>
                      <a:pt x="13049" y="14391"/>
                    </a:lnTo>
                    <a:lnTo>
                      <a:pt x="13042" y="14372"/>
                    </a:lnTo>
                    <a:lnTo>
                      <a:pt x="13034" y="14353"/>
                    </a:lnTo>
                    <a:lnTo>
                      <a:pt x="13025" y="14335"/>
                    </a:lnTo>
                    <a:lnTo>
                      <a:pt x="13016" y="14316"/>
                    </a:lnTo>
                    <a:lnTo>
                      <a:pt x="13006" y="14299"/>
                    </a:lnTo>
                    <a:lnTo>
                      <a:pt x="12995" y="14282"/>
                    </a:lnTo>
                    <a:lnTo>
                      <a:pt x="12983" y="14265"/>
                    </a:lnTo>
                    <a:lnTo>
                      <a:pt x="12971" y="14249"/>
                    </a:lnTo>
                    <a:lnTo>
                      <a:pt x="12957" y="14233"/>
                    </a:lnTo>
                    <a:lnTo>
                      <a:pt x="12944" y="14217"/>
                    </a:lnTo>
                    <a:lnTo>
                      <a:pt x="12930" y="14203"/>
                    </a:lnTo>
                    <a:lnTo>
                      <a:pt x="12915" y="14188"/>
                    </a:lnTo>
                    <a:lnTo>
                      <a:pt x="12900" y="14174"/>
                    </a:lnTo>
                    <a:lnTo>
                      <a:pt x="12884" y="14161"/>
                    </a:lnTo>
                    <a:lnTo>
                      <a:pt x="12867" y="14149"/>
                    </a:lnTo>
                    <a:lnTo>
                      <a:pt x="12850" y="14137"/>
                    </a:lnTo>
                    <a:lnTo>
                      <a:pt x="12833" y="14126"/>
                    </a:lnTo>
                    <a:lnTo>
                      <a:pt x="12815" y="14116"/>
                    </a:lnTo>
                    <a:lnTo>
                      <a:pt x="12796" y="14106"/>
                    </a:lnTo>
                    <a:lnTo>
                      <a:pt x="12776" y="14098"/>
                    </a:lnTo>
                    <a:lnTo>
                      <a:pt x="12757" y="14090"/>
                    </a:lnTo>
                    <a:lnTo>
                      <a:pt x="12737" y="14082"/>
                    </a:lnTo>
                    <a:lnTo>
                      <a:pt x="12717" y="14076"/>
                    </a:lnTo>
                    <a:lnTo>
                      <a:pt x="12696" y="14070"/>
                    </a:lnTo>
                    <a:lnTo>
                      <a:pt x="9556" y="13663"/>
                    </a:lnTo>
                    <a:lnTo>
                      <a:pt x="9556" y="13053"/>
                    </a:lnTo>
                    <a:lnTo>
                      <a:pt x="14591" y="13053"/>
                    </a:lnTo>
                    <a:lnTo>
                      <a:pt x="14669" y="13050"/>
                    </a:lnTo>
                    <a:lnTo>
                      <a:pt x="14745" y="13044"/>
                    </a:lnTo>
                    <a:lnTo>
                      <a:pt x="14820" y="13035"/>
                    </a:lnTo>
                    <a:lnTo>
                      <a:pt x="14894" y="13021"/>
                    </a:lnTo>
                    <a:lnTo>
                      <a:pt x="14967" y="13004"/>
                    </a:lnTo>
                    <a:lnTo>
                      <a:pt x="15039" y="12984"/>
                    </a:lnTo>
                    <a:lnTo>
                      <a:pt x="15108" y="12959"/>
                    </a:lnTo>
                    <a:lnTo>
                      <a:pt x="15177" y="12933"/>
                    </a:lnTo>
                    <a:lnTo>
                      <a:pt x="15243" y="12902"/>
                    </a:lnTo>
                    <a:lnTo>
                      <a:pt x="15308" y="12869"/>
                    </a:lnTo>
                    <a:lnTo>
                      <a:pt x="15371" y="12833"/>
                    </a:lnTo>
                    <a:lnTo>
                      <a:pt x="15432" y="12794"/>
                    </a:lnTo>
                    <a:lnTo>
                      <a:pt x="15491" y="12752"/>
                    </a:lnTo>
                    <a:lnTo>
                      <a:pt x="15548" y="12707"/>
                    </a:lnTo>
                    <a:lnTo>
                      <a:pt x="15602" y="12660"/>
                    </a:lnTo>
                    <a:lnTo>
                      <a:pt x="15654" y="12610"/>
                    </a:lnTo>
                    <a:lnTo>
                      <a:pt x="15705" y="12558"/>
                    </a:lnTo>
                    <a:lnTo>
                      <a:pt x="15752" y="12504"/>
                    </a:lnTo>
                    <a:lnTo>
                      <a:pt x="15796" y="12446"/>
                    </a:lnTo>
                    <a:lnTo>
                      <a:pt x="15838" y="12387"/>
                    </a:lnTo>
                    <a:lnTo>
                      <a:pt x="15878" y="12326"/>
                    </a:lnTo>
                    <a:lnTo>
                      <a:pt x="15914" y="12264"/>
                    </a:lnTo>
                    <a:lnTo>
                      <a:pt x="15947" y="12198"/>
                    </a:lnTo>
                    <a:lnTo>
                      <a:pt x="15977" y="12132"/>
                    </a:lnTo>
                    <a:lnTo>
                      <a:pt x="16003" y="12064"/>
                    </a:lnTo>
                    <a:lnTo>
                      <a:pt x="16028" y="11994"/>
                    </a:lnTo>
                    <a:lnTo>
                      <a:pt x="16048" y="11922"/>
                    </a:lnTo>
                    <a:lnTo>
                      <a:pt x="16065" y="11850"/>
                    </a:lnTo>
                    <a:lnTo>
                      <a:pt x="16078" y="11776"/>
                    </a:lnTo>
                    <a:lnTo>
                      <a:pt x="16087" y="11700"/>
                    </a:lnTo>
                    <a:lnTo>
                      <a:pt x="16093" y="11624"/>
                    </a:lnTo>
                    <a:lnTo>
                      <a:pt x="16095" y="11547"/>
                    </a:lnTo>
                    <a:lnTo>
                      <a:pt x="16095" y="1506"/>
                    </a:lnTo>
                    <a:lnTo>
                      <a:pt x="16093" y="1429"/>
                    </a:lnTo>
                    <a:lnTo>
                      <a:pt x="16087" y="1352"/>
                    </a:lnTo>
                    <a:lnTo>
                      <a:pt x="16078" y="1277"/>
                    </a:lnTo>
                    <a:lnTo>
                      <a:pt x="16064" y="1203"/>
                    </a:lnTo>
                    <a:lnTo>
                      <a:pt x="16048" y="1130"/>
                    </a:lnTo>
                    <a:lnTo>
                      <a:pt x="16028" y="1058"/>
                    </a:lnTo>
                    <a:lnTo>
                      <a:pt x="16003" y="988"/>
                    </a:lnTo>
                    <a:lnTo>
                      <a:pt x="15976" y="920"/>
                    </a:lnTo>
                    <a:lnTo>
                      <a:pt x="15946" y="853"/>
                    </a:lnTo>
                    <a:lnTo>
                      <a:pt x="15913" y="788"/>
                    </a:lnTo>
                    <a:lnTo>
                      <a:pt x="15877" y="725"/>
                    </a:lnTo>
                    <a:lnTo>
                      <a:pt x="15837" y="664"/>
                    </a:lnTo>
                    <a:lnTo>
                      <a:pt x="15795" y="605"/>
                    </a:lnTo>
                    <a:lnTo>
                      <a:pt x="15750" y="548"/>
                    </a:lnTo>
                    <a:lnTo>
                      <a:pt x="15703" y="493"/>
                    </a:lnTo>
                    <a:lnTo>
                      <a:pt x="15652" y="441"/>
                    </a:lnTo>
                    <a:lnTo>
                      <a:pt x="15600" y="392"/>
                    </a:lnTo>
                    <a:lnTo>
                      <a:pt x="15546" y="344"/>
                    </a:lnTo>
                    <a:lnTo>
                      <a:pt x="15488" y="299"/>
                    </a:lnTo>
                    <a:lnTo>
                      <a:pt x="15429" y="257"/>
                    </a:lnTo>
                    <a:lnTo>
                      <a:pt x="15369" y="218"/>
                    </a:lnTo>
                    <a:lnTo>
                      <a:pt x="15305" y="182"/>
                    </a:lnTo>
                    <a:lnTo>
                      <a:pt x="15240" y="149"/>
                    </a:lnTo>
                    <a:lnTo>
                      <a:pt x="15174" y="118"/>
                    </a:lnTo>
                    <a:lnTo>
                      <a:pt x="15105" y="91"/>
                    </a:lnTo>
                    <a:lnTo>
                      <a:pt x="15035" y="67"/>
                    </a:lnTo>
                    <a:lnTo>
                      <a:pt x="14963" y="47"/>
                    </a:lnTo>
                    <a:lnTo>
                      <a:pt x="14890" y="30"/>
                    </a:lnTo>
                    <a:lnTo>
                      <a:pt x="14815" y="17"/>
                    </a:lnTo>
                    <a:lnTo>
                      <a:pt x="14740" y="8"/>
                    </a:lnTo>
                    <a:lnTo>
                      <a:pt x="14664" y="2"/>
                    </a:lnTo>
                    <a:lnTo>
                      <a:pt x="1458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6145" name="文本框 29"/>
          <p:cNvSpPr txBox="1"/>
          <p:nvPr/>
        </p:nvSpPr>
        <p:spPr>
          <a:xfrm>
            <a:off x="1111250" y="427355"/>
            <a:ext cx="244094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案例中亮点及可复用的点</a:t>
            </a:r>
            <a:endParaRPr lang="zh-CN" altLang="en-US" sz="1600" b="1" dirty="0"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" name="图片 2" descr="resource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8" name="图片 7" descr="resource"/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9" name="图片 8" descr="resource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11" name="对角圆角矩形 10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2" name="矩形 11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2375049" y="1497965"/>
            <a:ext cx="6077934" cy="3336185"/>
            <a:chOff x="2948" y="3031"/>
            <a:chExt cx="9572" cy="5254"/>
          </a:xfrm>
        </p:grpSpPr>
        <p:sp>
          <p:nvSpPr>
            <p:cNvPr id="4" name="Parallelogram 3"/>
            <p:cNvSpPr/>
            <p:nvPr>
              <p:custDataLst>
                <p:tags r:id="rId2"/>
              </p:custDataLst>
            </p:nvPr>
          </p:nvSpPr>
          <p:spPr>
            <a:xfrm>
              <a:off x="2948" y="5061"/>
              <a:ext cx="2351" cy="454"/>
            </a:xfrm>
            <a:prstGeom prst="parallelogram">
              <a:avLst>
                <a:gd name="adj" fmla="val 50926"/>
              </a:avLst>
            </a:prstGeom>
            <a:solidFill>
              <a:srgbClr val="1F74AD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</a:rPr>
                <a:t>人数限制</a:t>
              </a:r>
              <a:endParaRPr lang="zh-CN" sz="1175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" name="Parallelogram 4"/>
            <p:cNvSpPr/>
            <p:nvPr>
              <p:custDataLst>
                <p:tags r:id="rId3"/>
              </p:custDataLst>
            </p:nvPr>
          </p:nvSpPr>
          <p:spPr>
            <a:xfrm>
              <a:off x="5300" y="5061"/>
              <a:ext cx="2351" cy="454"/>
            </a:xfrm>
            <a:prstGeom prst="parallelogram">
              <a:avLst>
                <a:gd name="adj" fmla="val 50926"/>
              </a:avLst>
            </a:prstGeom>
            <a:solidFill>
              <a:srgbClr val="3498DB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企微后台同步</a:t>
              </a:r>
              <a:endParaRPr lang="zh-CN" altLang="id-ID" sz="1175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Parallelogram 5"/>
            <p:cNvSpPr/>
            <p:nvPr>
              <p:custDataLst>
                <p:tags r:id="rId4"/>
              </p:custDataLst>
            </p:nvPr>
          </p:nvSpPr>
          <p:spPr>
            <a:xfrm>
              <a:off x="7651" y="5061"/>
              <a:ext cx="3201" cy="454"/>
            </a:xfrm>
            <a:prstGeom prst="parallelogram">
              <a:avLst>
                <a:gd name="adj" fmla="val 50926"/>
              </a:avLst>
            </a:prstGeom>
            <a:solidFill>
              <a:srgbClr val="1AA3AA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r>
                <a:rPr lang="zh-CN" altLang="en-US" sz="1175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修改标签</a:t>
              </a:r>
              <a:endParaRPr lang="zh-CN" altLang="id-ID" sz="1175" dirty="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cxnSp>
          <p:nvCxnSpPr>
            <p:cNvPr id="10" name="Straight Connector 9"/>
            <p:cNvCxnSpPr/>
            <p:nvPr>
              <p:custDataLst>
                <p:tags r:id="rId5"/>
              </p:custDataLst>
            </p:nvPr>
          </p:nvCxnSpPr>
          <p:spPr>
            <a:xfrm flipH="1">
              <a:off x="4118" y="5515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sp>
          <p:nvSpPr>
            <p:cNvPr id="13" name="TextBox 12"/>
            <p:cNvSpPr txBox="1"/>
            <p:nvPr>
              <p:custDataLst>
                <p:tags r:id="rId6"/>
              </p:custDataLst>
            </p:nvPr>
          </p:nvSpPr>
          <p:spPr>
            <a:xfrm>
              <a:off x="4050" y="7430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spc="150" dirty="0">
                  <a:solidFill>
                    <a:sysClr val="window" lastClr="FFFFFF">
                      <a:lumMod val="50000"/>
                    </a:sysClr>
                  </a:solidFill>
                  <a:latin typeface="微软雅黑" panose="020B0503020204020204" charset="-122"/>
                  <a:ea typeface="微软雅黑" panose="020B0503020204020204" charset="-122"/>
                </a:rPr>
                <a:t>目前系统任务拉入人数只能在</a:t>
              </a:r>
              <a:r>
                <a:rPr lang="en-US" altLang="zh-CN" sz="1010" spc="150" dirty="0">
                  <a:solidFill>
                    <a:sysClr val="window" lastClr="FFFFFF">
                      <a:lumMod val="50000"/>
                    </a:sysClr>
                  </a:solidFill>
                  <a:latin typeface="微软雅黑" panose="020B0503020204020204" charset="-122"/>
                  <a:ea typeface="微软雅黑" panose="020B0503020204020204" charset="-122"/>
                </a:rPr>
                <a:t>40</a:t>
              </a:r>
              <a:r>
                <a:rPr lang="zh-CN" altLang="en-US" sz="1010" spc="150" dirty="0">
                  <a:solidFill>
                    <a:sysClr val="window" lastClr="FFFFFF">
                      <a:lumMod val="50000"/>
                    </a:sysClr>
                  </a:solidFill>
                  <a:latin typeface="微软雅黑" panose="020B0503020204020204" charset="-122"/>
                  <a:ea typeface="微软雅黑" panose="020B0503020204020204" charset="-122"/>
                </a:rPr>
                <a:t>以内</a:t>
              </a:r>
            </a:p>
          </p:txBody>
        </p:sp>
        <p:cxnSp>
          <p:nvCxnSpPr>
            <p:cNvPr id="15" name="Straight Connector 14"/>
            <p:cNvCxnSpPr/>
            <p:nvPr>
              <p:custDataLst>
                <p:tags r:id="rId7"/>
              </p:custDataLst>
            </p:nvPr>
          </p:nvCxnSpPr>
          <p:spPr>
            <a:xfrm flipH="1" flipV="1">
              <a:off x="6453" y="3146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cxnSp>
          <p:nvCxnSpPr>
            <p:cNvPr id="16" name="Straight Connector 15"/>
            <p:cNvCxnSpPr/>
            <p:nvPr>
              <p:custDataLst>
                <p:tags r:id="rId8"/>
              </p:custDataLst>
            </p:nvPr>
          </p:nvCxnSpPr>
          <p:spPr>
            <a:xfrm flipH="1">
              <a:off x="9232" y="5515"/>
              <a:ext cx="12" cy="1915"/>
            </a:xfrm>
            <a:prstGeom prst="line">
              <a:avLst/>
            </a:prstGeom>
            <a:ln w="12700">
              <a:solidFill>
                <a:sysClr val="window" lastClr="FFFFFF">
                  <a:lumMod val="65000"/>
                </a:sysClr>
              </a:solidFill>
              <a:headEnd type="none"/>
              <a:tailEnd type="oval"/>
            </a:ln>
          </p:spPr>
          <p:style>
            <a:lnRef idx="1">
              <a:srgbClr val="1F74AD"/>
            </a:lnRef>
            <a:fillRef idx="0">
              <a:srgbClr val="1F74AD"/>
            </a:fillRef>
            <a:effectRef idx="0">
              <a:srgbClr val="1F74AD"/>
            </a:effectRef>
            <a:fontRef idx="minor">
              <a:srgbClr val="000000"/>
            </a:fontRef>
          </p:style>
        </p:cxnSp>
        <p:sp>
          <p:nvSpPr>
            <p:cNvPr id="20" name="TextBox 19"/>
            <p:cNvSpPr txBox="1"/>
            <p:nvPr>
              <p:custDataLst>
                <p:tags r:id="rId9"/>
              </p:custDataLst>
            </p:nvPr>
          </p:nvSpPr>
          <p:spPr>
            <a:xfrm>
              <a:off x="6571" y="3031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dirty="0">
                  <a:latin typeface="Calibri" panose="020F0502020204030204" charset="0"/>
                  <a:ea typeface="微软雅黑" panose="020B0503020204020204" charset="-122"/>
                  <a:sym typeface="+mn-ea"/>
                </a:rPr>
                <a:t>目前企微后台客户已有标签同步到</a:t>
              </a:r>
              <a:r>
                <a:rPr lang="en-US" altLang="zh-CN" sz="1010" dirty="0" err="1">
                  <a:latin typeface="Calibri" panose="020F0502020204030204" charset="0"/>
                  <a:ea typeface="微软雅黑" panose="020B0503020204020204" charset="-122"/>
                  <a:sym typeface="+mn-ea"/>
                </a:rPr>
                <a:t>scrm</a:t>
              </a:r>
              <a:r>
                <a:rPr lang="zh-CN" altLang="en-US" sz="1010" dirty="0">
                  <a:latin typeface="Calibri" panose="020F0502020204030204" charset="0"/>
                  <a:ea typeface="微软雅黑" panose="020B0503020204020204" charset="-122"/>
                  <a:sym typeface="+mn-ea"/>
                </a:rPr>
                <a:t>过程中会出现同步不完整</a:t>
              </a:r>
              <a:endParaRPr lang="zh-CN" altLang="en-US" sz="1010" spc="150" dirty="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6" name="TextBox 25"/>
            <p:cNvSpPr txBox="1"/>
            <p:nvPr>
              <p:custDataLst>
                <p:tags r:id="rId10"/>
              </p:custDataLst>
            </p:nvPr>
          </p:nvSpPr>
          <p:spPr>
            <a:xfrm>
              <a:off x="9305" y="7294"/>
              <a:ext cx="3215" cy="855"/>
            </a:xfrm>
            <a:prstGeom prst="rect">
              <a:avLst/>
            </a:prstGeom>
            <a:noFill/>
          </p:spPr>
          <p:txBody>
            <a:bodyPr wrap="square" tIns="0" rtlCol="0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10" dirty="0">
                  <a:latin typeface="Calibri" panose="020F0502020204030204" charset="0"/>
                  <a:ea typeface="微软雅黑" panose="020B0503020204020204" charset="-122"/>
                  <a:sym typeface="+mn-ea"/>
                </a:rPr>
                <a:t>目前通过系统修改标签暂不能与原有标签共存，会出现覆盖原有标签</a:t>
              </a:r>
              <a:endParaRPr lang="zh-CN" altLang="en-US" sz="1010" dirty="0">
                <a:latin typeface="Calibri" panose="020F0502020204030204" charset="0"/>
                <a:ea typeface="微软雅黑" panose="020B0503020204020204" charset="-122"/>
              </a:endParaRPr>
            </a:p>
          </p:txBody>
        </p:sp>
        <p:grpSp>
          <p:nvGrpSpPr>
            <p:cNvPr id="32" name="Group 31"/>
            <p:cNvGrpSpPr/>
            <p:nvPr>
              <p:custDataLst>
                <p:tags r:id="rId11"/>
              </p:custDataLst>
            </p:nvPr>
          </p:nvGrpSpPr>
          <p:grpSpPr>
            <a:xfrm>
              <a:off x="3907" y="4317"/>
              <a:ext cx="621" cy="621"/>
              <a:chOff x="2005013" y="1077913"/>
              <a:chExt cx="688975" cy="688975"/>
            </a:xfrm>
            <a:solidFill>
              <a:srgbClr val="1F74AD"/>
            </a:solidFill>
          </p:grpSpPr>
          <p:sp>
            <p:nvSpPr>
              <p:cNvPr id="33" name="Freeform 5"/>
              <p:cNvSpPr>
                <a:spLocks noEditPoint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005013" y="1077913"/>
                <a:ext cx="688975" cy="688975"/>
              </a:xfrm>
              <a:custGeom>
                <a:avLst/>
                <a:gdLst>
                  <a:gd name="T0" fmla="*/ 8083 w 16058"/>
                  <a:gd name="T1" fmla="*/ 10645 h 16058"/>
                  <a:gd name="T2" fmla="*/ 6322 w 16058"/>
                  <a:gd name="T3" fmla="*/ 9396 h 16058"/>
                  <a:gd name="T4" fmla="*/ 5244 w 16058"/>
                  <a:gd name="T5" fmla="*/ 7514 h 16058"/>
                  <a:gd name="T6" fmla="*/ 5076 w 16058"/>
                  <a:gd name="T7" fmla="*/ 5258 h 16058"/>
                  <a:gd name="T8" fmla="*/ 5875 w 16058"/>
                  <a:gd name="T9" fmla="*/ 3217 h 16058"/>
                  <a:gd name="T10" fmla="*/ 7435 w 16058"/>
                  <a:gd name="T11" fmla="*/ 1730 h 16058"/>
                  <a:gd name="T12" fmla="*/ 9523 w 16058"/>
                  <a:gd name="T13" fmla="*/ 1030 h 16058"/>
                  <a:gd name="T14" fmla="*/ 11761 w 16058"/>
                  <a:gd name="T15" fmla="*/ 1308 h 16058"/>
                  <a:gd name="T16" fmla="*/ 13584 w 16058"/>
                  <a:gd name="T17" fmla="*/ 2474 h 16058"/>
                  <a:gd name="T18" fmla="*/ 14750 w 16058"/>
                  <a:gd name="T19" fmla="*/ 4297 h 16058"/>
                  <a:gd name="T20" fmla="*/ 15028 w 16058"/>
                  <a:gd name="T21" fmla="*/ 6535 h 16058"/>
                  <a:gd name="T22" fmla="*/ 14328 w 16058"/>
                  <a:gd name="T23" fmla="*/ 8624 h 16058"/>
                  <a:gd name="T24" fmla="*/ 12841 w 16058"/>
                  <a:gd name="T25" fmla="*/ 10183 h 16058"/>
                  <a:gd name="T26" fmla="*/ 10800 w 16058"/>
                  <a:gd name="T27" fmla="*/ 10982 h 16058"/>
                  <a:gd name="T28" fmla="*/ 2326 w 16058"/>
                  <a:gd name="T29" fmla="*/ 14973 h 16058"/>
                  <a:gd name="T30" fmla="*/ 2162 w 16058"/>
                  <a:gd name="T31" fmla="*/ 15080 h 16058"/>
                  <a:gd name="T32" fmla="*/ 1975 w 16058"/>
                  <a:gd name="T33" fmla="*/ 15148 h 16058"/>
                  <a:gd name="T34" fmla="*/ 1771 w 16058"/>
                  <a:gd name="T35" fmla="*/ 15172 h 16058"/>
                  <a:gd name="T36" fmla="*/ 1387 w 16058"/>
                  <a:gd name="T37" fmla="*/ 15084 h 16058"/>
                  <a:gd name="T38" fmla="*/ 1088 w 16058"/>
                  <a:gd name="T39" fmla="*/ 14850 h 16058"/>
                  <a:gd name="T40" fmla="*/ 913 w 16058"/>
                  <a:gd name="T41" fmla="*/ 14508 h 16058"/>
                  <a:gd name="T42" fmla="*/ 890 w 16058"/>
                  <a:gd name="T43" fmla="*/ 14194 h 16058"/>
                  <a:gd name="T44" fmla="*/ 935 w 16058"/>
                  <a:gd name="T45" fmla="*/ 13998 h 16058"/>
                  <a:gd name="T46" fmla="*/ 1021 w 16058"/>
                  <a:gd name="T47" fmla="*/ 13820 h 16058"/>
                  <a:gd name="T48" fmla="*/ 1142 w 16058"/>
                  <a:gd name="T49" fmla="*/ 13667 h 16058"/>
                  <a:gd name="T50" fmla="*/ 5408 w 16058"/>
                  <a:gd name="T51" fmla="*/ 9863 h 16058"/>
                  <a:gd name="T52" fmla="*/ 5742 w 16058"/>
                  <a:gd name="T53" fmla="*/ 10234 h 16058"/>
                  <a:gd name="T54" fmla="*/ 6106 w 16058"/>
                  <a:gd name="T55" fmla="*/ 10575 h 16058"/>
                  <a:gd name="T56" fmla="*/ 2407 w 16058"/>
                  <a:gd name="T57" fmla="*/ 14900 h 16058"/>
                  <a:gd name="T58" fmla="*/ 7693 w 16058"/>
                  <a:gd name="T59" fmla="*/ 474 h 16058"/>
                  <a:gd name="T60" fmla="*/ 5579 w 16058"/>
                  <a:gd name="T61" fmla="*/ 1973 h 16058"/>
                  <a:gd name="T62" fmla="*/ 4285 w 16058"/>
                  <a:gd name="T63" fmla="*/ 4231 h 16058"/>
                  <a:gd name="T64" fmla="*/ 4022 w 16058"/>
                  <a:gd name="T65" fmla="*/ 6306 h 16058"/>
                  <a:gd name="T66" fmla="*/ 4119 w 16058"/>
                  <a:gd name="T67" fmla="*/ 7138 h 16058"/>
                  <a:gd name="T68" fmla="*/ 4326 w 16058"/>
                  <a:gd name="T69" fmla="*/ 7930 h 16058"/>
                  <a:gd name="T70" fmla="*/ 4634 w 16058"/>
                  <a:gd name="T71" fmla="*/ 8676 h 16058"/>
                  <a:gd name="T72" fmla="*/ 386 w 16058"/>
                  <a:gd name="T73" fmla="*/ 13185 h 16058"/>
                  <a:gd name="T74" fmla="*/ 179 w 16058"/>
                  <a:gd name="T75" fmla="*/ 13512 h 16058"/>
                  <a:gd name="T76" fmla="*/ 46 w 16058"/>
                  <a:gd name="T77" fmla="*/ 13883 h 16058"/>
                  <a:gd name="T78" fmla="*/ 0 w 16058"/>
                  <a:gd name="T79" fmla="*/ 14287 h 16058"/>
                  <a:gd name="T80" fmla="*/ 175 w 16058"/>
                  <a:gd name="T81" fmla="*/ 15054 h 16058"/>
                  <a:gd name="T82" fmla="*/ 644 w 16058"/>
                  <a:gd name="T83" fmla="*/ 15654 h 16058"/>
                  <a:gd name="T84" fmla="*/ 1329 w 16058"/>
                  <a:gd name="T85" fmla="*/ 16002 h 16058"/>
                  <a:gd name="T86" fmla="*/ 1954 w 16058"/>
                  <a:gd name="T87" fmla="*/ 16049 h 16058"/>
                  <a:gd name="T88" fmla="*/ 2344 w 16058"/>
                  <a:gd name="T89" fmla="*/ 15963 h 16058"/>
                  <a:gd name="T90" fmla="*/ 2698 w 16058"/>
                  <a:gd name="T91" fmla="*/ 15795 h 16058"/>
                  <a:gd name="T92" fmla="*/ 3003 w 16058"/>
                  <a:gd name="T93" fmla="*/ 15557 h 16058"/>
                  <a:gd name="T94" fmla="*/ 7703 w 16058"/>
                  <a:gd name="T95" fmla="*/ 11572 h 16058"/>
                  <a:gd name="T96" fmla="*/ 8472 w 16058"/>
                  <a:gd name="T97" fmla="*/ 11837 h 16058"/>
                  <a:gd name="T98" fmla="*/ 9285 w 16058"/>
                  <a:gd name="T99" fmla="*/ 11996 h 16058"/>
                  <a:gd name="T100" fmla="*/ 10346 w 16058"/>
                  <a:gd name="T101" fmla="*/ 12035 h 16058"/>
                  <a:gd name="T102" fmla="*/ 12907 w 16058"/>
                  <a:gd name="T103" fmla="*/ 11317 h 16058"/>
                  <a:gd name="T104" fmla="*/ 14862 w 16058"/>
                  <a:gd name="T105" fmla="*/ 9625 h 16058"/>
                  <a:gd name="T106" fmla="*/ 15936 w 16058"/>
                  <a:gd name="T107" fmla="*/ 7235 h 16058"/>
                  <a:gd name="T108" fmla="*/ 15868 w 16058"/>
                  <a:gd name="T109" fmla="*/ 4517 h 16058"/>
                  <a:gd name="T110" fmla="*/ 14683 w 16058"/>
                  <a:gd name="T111" fmla="*/ 2191 h 16058"/>
                  <a:gd name="T112" fmla="*/ 12647 w 16058"/>
                  <a:gd name="T113" fmla="*/ 594 h 16058"/>
                  <a:gd name="T114" fmla="*/ 10036 w 16058"/>
                  <a:gd name="T115" fmla="*/ 0 h 16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6058" h="16058">
                    <a:moveTo>
                      <a:pt x="10036" y="11040"/>
                    </a:moveTo>
                    <a:lnTo>
                      <a:pt x="9778" y="11034"/>
                    </a:lnTo>
                    <a:lnTo>
                      <a:pt x="9523" y="11014"/>
                    </a:lnTo>
                    <a:lnTo>
                      <a:pt x="9272" y="10982"/>
                    </a:lnTo>
                    <a:lnTo>
                      <a:pt x="9025" y="10938"/>
                    </a:lnTo>
                    <a:lnTo>
                      <a:pt x="8783" y="10882"/>
                    </a:lnTo>
                    <a:lnTo>
                      <a:pt x="8544" y="10814"/>
                    </a:lnTo>
                    <a:lnTo>
                      <a:pt x="8311" y="10736"/>
                    </a:lnTo>
                    <a:lnTo>
                      <a:pt x="8083" y="10645"/>
                    </a:lnTo>
                    <a:lnTo>
                      <a:pt x="7860" y="10545"/>
                    </a:lnTo>
                    <a:lnTo>
                      <a:pt x="7645" y="10434"/>
                    </a:lnTo>
                    <a:lnTo>
                      <a:pt x="7435" y="10313"/>
                    </a:lnTo>
                    <a:lnTo>
                      <a:pt x="7231" y="10183"/>
                    </a:lnTo>
                    <a:lnTo>
                      <a:pt x="7034" y="10043"/>
                    </a:lnTo>
                    <a:lnTo>
                      <a:pt x="6845" y="9894"/>
                    </a:lnTo>
                    <a:lnTo>
                      <a:pt x="6662" y="9736"/>
                    </a:lnTo>
                    <a:lnTo>
                      <a:pt x="6488" y="9570"/>
                    </a:lnTo>
                    <a:lnTo>
                      <a:pt x="6322" y="9396"/>
                    </a:lnTo>
                    <a:lnTo>
                      <a:pt x="6164" y="9213"/>
                    </a:lnTo>
                    <a:lnTo>
                      <a:pt x="6015" y="9024"/>
                    </a:lnTo>
                    <a:lnTo>
                      <a:pt x="5875" y="8827"/>
                    </a:lnTo>
                    <a:lnTo>
                      <a:pt x="5745" y="8624"/>
                    </a:lnTo>
                    <a:lnTo>
                      <a:pt x="5624" y="8413"/>
                    </a:lnTo>
                    <a:lnTo>
                      <a:pt x="5513" y="8198"/>
                    </a:lnTo>
                    <a:lnTo>
                      <a:pt x="5413" y="7975"/>
                    </a:lnTo>
                    <a:lnTo>
                      <a:pt x="5322" y="7747"/>
                    </a:lnTo>
                    <a:lnTo>
                      <a:pt x="5244" y="7514"/>
                    </a:lnTo>
                    <a:lnTo>
                      <a:pt x="5176" y="7275"/>
                    </a:lnTo>
                    <a:lnTo>
                      <a:pt x="5120" y="7033"/>
                    </a:lnTo>
                    <a:lnTo>
                      <a:pt x="5076" y="6786"/>
                    </a:lnTo>
                    <a:lnTo>
                      <a:pt x="5044" y="6535"/>
                    </a:lnTo>
                    <a:lnTo>
                      <a:pt x="5025" y="6280"/>
                    </a:lnTo>
                    <a:lnTo>
                      <a:pt x="5018" y="6022"/>
                    </a:lnTo>
                    <a:lnTo>
                      <a:pt x="5025" y="5764"/>
                    </a:lnTo>
                    <a:lnTo>
                      <a:pt x="5044" y="5509"/>
                    </a:lnTo>
                    <a:lnTo>
                      <a:pt x="5076" y="5258"/>
                    </a:lnTo>
                    <a:lnTo>
                      <a:pt x="5120" y="5011"/>
                    </a:lnTo>
                    <a:lnTo>
                      <a:pt x="5176" y="4768"/>
                    </a:lnTo>
                    <a:lnTo>
                      <a:pt x="5244" y="4529"/>
                    </a:lnTo>
                    <a:lnTo>
                      <a:pt x="5322" y="4297"/>
                    </a:lnTo>
                    <a:lnTo>
                      <a:pt x="5413" y="4069"/>
                    </a:lnTo>
                    <a:lnTo>
                      <a:pt x="5513" y="3846"/>
                    </a:lnTo>
                    <a:lnTo>
                      <a:pt x="5624" y="3630"/>
                    </a:lnTo>
                    <a:lnTo>
                      <a:pt x="5745" y="3420"/>
                    </a:lnTo>
                    <a:lnTo>
                      <a:pt x="5875" y="3217"/>
                    </a:lnTo>
                    <a:lnTo>
                      <a:pt x="6015" y="3020"/>
                    </a:lnTo>
                    <a:lnTo>
                      <a:pt x="6164" y="2830"/>
                    </a:lnTo>
                    <a:lnTo>
                      <a:pt x="6322" y="2648"/>
                    </a:lnTo>
                    <a:lnTo>
                      <a:pt x="6488" y="2474"/>
                    </a:lnTo>
                    <a:lnTo>
                      <a:pt x="6662" y="2307"/>
                    </a:lnTo>
                    <a:lnTo>
                      <a:pt x="6845" y="2150"/>
                    </a:lnTo>
                    <a:lnTo>
                      <a:pt x="7034" y="2000"/>
                    </a:lnTo>
                    <a:lnTo>
                      <a:pt x="7231" y="1861"/>
                    </a:lnTo>
                    <a:lnTo>
                      <a:pt x="7435" y="1730"/>
                    </a:lnTo>
                    <a:lnTo>
                      <a:pt x="7645" y="1610"/>
                    </a:lnTo>
                    <a:lnTo>
                      <a:pt x="7860" y="1498"/>
                    </a:lnTo>
                    <a:lnTo>
                      <a:pt x="8083" y="1398"/>
                    </a:lnTo>
                    <a:lnTo>
                      <a:pt x="8311" y="1308"/>
                    </a:lnTo>
                    <a:lnTo>
                      <a:pt x="8544" y="1229"/>
                    </a:lnTo>
                    <a:lnTo>
                      <a:pt x="8783" y="1161"/>
                    </a:lnTo>
                    <a:lnTo>
                      <a:pt x="9025" y="1106"/>
                    </a:lnTo>
                    <a:lnTo>
                      <a:pt x="9272" y="1062"/>
                    </a:lnTo>
                    <a:lnTo>
                      <a:pt x="9523" y="1030"/>
                    </a:lnTo>
                    <a:lnTo>
                      <a:pt x="9778" y="1010"/>
                    </a:lnTo>
                    <a:lnTo>
                      <a:pt x="10036" y="1004"/>
                    </a:lnTo>
                    <a:lnTo>
                      <a:pt x="10294" y="1010"/>
                    </a:lnTo>
                    <a:lnTo>
                      <a:pt x="10549" y="1030"/>
                    </a:lnTo>
                    <a:lnTo>
                      <a:pt x="10800" y="1062"/>
                    </a:lnTo>
                    <a:lnTo>
                      <a:pt x="11048" y="1106"/>
                    </a:lnTo>
                    <a:lnTo>
                      <a:pt x="11291" y="1161"/>
                    </a:lnTo>
                    <a:lnTo>
                      <a:pt x="11529" y="1229"/>
                    </a:lnTo>
                    <a:lnTo>
                      <a:pt x="11761" y="1308"/>
                    </a:lnTo>
                    <a:lnTo>
                      <a:pt x="11989" y="1398"/>
                    </a:lnTo>
                    <a:lnTo>
                      <a:pt x="12212" y="1498"/>
                    </a:lnTo>
                    <a:lnTo>
                      <a:pt x="12428" y="1610"/>
                    </a:lnTo>
                    <a:lnTo>
                      <a:pt x="12639" y="1730"/>
                    </a:lnTo>
                    <a:lnTo>
                      <a:pt x="12841" y="1861"/>
                    </a:lnTo>
                    <a:lnTo>
                      <a:pt x="13038" y="2000"/>
                    </a:lnTo>
                    <a:lnTo>
                      <a:pt x="13228" y="2150"/>
                    </a:lnTo>
                    <a:lnTo>
                      <a:pt x="13410" y="2307"/>
                    </a:lnTo>
                    <a:lnTo>
                      <a:pt x="13584" y="2474"/>
                    </a:lnTo>
                    <a:lnTo>
                      <a:pt x="13751" y="2648"/>
                    </a:lnTo>
                    <a:lnTo>
                      <a:pt x="13908" y="2830"/>
                    </a:lnTo>
                    <a:lnTo>
                      <a:pt x="14058" y="3020"/>
                    </a:lnTo>
                    <a:lnTo>
                      <a:pt x="14197" y="3217"/>
                    </a:lnTo>
                    <a:lnTo>
                      <a:pt x="14328" y="3420"/>
                    </a:lnTo>
                    <a:lnTo>
                      <a:pt x="14448" y="3630"/>
                    </a:lnTo>
                    <a:lnTo>
                      <a:pt x="14560" y="3846"/>
                    </a:lnTo>
                    <a:lnTo>
                      <a:pt x="14660" y="4069"/>
                    </a:lnTo>
                    <a:lnTo>
                      <a:pt x="14750" y="4297"/>
                    </a:lnTo>
                    <a:lnTo>
                      <a:pt x="14829" y="4529"/>
                    </a:lnTo>
                    <a:lnTo>
                      <a:pt x="14897" y="4768"/>
                    </a:lnTo>
                    <a:lnTo>
                      <a:pt x="14952" y="5011"/>
                    </a:lnTo>
                    <a:lnTo>
                      <a:pt x="14996" y="5258"/>
                    </a:lnTo>
                    <a:lnTo>
                      <a:pt x="15028" y="5509"/>
                    </a:lnTo>
                    <a:lnTo>
                      <a:pt x="15048" y="5764"/>
                    </a:lnTo>
                    <a:lnTo>
                      <a:pt x="15054" y="6022"/>
                    </a:lnTo>
                    <a:lnTo>
                      <a:pt x="15048" y="6280"/>
                    </a:lnTo>
                    <a:lnTo>
                      <a:pt x="15028" y="6535"/>
                    </a:lnTo>
                    <a:lnTo>
                      <a:pt x="14996" y="6786"/>
                    </a:lnTo>
                    <a:lnTo>
                      <a:pt x="14952" y="7033"/>
                    </a:lnTo>
                    <a:lnTo>
                      <a:pt x="14897" y="7275"/>
                    </a:lnTo>
                    <a:lnTo>
                      <a:pt x="14829" y="7514"/>
                    </a:lnTo>
                    <a:lnTo>
                      <a:pt x="14750" y="7747"/>
                    </a:lnTo>
                    <a:lnTo>
                      <a:pt x="14660" y="7975"/>
                    </a:lnTo>
                    <a:lnTo>
                      <a:pt x="14560" y="8198"/>
                    </a:lnTo>
                    <a:lnTo>
                      <a:pt x="14448" y="8413"/>
                    </a:lnTo>
                    <a:lnTo>
                      <a:pt x="14328" y="8624"/>
                    </a:lnTo>
                    <a:lnTo>
                      <a:pt x="14197" y="8827"/>
                    </a:lnTo>
                    <a:lnTo>
                      <a:pt x="14058" y="9024"/>
                    </a:lnTo>
                    <a:lnTo>
                      <a:pt x="13908" y="9213"/>
                    </a:lnTo>
                    <a:lnTo>
                      <a:pt x="13751" y="9396"/>
                    </a:lnTo>
                    <a:lnTo>
                      <a:pt x="13584" y="9570"/>
                    </a:lnTo>
                    <a:lnTo>
                      <a:pt x="13410" y="9736"/>
                    </a:lnTo>
                    <a:lnTo>
                      <a:pt x="13228" y="9894"/>
                    </a:lnTo>
                    <a:lnTo>
                      <a:pt x="13038" y="10043"/>
                    </a:lnTo>
                    <a:lnTo>
                      <a:pt x="12841" y="10183"/>
                    </a:lnTo>
                    <a:lnTo>
                      <a:pt x="12639" y="10313"/>
                    </a:lnTo>
                    <a:lnTo>
                      <a:pt x="12428" y="10434"/>
                    </a:lnTo>
                    <a:lnTo>
                      <a:pt x="12212" y="10545"/>
                    </a:lnTo>
                    <a:lnTo>
                      <a:pt x="11989" y="10645"/>
                    </a:lnTo>
                    <a:lnTo>
                      <a:pt x="11761" y="10736"/>
                    </a:lnTo>
                    <a:lnTo>
                      <a:pt x="11529" y="10814"/>
                    </a:lnTo>
                    <a:lnTo>
                      <a:pt x="11291" y="10882"/>
                    </a:lnTo>
                    <a:lnTo>
                      <a:pt x="11048" y="10938"/>
                    </a:lnTo>
                    <a:lnTo>
                      <a:pt x="10800" y="10982"/>
                    </a:lnTo>
                    <a:lnTo>
                      <a:pt x="10549" y="11014"/>
                    </a:lnTo>
                    <a:lnTo>
                      <a:pt x="10294" y="11034"/>
                    </a:lnTo>
                    <a:lnTo>
                      <a:pt x="10036" y="11040"/>
                    </a:lnTo>
                    <a:close/>
                    <a:moveTo>
                      <a:pt x="2407" y="14900"/>
                    </a:moveTo>
                    <a:lnTo>
                      <a:pt x="2391" y="14915"/>
                    </a:lnTo>
                    <a:lnTo>
                      <a:pt x="2376" y="14930"/>
                    </a:lnTo>
                    <a:lnTo>
                      <a:pt x="2360" y="14945"/>
                    </a:lnTo>
                    <a:lnTo>
                      <a:pt x="2342" y="14959"/>
                    </a:lnTo>
                    <a:lnTo>
                      <a:pt x="2326" y="14973"/>
                    </a:lnTo>
                    <a:lnTo>
                      <a:pt x="2309" y="14987"/>
                    </a:lnTo>
                    <a:lnTo>
                      <a:pt x="2291" y="15000"/>
                    </a:lnTo>
                    <a:lnTo>
                      <a:pt x="2274" y="15013"/>
                    </a:lnTo>
                    <a:lnTo>
                      <a:pt x="2256" y="15025"/>
                    </a:lnTo>
                    <a:lnTo>
                      <a:pt x="2238" y="15037"/>
                    </a:lnTo>
                    <a:lnTo>
                      <a:pt x="2219" y="15048"/>
                    </a:lnTo>
                    <a:lnTo>
                      <a:pt x="2200" y="15059"/>
                    </a:lnTo>
                    <a:lnTo>
                      <a:pt x="2181" y="15069"/>
                    </a:lnTo>
                    <a:lnTo>
                      <a:pt x="2162" y="15080"/>
                    </a:lnTo>
                    <a:lnTo>
                      <a:pt x="2142" y="15090"/>
                    </a:lnTo>
                    <a:lnTo>
                      <a:pt x="2122" y="15099"/>
                    </a:lnTo>
                    <a:lnTo>
                      <a:pt x="2102" y="15108"/>
                    </a:lnTo>
                    <a:lnTo>
                      <a:pt x="2081" y="15116"/>
                    </a:lnTo>
                    <a:lnTo>
                      <a:pt x="2060" y="15123"/>
                    </a:lnTo>
                    <a:lnTo>
                      <a:pt x="2039" y="15130"/>
                    </a:lnTo>
                    <a:lnTo>
                      <a:pt x="2018" y="15137"/>
                    </a:lnTo>
                    <a:lnTo>
                      <a:pt x="1996" y="15143"/>
                    </a:lnTo>
                    <a:lnTo>
                      <a:pt x="1975" y="15148"/>
                    </a:lnTo>
                    <a:lnTo>
                      <a:pt x="1953" y="15153"/>
                    </a:lnTo>
                    <a:lnTo>
                      <a:pt x="1931" y="15158"/>
                    </a:lnTo>
                    <a:lnTo>
                      <a:pt x="1909" y="15162"/>
                    </a:lnTo>
                    <a:lnTo>
                      <a:pt x="1886" y="15165"/>
                    </a:lnTo>
                    <a:lnTo>
                      <a:pt x="1864" y="15168"/>
                    </a:lnTo>
                    <a:lnTo>
                      <a:pt x="1841" y="15170"/>
                    </a:lnTo>
                    <a:lnTo>
                      <a:pt x="1818" y="15171"/>
                    </a:lnTo>
                    <a:lnTo>
                      <a:pt x="1794" y="15172"/>
                    </a:lnTo>
                    <a:lnTo>
                      <a:pt x="1771" y="15172"/>
                    </a:lnTo>
                    <a:lnTo>
                      <a:pt x="1725" y="15171"/>
                    </a:lnTo>
                    <a:lnTo>
                      <a:pt x="1680" y="15168"/>
                    </a:lnTo>
                    <a:lnTo>
                      <a:pt x="1636" y="15162"/>
                    </a:lnTo>
                    <a:lnTo>
                      <a:pt x="1593" y="15154"/>
                    </a:lnTo>
                    <a:lnTo>
                      <a:pt x="1550" y="15145"/>
                    </a:lnTo>
                    <a:lnTo>
                      <a:pt x="1507" y="15133"/>
                    </a:lnTo>
                    <a:lnTo>
                      <a:pt x="1466" y="15119"/>
                    </a:lnTo>
                    <a:lnTo>
                      <a:pt x="1426" y="15103"/>
                    </a:lnTo>
                    <a:lnTo>
                      <a:pt x="1387" y="15084"/>
                    </a:lnTo>
                    <a:lnTo>
                      <a:pt x="1349" y="15065"/>
                    </a:lnTo>
                    <a:lnTo>
                      <a:pt x="1312" y="15044"/>
                    </a:lnTo>
                    <a:lnTo>
                      <a:pt x="1276" y="15021"/>
                    </a:lnTo>
                    <a:lnTo>
                      <a:pt x="1241" y="14996"/>
                    </a:lnTo>
                    <a:lnTo>
                      <a:pt x="1208" y="14970"/>
                    </a:lnTo>
                    <a:lnTo>
                      <a:pt x="1176" y="14942"/>
                    </a:lnTo>
                    <a:lnTo>
                      <a:pt x="1145" y="14913"/>
                    </a:lnTo>
                    <a:lnTo>
                      <a:pt x="1116" y="14882"/>
                    </a:lnTo>
                    <a:lnTo>
                      <a:pt x="1088" y="14850"/>
                    </a:lnTo>
                    <a:lnTo>
                      <a:pt x="1062" y="14817"/>
                    </a:lnTo>
                    <a:lnTo>
                      <a:pt x="1037" y="14782"/>
                    </a:lnTo>
                    <a:lnTo>
                      <a:pt x="1014" y="14746"/>
                    </a:lnTo>
                    <a:lnTo>
                      <a:pt x="993" y="14709"/>
                    </a:lnTo>
                    <a:lnTo>
                      <a:pt x="974" y="14671"/>
                    </a:lnTo>
                    <a:lnTo>
                      <a:pt x="955" y="14632"/>
                    </a:lnTo>
                    <a:lnTo>
                      <a:pt x="939" y="14592"/>
                    </a:lnTo>
                    <a:lnTo>
                      <a:pt x="925" y="14551"/>
                    </a:lnTo>
                    <a:lnTo>
                      <a:pt x="913" y="14508"/>
                    </a:lnTo>
                    <a:lnTo>
                      <a:pt x="903" y="14465"/>
                    </a:lnTo>
                    <a:lnTo>
                      <a:pt x="896" y="14422"/>
                    </a:lnTo>
                    <a:lnTo>
                      <a:pt x="890" y="14378"/>
                    </a:lnTo>
                    <a:lnTo>
                      <a:pt x="887" y="14333"/>
                    </a:lnTo>
                    <a:lnTo>
                      <a:pt x="886" y="14287"/>
                    </a:lnTo>
                    <a:lnTo>
                      <a:pt x="886" y="14264"/>
                    </a:lnTo>
                    <a:lnTo>
                      <a:pt x="887" y="14240"/>
                    </a:lnTo>
                    <a:lnTo>
                      <a:pt x="888" y="14217"/>
                    </a:lnTo>
                    <a:lnTo>
                      <a:pt x="890" y="14194"/>
                    </a:lnTo>
                    <a:lnTo>
                      <a:pt x="893" y="14172"/>
                    </a:lnTo>
                    <a:lnTo>
                      <a:pt x="896" y="14149"/>
                    </a:lnTo>
                    <a:lnTo>
                      <a:pt x="900" y="14127"/>
                    </a:lnTo>
                    <a:lnTo>
                      <a:pt x="905" y="14105"/>
                    </a:lnTo>
                    <a:lnTo>
                      <a:pt x="910" y="14083"/>
                    </a:lnTo>
                    <a:lnTo>
                      <a:pt x="915" y="14062"/>
                    </a:lnTo>
                    <a:lnTo>
                      <a:pt x="921" y="14040"/>
                    </a:lnTo>
                    <a:lnTo>
                      <a:pt x="928" y="14019"/>
                    </a:lnTo>
                    <a:lnTo>
                      <a:pt x="935" y="13998"/>
                    </a:lnTo>
                    <a:lnTo>
                      <a:pt x="942" y="13977"/>
                    </a:lnTo>
                    <a:lnTo>
                      <a:pt x="950" y="13956"/>
                    </a:lnTo>
                    <a:lnTo>
                      <a:pt x="959" y="13936"/>
                    </a:lnTo>
                    <a:lnTo>
                      <a:pt x="968" y="13916"/>
                    </a:lnTo>
                    <a:lnTo>
                      <a:pt x="978" y="13896"/>
                    </a:lnTo>
                    <a:lnTo>
                      <a:pt x="988" y="13877"/>
                    </a:lnTo>
                    <a:lnTo>
                      <a:pt x="999" y="13858"/>
                    </a:lnTo>
                    <a:lnTo>
                      <a:pt x="1010" y="13839"/>
                    </a:lnTo>
                    <a:lnTo>
                      <a:pt x="1021" y="13820"/>
                    </a:lnTo>
                    <a:lnTo>
                      <a:pt x="1033" y="13802"/>
                    </a:lnTo>
                    <a:lnTo>
                      <a:pt x="1045" y="13784"/>
                    </a:lnTo>
                    <a:lnTo>
                      <a:pt x="1058" y="13767"/>
                    </a:lnTo>
                    <a:lnTo>
                      <a:pt x="1071" y="13749"/>
                    </a:lnTo>
                    <a:lnTo>
                      <a:pt x="1085" y="13732"/>
                    </a:lnTo>
                    <a:lnTo>
                      <a:pt x="1099" y="13716"/>
                    </a:lnTo>
                    <a:lnTo>
                      <a:pt x="1113" y="13698"/>
                    </a:lnTo>
                    <a:lnTo>
                      <a:pt x="1127" y="13682"/>
                    </a:lnTo>
                    <a:lnTo>
                      <a:pt x="1142" y="13667"/>
                    </a:lnTo>
                    <a:lnTo>
                      <a:pt x="1158" y="13651"/>
                    </a:lnTo>
                    <a:lnTo>
                      <a:pt x="1154" y="13647"/>
                    </a:lnTo>
                    <a:lnTo>
                      <a:pt x="5202" y="9601"/>
                    </a:lnTo>
                    <a:lnTo>
                      <a:pt x="5235" y="9645"/>
                    </a:lnTo>
                    <a:lnTo>
                      <a:pt x="5268" y="9689"/>
                    </a:lnTo>
                    <a:lnTo>
                      <a:pt x="5302" y="9733"/>
                    </a:lnTo>
                    <a:lnTo>
                      <a:pt x="5337" y="9776"/>
                    </a:lnTo>
                    <a:lnTo>
                      <a:pt x="5372" y="9819"/>
                    </a:lnTo>
                    <a:lnTo>
                      <a:pt x="5408" y="9863"/>
                    </a:lnTo>
                    <a:lnTo>
                      <a:pt x="5443" y="9906"/>
                    </a:lnTo>
                    <a:lnTo>
                      <a:pt x="5479" y="9948"/>
                    </a:lnTo>
                    <a:lnTo>
                      <a:pt x="5516" y="9989"/>
                    </a:lnTo>
                    <a:lnTo>
                      <a:pt x="5552" y="10031"/>
                    </a:lnTo>
                    <a:lnTo>
                      <a:pt x="5589" y="10072"/>
                    </a:lnTo>
                    <a:lnTo>
                      <a:pt x="5627" y="10114"/>
                    </a:lnTo>
                    <a:lnTo>
                      <a:pt x="5665" y="10154"/>
                    </a:lnTo>
                    <a:lnTo>
                      <a:pt x="5704" y="10194"/>
                    </a:lnTo>
                    <a:lnTo>
                      <a:pt x="5742" y="10234"/>
                    </a:lnTo>
                    <a:lnTo>
                      <a:pt x="5781" y="10273"/>
                    </a:lnTo>
                    <a:lnTo>
                      <a:pt x="5820" y="10312"/>
                    </a:lnTo>
                    <a:lnTo>
                      <a:pt x="5860" y="10350"/>
                    </a:lnTo>
                    <a:lnTo>
                      <a:pt x="5900" y="10390"/>
                    </a:lnTo>
                    <a:lnTo>
                      <a:pt x="5940" y="10427"/>
                    </a:lnTo>
                    <a:lnTo>
                      <a:pt x="5982" y="10465"/>
                    </a:lnTo>
                    <a:lnTo>
                      <a:pt x="6023" y="10502"/>
                    </a:lnTo>
                    <a:lnTo>
                      <a:pt x="6064" y="10539"/>
                    </a:lnTo>
                    <a:lnTo>
                      <a:pt x="6106" y="10575"/>
                    </a:lnTo>
                    <a:lnTo>
                      <a:pt x="6148" y="10611"/>
                    </a:lnTo>
                    <a:lnTo>
                      <a:pt x="6190" y="10647"/>
                    </a:lnTo>
                    <a:lnTo>
                      <a:pt x="6234" y="10683"/>
                    </a:lnTo>
                    <a:lnTo>
                      <a:pt x="6277" y="10718"/>
                    </a:lnTo>
                    <a:lnTo>
                      <a:pt x="6320" y="10752"/>
                    </a:lnTo>
                    <a:lnTo>
                      <a:pt x="6364" y="10786"/>
                    </a:lnTo>
                    <a:lnTo>
                      <a:pt x="6408" y="10820"/>
                    </a:lnTo>
                    <a:lnTo>
                      <a:pt x="6453" y="10854"/>
                    </a:lnTo>
                    <a:lnTo>
                      <a:pt x="2407" y="14900"/>
                    </a:lnTo>
                    <a:close/>
                    <a:moveTo>
                      <a:pt x="10036" y="0"/>
                    </a:moveTo>
                    <a:lnTo>
                      <a:pt x="9726" y="8"/>
                    </a:lnTo>
                    <a:lnTo>
                      <a:pt x="9421" y="31"/>
                    </a:lnTo>
                    <a:lnTo>
                      <a:pt x="9119" y="69"/>
                    </a:lnTo>
                    <a:lnTo>
                      <a:pt x="8823" y="122"/>
                    </a:lnTo>
                    <a:lnTo>
                      <a:pt x="8532" y="190"/>
                    </a:lnTo>
                    <a:lnTo>
                      <a:pt x="8246" y="271"/>
                    </a:lnTo>
                    <a:lnTo>
                      <a:pt x="7966" y="365"/>
                    </a:lnTo>
                    <a:lnTo>
                      <a:pt x="7693" y="474"/>
                    </a:lnTo>
                    <a:lnTo>
                      <a:pt x="7426" y="594"/>
                    </a:lnTo>
                    <a:lnTo>
                      <a:pt x="7166" y="727"/>
                    </a:lnTo>
                    <a:lnTo>
                      <a:pt x="6914" y="872"/>
                    </a:lnTo>
                    <a:lnTo>
                      <a:pt x="6669" y="1029"/>
                    </a:lnTo>
                    <a:lnTo>
                      <a:pt x="6433" y="1196"/>
                    </a:lnTo>
                    <a:lnTo>
                      <a:pt x="6206" y="1375"/>
                    </a:lnTo>
                    <a:lnTo>
                      <a:pt x="5988" y="1565"/>
                    </a:lnTo>
                    <a:lnTo>
                      <a:pt x="5778" y="1763"/>
                    </a:lnTo>
                    <a:lnTo>
                      <a:pt x="5579" y="1973"/>
                    </a:lnTo>
                    <a:lnTo>
                      <a:pt x="5389" y="2191"/>
                    </a:lnTo>
                    <a:lnTo>
                      <a:pt x="5211" y="2419"/>
                    </a:lnTo>
                    <a:lnTo>
                      <a:pt x="5043" y="2655"/>
                    </a:lnTo>
                    <a:lnTo>
                      <a:pt x="4887" y="2899"/>
                    </a:lnTo>
                    <a:lnTo>
                      <a:pt x="4741" y="3151"/>
                    </a:lnTo>
                    <a:lnTo>
                      <a:pt x="4609" y="3411"/>
                    </a:lnTo>
                    <a:lnTo>
                      <a:pt x="4488" y="3678"/>
                    </a:lnTo>
                    <a:lnTo>
                      <a:pt x="4380" y="3951"/>
                    </a:lnTo>
                    <a:lnTo>
                      <a:pt x="4285" y="4231"/>
                    </a:lnTo>
                    <a:lnTo>
                      <a:pt x="4204" y="4517"/>
                    </a:lnTo>
                    <a:lnTo>
                      <a:pt x="4137" y="4808"/>
                    </a:lnTo>
                    <a:lnTo>
                      <a:pt x="4084" y="5104"/>
                    </a:lnTo>
                    <a:lnTo>
                      <a:pt x="4046" y="5407"/>
                    </a:lnTo>
                    <a:lnTo>
                      <a:pt x="4023" y="5712"/>
                    </a:lnTo>
                    <a:lnTo>
                      <a:pt x="4015" y="6022"/>
                    </a:lnTo>
                    <a:lnTo>
                      <a:pt x="4016" y="6117"/>
                    </a:lnTo>
                    <a:lnTo>
                      <a:pt x="4018" y="6211"/>
                    </a:lnTo>
                    <a:lnTo>
                      <a:pt x="4022" y="6306"/>
                    </a:lnTo>
                    <a:lnTo>
                      <a:pt x="4027" y="6400"/>
                    </a:lnTo>
                    <a:lnTo>
                      <a:pt x="4033" y="6493"/>
                    </a:lnTo>
                    <a:lnTo>
                      <a:pt x="4041" y="6587"/>
                    </a:lnTo>
                    <a:lnTo>
                      <a:pt x="4051" y="6680"/>
                    </a:lnTo>
                    <a:lnTo>
                      <a:pt x="4062" y="6772"/>
                    </a:lnTo>
                    <a:lnTo>
                      <a:pt x="4074" y="6864"/>
                    </a:lnTo>
                    <a:lnTo>
                      <a:pt x="4087" y="6956"/>
                    </a:lnTo>
                    <a:lnTo>
                      <a:pt x="4102" y="7046"/>
                    </a:lnTo>
                    <a:lnTo>
                      <a:pt x="4119" y="7138"/>
                    </a:lnTo>
                    <a:lnTo>
                      <a:pt x="4136" y="7227"/>
                    </a:lnTo>
                    <a:lnTo>
                      <a:pt x="4155" y="7317"/>
                    </a:lnTo>
                    <a:lnTo>
                      <a:pt x="4176" y="7406"/>
                    </a:lnTo>
                    <a:lnTo>
                      <a:pt x="4197" y="7495"/>
                    </a:lnTo>
                    <a:lnTo>
                      <a:pt x="4220" y="7583"/>
                    </a:lnTo>
                    <a:lnTo>
                      <a:pt x="4244" y="7671"/>
                    </a:lnTo>
                    <a:lnTo>
                      <a:pt x="4270" y="7758"/>
                    </a:lnTo>
                    <a:lnTo>
                      <a:pt x="4298" y="7844"/>
                    </a:lnTo>
                    <a:lnTo>
                      <a:pt x="4326" y="7930"/>
                    </a:lnTo>
                    <a:lnTo>
                      <a:pt x="4355" y="8015"/>
                    </a:lnTo>
                    <a:lnTo>
                      <a:pt x="4386" y="8100"/>
                    </a:lnTo>
                    <a:lnTo>
                      <a:pt x="4417" y="8185"/>
                    </a:lnTo>
                    <a:lnTo>
                      <a:pt x="4450" y="8268"/>
                    </a:lnTo>
                    <a:lnTo>
                      <a:pt x="4484" y="8351"/>
                    </a:lnTo>
                    <a:lnTo>
                      <a:pt x="4520" y="8433"/>
                    </a:lnTo>
                    <a:lnTo>
                      <a:pt x="4556" y="8515"/>
                    </a:lnTo>
                    <a:lnTo>
                      <a:pt x="4595" y="8596"/>
                    </a:lnTo>
                    <a:lnTo>
                      <a:pt x="4634" y="8676"/>
                    </a:lnTo>
                    <a:lnTo>
                      <a:pt x="4673" y="8757"/>
                    </a:lnTo>
                    <a:lnTo>
                      <a:pt x="4715" y="8835"/>
                    </a:lnTo>
                    <a:lnTo>
                      <a:pt x="528" y="13021"/>
                    </a:lnTo>
                    <a:lnTo>
                      <a:pt x="531" y="13025"/>
                    </a:lnTo>
                    <a:lnTo>
                      <a:pt x="501" y="13055"/>
                    </a:lnTo>
                    <a:lnTo>
                      <a:pt x="471" y="13086"/>
                    </a:lnTo>
                    <a:lnTo>
                      <a:pt x="443" y="13118"/>
                    </a:lnTo>
                    <a:lnTo>
                      <a:pt x="414" y="13152"/>
                    </a:lnTo>
                    <a:lnTo>
                      <a:pt x="386" y="13185"/>
                    </a:lnTo>
                    <a:lnTo>
                      <a:pt x="360" y="13219"/>
                    </a:lnTo>
                    <a:lnTo>
                      <a:pt x="335" y="13253"/>
                    </a:lnTo>
                    <a:lnTo>
                      <a:pt x="310" y="13288"/>
                    </a:lnTo>
                    <a:lnTo>
                      <a:pt x="286" y="13324"/>
                    </a:lnTo>
                    <a:lnTo>
                      <a:pt x="263" y="13360"/>
                    </a:lnTo>
                    <a:lnTo>
                      <a:pt x="241" y="13397"/>
                    </a:lnTo>
                    <a:lnTo>
                      <a:pt x="219" y="13436"/>
                    </a:lnTo>
                    <a:lnTo>
                      <a:pt x="199" y="13474"/>
                    </a:lnTo>
                    <a:lnTo>
                      <a:pt x="179" y="13512"/>
                    </a:lnTo>
                    <a:lnTo>
                      <a:pt x="161" y="13551"/>
                    </a:lnTo>
                    <a:lnTo>
                      <a:pt x="143" y="13591"/>
                    </a:lnTo>
                    <a:lnTo>
                      <a:pt x="126" y="13631"/>
                    </a:lnTo>
                    <a:lnTo>
                      <a:pt x="110" y="13672"/>
                    </a:lnTo>
                    <a:lnTo>
                      <a:pt x="95" y="13714"/>
                    </a:lnTo>
                    <a:lnTo>
                      <a:pt x="81" y="13755"/>
                    </a:lnTo>
                    <a:lnTo>
                      <a:pt x="69" y="13797"/>
                    </a:lnTo>
                    <a:lnTo>
                      <a:pt x="57" y="13840"/>
                    </a:lnTo>
                    <a:lnTo>
                      <a:pt x="46" y="13883"/>
                    </a:lnTo>
                    <a:lnTo>
                      <a:pt x="37" y="13926"/>
                    </a:lnTo>
                    <a:lnTo>
                      <a:pt x="28" y="13970"/>
                    </a:lnTo>
                    <a:lnTo>
                      <a:pt x="21" y="14015"/>
                    </a:lnTo>
                    <a:lnTo>
                      <a:pt x="15" y="14059"/>
                    </a:lnTo>
                    <a:lnTo>
                      <a:pt x="9" y="14104"/>
                    </a:lnTo>
                    <a:lnTo>
                      <a:pt x="5" y="14149"/>
                    </a:lnTo>
                    <a:lnTo>
                      <a:pt x="2" y="14195"/>
                    </a:lnTo>
                    <a:lnTo>
                      <a:pt x="1" y="14240"/>
                    </a:lnTo>
                    <a:lnTo>
                      <a:pt x="0" y="14287"/>
                    </a:lnTo>
                    <a:lnTo>
                      <a:pt x="2" y="14378"/>
                    </a:lnTo>
                    <a:lnTo>
                      <a:pt x="9" y="14468"/>
                    </a:lnTo>
                    <a:lnTo>
                      <a:pt x="20" y="14557"/>
                    </a:lnTo>
                    <a:lnTo>
                      <a:pt x="36" y="14644"/>
                    </a:lnTo>
                    <a:lnTo>
                      <a:pt x="56" y="14729"/>
                    </a:lnTo>
                    <a:lnTo>
                      <a:pt x="79" y="14814"/>
                    </a:lnTo>
                    <a:lnTo>
                      <a:pt x="107" y="14896"/>
                    </a:lnTo>
                    <a:lnTo>
                      <a:pt x="140" y="14976"/>
                    </a:lnTo>
                    <a:lnTo>
                      <a:pt x="175" y="15054"/>
                    </a:lnTo>
                    <a:lnTo>
                      <a:pt x="214" y="15132"/>
                    </a:lnTo>
                    <a:lnTo>
                      <a:pt x="256" y="15205"/>
                    </a:lnTo>
                    <a:lnTo>
                      <a:pt x="302" y="15277"/>
                    </a:lnTo>
                    <a:lnTo>
                      <a:pt x="352" y="15346"/>
                    </a:lnTo>
                    <a:lnTo>
                      <a:pt x="404" y="15414"/>
                    </a:lnTo>
                    <a:lnTo>
                      <a:pt x="460" y="15478"/>
                    </a:lnTo>
                    <a:lnTo>
                      <a:pt x="519" y="15539"/>
                    </a:lnTo>
                    <a:lnTo>
                      <a:pt x="580" y="15598"/>
                    </a:lnTo>
                    <a:lnTo>
                      <a:pt x="644" y="15654"/>
                    </a:lnTo>
                    <a:lnTo>
                      <a:pt x="712" y="15706"/>
                    </a:lnTo>
                    <a:lnTo>
                      <a:pt x="781" y="15756"/>
                    </a:lnTo>
                    <a:lnTo>
                      <a:pt x="853" y="15801"/>
                    </a:lnTo>
                    <a:lnTo>
                      <a:pt x="926" y="15844"/>
                    </a:lnTo>
                    <a:lnTo>
                      <a:pt x="1004" y="15883"/>
                    </a:lnTo>
                    <a:lnTo>
                      <a:pt x="1082" y="15918"/>
                    </a:lnTo>
                    <a:lnTo>
                      <a:pt x="1162" y="15951"/>
                    </a:lnTo>
                    <a:lnTo>
                      <a:pt x="1244" y="15979"/>
                    </a:lnTo>
                    <a:lnTo>
                      <a:pt x="1329" y="16002"/>
                    </a:lnTo>
                    <a:lnTo>
                      <a:pt x="1414" y="16022"/>
                    </a:lnTo>
                    <a:lnTo>
                      <a:pt x="1501" y="16038"/>
                    </a:lnTo>
                    <a:lnTo>
                      <a:pt x="1590" y="16049"/>
                    </a:lnTo>
                    <a:lnTo>
                      <a:pt x="1680" y="16056"/>
                    </a:lnTo>
                    <a:lnTo>
                      <a:pt x="1771" y="16058"/>
                    </a:lnTo>
                    <a:lnTo>
                      <a:pt x="1818" y="16057"/>
                    </a:lnTo>
                    <a:lnTo>
                      <a:pt x="1863" y="16056"/>
                    </a:lnTo>
                    <a:lnTo>
                      <a:pt x="1909" y="16053"/>
                    </a:lnTo>
                    <a:lnTo>
                      <a:pt x="1954" y="16049"/>
                    </a:lnTo>
                    <a:lnTo>
                      <a:pt x="1999" y="16043"/>
                    </a:lnTo>
                    <a:lnTo>
                      <a:pt x="2043" y="16037"/>
                    </a:lnTo>
                    <a:lnTo>
                      <a:pt x="2088" y="16030"/>
                    </a:lnTo>
                    <a:lnTo>
                      <a:pt x="2132" y="16021"/>
                    </a:lnTo>
                    <a:lnTo>
                      <a:pt x="2175" y="16012"/>
                    </a:lnTo>
                    <a:lnTo>
                      <a:pt x="2218" y="16001"/>
                    </a:lnTo>
                    <a:lnTo>
                      <a:pt x="2261" y="15989"/>
                    </a:lnTo>
                    <a:lnTo>
                      <a:pt x="2302" y="15977"/>
                    </a:lnTo>
                    <a:lnTo>
                      <a:pt x="2344" y="15963"/>
                    </a:lnTo>
                    <a:lnTo>
                      <a:pt x="2386" y="15948"/>
                    </a:lnTo>
                    <a:lnTo>
                      <a:pt x="2427" y="15932"/>
                    </a:lnTo>
                    <a:lnTo>
                      <a:pt x="2467" y="15915"/>
                    </a:lnTo>
                    <a:lnTo>
                      <a:pt x="2507" y="15897"/>
                    </a:lnTo>
                    <a:lnTo>
                      <a:pt x="2546" y="15878"/>
                    </a:lnTo>
                    <a:lnTo>
                      <a:pt x="2584" y="15859"/>
                    </a:lnTo>
                    <a:lnTo>
                      <a:pt x="2622" y="15839"/>
                    </a:lnTo>
                    <a:lnTo>
                      <a:pt x="2661" y="15817"/>
                    </a:lnTo>
                    <a:lnTo>
                      <a:pt x="2698" y="15795"/>
                    </a:lnTo>
                    <a:lnTo>
                      <a:pt x="2734" y="15772"/>
                    </a:lnTo>
                    <a:lnTo>
                      <a:pt x="2770" y="15748"/>
                    </a:lnTo>
                    <a:lnTo>
                      <a:pt x="2805" y="15723"/>
                    </a:lnTo>
                    <a:lnTo>
                      <a:pt x="2839" y="15698"/>
                    </a:lnTo>
                    <a:lnTo>
                      <a:pt x="2873" y="15671"/>
                    </a:lnTo>
                    <a:lnTo>
                      <a:pt x="2906" y="15644"/>
                    </a:lnTo>
                    <a:lnTo>
                      <a:pt x="2940" y="15615"/>
                    </a:lnTo>
                    <a:lnTo>
                      <a:pt x="2971" y="15587"/>
                    </a:lnTo>
                    <a:lnTo>
                      <a:pt x="3003" y="15557"/>
                    </a:lnTo>
                    <a:lnTo>
                      <a:pt x="3033" y="15527"/>
                    </a:lnTo>
                    <a:lnTo>
                      <a:pt x="3032" y="15526"/>
                    </a:lnTo>
                    <a:lnTo>
                      <a:pt x="7217" y="11342"/>
                    </a:lnTo>
                    <a:lnTo>
                      <a:pt x="7296" y="11383"/>
                    </a:lnTo>
                    <a:lnTo>
                      <a:pt x="7377" y="11423"/>
                    </a:lnTo>
                    <a:lnTo>
                      <a:pt x="7457" y="11462"/>
                    </a:lnTo>
                    <a:lnTo>
                      <a:pt x="7538" y="11500"/>
                    </a:lnTo>
                    <a:lnTo>
                      <a:pt x="7621" y="11537"/>
                    </a:lnTo>
                    <a:lnTo>
                      <a:pt x="7703" y="11572"/>
                    </a:lnTo>
                    <a:lnTo>
                      <a:pt x="7786" y="11606"/>
                    </a:lnTo>
                    <a:lnTo>
                      <a:pt x="7869" y="11640"/>
                    </a:lnTo>
                    <a:lnTo>
                      <a:pt x="7954" y="11671"/>
                    </a:lnTo>
                    <a:lnTo>
                      <a:pt x="8039" y="11702"/>
                    </a:lnTo>
                    <a:lnTo>
                      <a:pt x="8124" y="11731"/>
                    </a:lnTo>
                    <a:lnTo>
                      <a:pt x="8211" y="11759"/>
                    </a:lnTo>
                    <a:lnTo>
                      <a:pt x="8297" y="11787"/>
                    </a:lnTo>
                    <a:lnTo>
                      <a:pt x="8384" y="11813"/>
                    </a:lnTo>
                    <a:lnTo>
                      <a:pt x="8472" y="11837"/>
                    </a:lnTo>
                    <a:lnTo>
                      <a:pt x="8560" y="11860"/>
                    </a:lnTo>
                    <a:lnTo>
                      <a:pt x="8649" y="11882"/>
                    </a:lnTo>
                    <a:lnTo>
                      <a:pt x="8739" y="11902"/>
                    </a:lnTo>
                    <a:lnTo>
                      <a:pt x="8828" y="11921"/>
                    </a:lnTo>
                    <a:lnTo>
                      <a:pt x="8918" y="11939"/>
                    </a:lnTo>
                    <a:lnTo>
                      <a:pt x="9010" y="11955"/>
                    </a:lnTo>
                    <a:lnTo>
                      <a:pt x="9100" y="11970"/>
                    </a:lnTo>
                    <a:lnTo>
                      <a:pt x="9192" y="11984"/>
                    </a:lnTo>
                    <a:lnTo>
                      <a:pt x="9285" y="11996"/>
                    </a:lnTo>
                    <a:lnTo>
                      <a:pt x="9377" y="12007"/>
                    </a:lnTo>
                    <a:lnTo>
                      <a:pt x="9470" y="12016"/>
                    </a:lnTo>
                    <a:lnTo>
                      <a:pt x="9564" y="12024"/>
                    </a:lnTo>
                    <a:lnTo>
                      <a:pt x="9657" y="12031"/>
                    </a:lnTo>
                    <a:lnTo>
                      <a:pt x="9751" y="12036"/>
                    </a:lnTo>
                    <a:lnTo>
                      <a:pt x="9846" y="12040"/>
                    </a:lnTo>
                    <a:lnTo>
                      <a:pt x="9941" y="12042"/>
                    </a:lnTo>
                    <a:lnTo>
                      <a:pt x="10036" y="12044"/>
                    </a:lnTo>
                    <a:lnTo>
                      <a:pt x="10346" y="12035"/>
                    </a:lnTo>
                    <a:lnTo>
                      <a:pt x="10651" y="12012"/>
                    </a:lnTo>
                    <a:lnTo>
                      <a:pt x="10954" y="11974"/>
                    </a:lnTo>
                    <a:lnTo>
                      <a:pt x="11250" y="11921"/>
                    </a:lnTo>
                    <a:lnTo>
                      <a:pt x="11541" y="11854"/>
                    </a:lnTo>
                    <a:lnTo>
                      <a:pt x="11827" y="11773"/>
                    </a:lnTo>
                    <a:lnTo>
                      <a:pt x="12107" y="11678"/>
                    </a:lnTo>
                    <a:lnTo>
                      <a:pt x="12380" y="11570"/>
                    </a:lnTo>
                    <a:lnTo>
                      <a:pt x="12647" y="11449"/>
                    </a:lnTo>
                    <a:lnTo>
                      <a:pt x="12907" y="11317"/>
                    </a:lnTo>
                    <a:lnTo>
                      <a:pt x="13159" y="11171"/>
                    </a:lnTo>
                    <a:lnTo>
                      <a:pt x="13403" y="11015"/>
                    </a:lnTo>
                    <a:lnTo>
                      <a:pt x="13639" y="10847"/>
                    </a:lnTo>
                    <a:lnTo>
                      <a:pt x="13866" y="10669"/>
                    </a:lnTo>
                    <a:lnTo>
                      <a:pt x="14085" y="10479"/>
                    </a:lnTo>
                    <a:lnTo>
                      <a:pt x="14295" y="10280"/>
                    </a:lnTo>
                    <a:lnTo>
                      <a:pt x="14493" y="10070"/>
                    </a:lnTo>
                    <a:lnTo>
                      <a:pt x="14683" y="9852"/>
                    </a:lnTo>
                    <a:lnTo>
                      <a:pt x="14862" y="9625"/>
                    </a:lnTo>
                    <a:lnTo>
                      <a:pt x="15029" y="9389"/>
                    </a:lnTo>
                    <a:lnTo>
                      <a:pt x="15186" y="9144"/>
                    </a:lnTo>
                    <a:lnTo>
                      <a:pt x="15331" y="8892"/>
                    </a:lnTo>
                    <a:lnTo>
                      <a:pt x="15464" y="8632"/>
                    </a:lnTo>
                    <a:lnTo>
                      <a:pt x="15584" y="8365"/>
                    </a:lnTo>
                    <a:lnTo>
                      <a:pt x="15693" y="8092"/>
                    </a:lnTo>
                    <a:lnTo>
                      <a:pt x="15787" y="7812"/>
                    </a:lnTo>
                    <a:lnTo>
                      <a:pt x="15868" y="7526"/>
                    </a:lnTo>
                    <a:lnTo>
                      <a:pt x="15936" y="7235"/>
                    </a:lnTo>
                    <a:lnTo>
                      <a:pt x="15989" y="6939"/>
                    </a:lnTo>
                    <a:lnTo>
                      <a:pt x="16027" y="6638"/>
                    </a:lnTo>
                    <a:lnTo>
                      <a:pt x="16050" y="6332"/>
                    </a:lnTo>
                    <a:lnTo>
                      <a:pt x="16058" y="6022"/>
                    </a:lnTo>
                    <a:lnTo>
                      <a:pt x="16050" y="5712"/>
                    </a:lnTo>
                    <a:lnTo>
                      <a:pt x="16027" y="5407"/>
                    </a:lnTo>
                    <a:lnTo>
                      <a:pt x="15989" y="5104"/>
                    </a:lnTo>
                    <a:lnTo>
                      <a:pt x="15936" y="4808"/>
                    </a:lnTo>
                    <a:lnTo>
                      <a:pt x="15868" y="4517"/>
                    </a:lnTo>
                    <a:lnTo>
                      <a:pt x="15787" y="4231"/>
                    </a:lnTo>
                    <a:lnTo>
                      <a:pt x="15693" y="3951"/>
                    </a:lnTo>
                    <a:lnTo>
                      <a:pt x="15584" y="3678"/>
                    </a:lnTo>
                    <a:lnTo>
                      <a:pt x="15464" y="3411"/>
                    </a:lnTo>
                    <a:lnTo>
                      <a:pt x="15331" y="3151"/>
                    </a:lnTo>
                    <a:lnTo>
                      <a:pt x="15186" y="2899"/>
                    </a:lnTo>
                    <a:lnTo>
                      <a:pt x="15029" y="2655"/>
                    </a:lnTo>
                    <a:lnTo>
                      <a:pt x="14862" y="2419"/>
                    </a:lnTo>
                    <a:lnTo>
                      <a:pt x="14683" y="2191"/>
                    </a:lnTo>
                    <a:lnTo>
                      <a:pt x="14493" y="1973"/>
                    </a:lnTo>
                    <a:lnTo>
                      <a:pt x="14295" y="1763"/>
                    </a:lnTo>
                    <a:lnTo>
                      <a:pt x="14085" y="1565"/>
                    </a:lnTo>
                    <a:lnTo>
                      <a:pt x="13866" y="1375"/>
                    </a:lnTo>
                    <a:lnTo>
                      <a:pt x="13639" y="1196"/>
                    </a:lnTo>
                    <a:lnTo>
                      <a:pt x="13403" y="1029"/>
                    </a:lnTo>
                    <a:lnTo>
                      <a:pt x="13159" y="872"/>
                    </a:lnTo>
                    <a:lnTo>
                      <a:pt x="12907" y="727"/>
                    </a:lnTo>
                    <a:lnTo>
                      <a:pt x="12647" y="594"/>
                    </a:lnTo>
                    <a:lnTo>
                      <a:pt x="12380" y="474"/>
                    </a:lnTo>
                    <a:lnTo>
                      <a:pt x="12107" y="365"/>
                    </a:lnTo>
                    <a:lnTo>
                      <a:pt x="11827" y="271"/>
                    </a:lnTo>
                    <a:lnTo>
                      <a:pt x="11541" y="190"/>
                    </a:lnTo>
                    <a:lnTo>
                      <a:pt x="11250" y="122"/>
                    </a:lnTo>
                    <a:lnTo>
                      <a:pt x="10954" y="69"/>
                    </a:lnTo>
                    <a:lnTo>
                      <a:pt x="10651" y="31"/>
                    </a:lnTo>
                    <a:lnTo>
                      <a:pt x="10346" y="8"/>
                    </a:lnTo>
                    <a:lnTo>
                      <a:pt x="1003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4" name="Freeform 6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2284413" y="1185863"/>
                <a:ext cx="161925" cy="161925"/>
              </a:xfrm>
              <a:custGeom>
                <a:avLst/>
                <a:gdLst>
                  <a:gd name="T0" fmla="*/ 2977 w 3763"/>
                  <a:gd name="T1" fmla="*/ 40 h 3764"/>
                  <a:gd name="T2" fmla="*/ 2305 w 3763"/>
                  <a:gd name="T3" fmla="*/ 213 h 3764"/>
                  <a:gd name="T4" fmla="*/ 1691 w 3763"/>
                  <a:gd name="T5" fmla="*/ 509 h 3764"/>
                  <a:gd name="T6" fmla="*/ 1151 w 3763"/>
                  <a:gd name="T7" fmla="*/ 912 h 3764"/>
                  <a:gd name="T8" fmla="*/ 697 w 3763"/>
                  <a:gd name="T9" fmla="*/ 1411 h 3764"/>
                  <a:gd name="T10" fmla="*/ 346 w 3763"/>
                  <a:gd name="T11" fmla="*/ 1990 h 3764"/>
                  <a:gd name="T12" fmla="*/ 110 w 3763"/>
                  <a:gd name="T13" fmla="*/ 2635 h 3764"/>
                  <a:gd name="T14" fmla="*/ 5 w 3763"/>
                  <a:gd name="T15" fmla="*/ 3332 h 3764"/>
                  <a:gd name="T16" fmla="*/ 3 w 3763"/>
                  <a:gd name="T17" fmla="*/ 3551 h 3764"/>
                  <a:gd name="T18" fmla="*/ 15 w 3763"/>
                  <a:gd name="T19" fmla="*/ 3599 h 3764"/>
                  <a:gd name="T20" fmla="*/ 36 w 3763"/>
                  <a:gd name="T21" fmla="*/ 3643 h 3764"/>
                  <a:gd name="T22" fmla="*/ 65 w 3763"/>
                  <a:gd name="T23" fmla="*/ 3681 h 3764"/>
                  <a:gd name="T24" fmla="*/ 100 w 3763"/>
                  <a:gd name="T25" fmla="*/ 3713 h 3764"/>
                  <a:gd name="T26" fmla="*/ 142 w 3763"/>
                  <a:gd name="T27" fmla="*/ 3739 h 3764"/>
                  <a:gd name="T28" fmla="*/ 188 w 3763"/>
                  <a:gd name="T29" fmla="*/ 3756 h 3764"/>
                  <a:gd name="T30" fmla="*/ 237 w 3763"/>
                  <a:gd name="T31" fmla="*/ 3764 h 3764"/>
                  <a:gd name="T32" fmla="*/ 289 w 3763"/>
                  <a:gd name="T33" fmla="*/ 3761 h 3764"/>
                  <a:gd name="T34" fmla="*/ 337 w 3763"/>
                  <a:gd name="T35" fmla="*/ 3749 h 3764"/>
                  <a:gd name="T36" fmla="*/ 381 w 3763"/>
                  <a:gd name="T37" fmla="*/ 3728 h 3764"/>
                  <a:gd name="T38" fmla="*/ 419 w 3763"/>
                  <a:gd name="T39" fmla="*/ 3698 h 3764"/>
                  <a:gd name="T40" fmla="*/ 451 w 3763"/>
                  <a:gd name="T41" fmla="*/ 3663 h 3764"/>
                  <a:gd name="T42" fmla="*/ 476 w 3763"/>
                  <a:gd name="T43" fmla="*/ 3621 h 3764"/>
                  <a:gd name="T44" fmla="*/ 493 w 3763"/>
                  <a:gd name="T45" fmla="*/ 3576 h 3764"/>
                  <a:gd name="T46" fmla="*/ 501 w 3763"/>
                  <a:gd name="T47" fmla="*/ 3526 h 3764"/>
                  <a:gd name="T48" fmla="*/ 537 w 3763"/>
                  <a:gd name="T49" fmla="*/ 3054 h 3764"/>
                  <a:gd name="T50" fmla="*/ 684 w 3763"/>
                  <a:gd name="T51" fmla="*/ 2478 h 3764"/>
                  <a:gd name="T52" fmla="*/ 937 w 3763"/>
                  <a:gd name="T53" fmla="*/ 1952 h 3764"/>
                  <a:gd name="T54" fmla="*/ 1283 w 3763"/>
                  <a:gd name="T55" fmla="*/ 1488 h 3764"/>
                  <a:gd name="T56" fmla="*/ 1711 w 3763"/>
                  <a:gd name="T57" fmla="*/ 1100 h 3764"/>
                  <a:gd name="T58" fmla="*/ 2208 w 3763"/>
                  <a:gd name="T59" fmla="*/ 799 h 3764"/>
                  <a:gd name="T60" fmla="*/ 2760 w 3763"/>
                  <a:gd name="T61" fmla="*/ 596 h 3764"/>
                  <a:gd name="T62" fmla="*/ 3358 w 3763"/>
                  <a:gd name="T63" fmla="*/ 506 h 3764"/>
                  <a:gd name="T64" fmla="*/ 3550 w 3763"/>
                  <a:gd name="T65" fmla="*/ 499 h 3764"/>
                  <a:gd name="T66" fmla="*/ 3599 w 3763"/>
                  <a:gd name="T67" fmla="*/ 487 h 3764"/>
                  <a:gd name="T68" fmla="*/ 3643 w 3763"/>
                  <a:gd name="T69" fmla="*/ 466 h 3764"/>
                  <a:gd name="T70" fmla="*/ 3681 w 3763"/>
                  <a:gd name="T71" fmla="*/ 437 h 3764"/>
                  <a:gd name="T72" fmla="*/ 3713 w 3763"/>
                  <a:gd name="T73" fmla="*/ 402 h 3764"/>
                  <a:gd name="T74" fmla="*/ 3738 w 3763"/>
                  <a:gd name="T75" fmla="*/ 359 h 3764"/>
                  <a:gd name="T76" fmla="*/ 3755 w 3763"/>
                  <a:gd name="T77" fmla="*/ 313 h 3764"/>
                  <a:gd name="T78" fmla="*/ 3763 w 3763"/>
                  <a:gd name="T79" fmla="*/ 264 h 3764"/>
                  <a:gd name="T80" fmla="*/ 3760 w 3763"/>
                  <a:gd name="T81" fmla="*/ 213 h 3764"/>
                  <a:gd name="T82" fmla="*/ 3748 w 3763"/>
                  <a:gd name="T83" fmla="*/ 165 h 3764"/>
                  <a:gd name="T84" fmla="*/ 3727 w 3763"/>
                  <a:gd name="T85" fmla="*/ 120 h 3764"/>
                  <a:gd name="T86" fmla="*/ 3698 w 3763"/>
                  <a:gd name="T87" fmla="*/ 82 h 3764"/>
                  <a:gd name="T88" fmla="*/ 3663 w 3763"/>
                  <a:gd name="T89" fmla="*/ 50 h 3764"/>
                  <a:gd name="T90" fmla="*/ 3621 w 3763"/>
                  <a:gd name="T91" fmla="*/ 25 h 3764"/>
                  <a:gd name="T92" fmla="*/ 3574 w 3763"/>
                  <a:gd name="T93" fmla="*/ 8 h 3764"/>
                  <a:gd name="T94" fmla="*/ 3525 w 3763"/>
                  <a:gd name="T95" fmla="*/ 0 h 3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763" h="3764">
                    <a:moveTo>
                      <a:pt x="3512" y="0"/>
                    </a:moveTo>
                    <a:lnTo>
                      <a:pt x="3332" y="5"/>
                    </a:lnTo>
                    <a:lnTo>
                      <a:pt x="3153" y="18"/>
                    </a:lnTo>
                    <a:lnTo>
                      <a:pt x="2977" y="40"/>
                    </a:lnTo>
                    <a:lnTo>
                      <a:pt x="2805" y="71"/>
                    </a:lnTo>
                    <a:lnTo>
                      <a:pt x="2634" y="110"/>
                    </a:lnTo>
                    <a:lnTo>
                      <a:pt x="2467" y="158"/>
                    </a:lnTo>
                    <a:lnTo>
                      <a:pt x="2305" y="213"/>
                    </a:lnTo>
                    <a:lnTo>
                      <a:pt x="2145" y="276"/>
                    </a:lnTo>
                    <a:lnTo>
                      <a:pt x="1990" y="346"/>
                    </a:lnTo>
                    <a:lnTo>
                      <a:pt x="1838" y="424"/>
                    </a:lnTo>
                    <a:lnTo>
                      <a:pt x="1691" y="509"/>
                    </a:lnTo>
                    <a:lnTo>
                      <a:pt x="1548" y="600"/>
                    </a:lnTo>
                    <a:lnTo>
                      <a:pt x="1411" y="698"/>
                    </a:lnTo>
                    <a:lnTo>
                      <a:pt x="1278" y="802"/>
                    </a:lnTo>
                    <a:lnTo>
                      <a:pt x="1151" y="912"/>
                    </a:lnTo>
                    <a:lnTo>
                      <a:pt x="1028" y="1029"/>
                    </a:lnTo>
                    <a:lnTo>
                      <a:pt x="912" y="1151"/>
                    </a:lnTo>
                    <a:lnTo>
                      <a:pt x="801" y="1279"/>
                    </a:lnTo>
                    <a:lnTo>
                      <a:pt x="697" y="1411"/>
                    </a:lnTo>
                    <a:lnTo>
                      <a:pt x="600" y="1549"/>
                    </a:lnTo>
                    <a:lnTo>
                      <a:pt x="508" y="1691"/>
                    </a:lnTo>
                    <a:lnTo>
                      <a:pt x="423" y="1839"/>
                    </a:lnTo>
                    <a:lnTo>
                      <a:pt x="346" y="1990"/>
                    </a:lnTo>
                    <a:lnTo>
                      <a:pt x="276" y="2146"/>
                    </a:lnTo>
                    <a:lnTo>
                      <a:pt x="212" y="2305"/>
                    </a:lnTo>
                    <a:lnTo>
                      <a:pt x="157" y="2468"/>
                    </a:lnTo>
                    <a:lnTo>
                      <a:pt x="110" y="2635"/>
                    </a:lnTo>
                    <a:lnTo>
                      <a:pt x="71" y="2805"/>
                    </a:lnTo>
                    <a:lnTo>
                      <a:pt x="40" y="2978"/>
                    </a:lnTo>
                    <a:lnTo>
                      <a:pt x="18" y="3153"/>
                    </a:lnTo>
                    <a:lnTo>
                      <a:pt x="5" y="3332"/>
                    </a:lnTo>
                    <a:lnTo>
                      <a:pt x="0" y="3513"/>
                    </a:lnTo>
                    <a:lnTo>
                      <a:pt x="0" y="3526"/>
                    </a:lnTo>
                    <a:lnTo>
                      <a:pt x="1" y="3539"/>
                    </a:lnTo>
                    <a:lnTo>
                      <a:pt x="3" y="3551"/>
                    </a:lnTo>
                    <a:lnTo>
                      <a:pt x="5" y="3563"/>
                    </a:lnTo>
                    <a:lnTo>
                      <a:pt x="8" y="3576"/>
                    </a:lnTo>
                    <a:lnTo>
                      <a:pt x="11" y="3587"/>
                    </a:lnTo>
                    <a:lnTo>
                      <a:pt x="15" y="3599"/>
                    </a:lnTo>
                    <a:lnTo>
                      <a:pt x="20" y="3610"/>
                    </a:lnTo>
                    <a:lnTo>
                      <a:pt x="25" y="3621"/>
                    </a:lnTo>
                    <a:lnTo>
                      <a:pt x="30" y="3632"/>
                    </a:lnTo>
                    <a:lnTo>
                      <a:pt x="36" y="3643"/>
                    </a:lnTo>
                    <a:lnTo>
                      <a:pt x="43" y="3653"/>
                    </a:lnTo>
                    <a:lnTo>
                      <a:pt x="50" y="3663"/>
                    </a:lnTo>
                    <a:lnTo>
                      <a:pt x="57" y="3672"/>
                    </a:lnTo>
                    <a:lnTo>
                      <a:pt x="65" y="3681"/>
                    </a:lnTo>
                    <a:lnTo>
                      <a:pt x="73" y="3690"/>
                    </a:lnTo>
                    <a:lnTo>
                      <a:pt x="82" y="3698"/>
                    </a:lnTo>
                    <a:lnTo>
                      <a:pt x="91" y="3706"/>
                    </a:lnTo>
                    <a:lnTo>
                      <a:pt x="100" y="3713"/>
                    </a:lnTo>
                    <a:lnTo>
                      <a:pt x="110" y="3721"/>
                    </a:lnTo>
                    <a:lnTo>
                      <a:pt x="120" y="3728"/>
                    </a:lnTo>
                    <a:lnTo>
                      <a:pt x="131" y="3734"/>
                    </a:lnTo>
                    <a:lnTo>
                      <a:pt x="142" y="3739"/>
                    </a:lnTo>
                    <a:lnTo>
                      <a:pt x="153" y="3744"/>
                    </a:lnTo>
                    <a:lnTo>
                      <a:pt x="164" y="3749"/>
                    </a:lnTo>
                    <a:lnTo>
                      <a:pt x="176" y="3753"/>
                    </a:lnTo>
                    <a:lnTo>
                      <a:pt x="188" y="3756"/>
                    </a:lnTo>
                    <a:lnTo>
                      <a:pt x="200" y="3759"/>
                    </a:lnTo>
                    <a:lnTo>
                      <a:pt x="212" y="3761"/>
                    </a:lnTo>
                    <a:lnTo>
                      <a:pt x="224" y="3763"/>
                    </a:lnTo>
                    <a:lnTo>
                      <a:pt x="237" y="3764"/>
                    </a:lnTo>
                    <a:lnTo>
                      <a:pt x="250" y="3764"/>
                    </a:lnTo>
                    <a:lnTo>
                      <a:pt x="264" y="3764"/>
                    </a:lnTo>
                    <a:lnTo>
                      <a:pt x="276" y="3763"/>
                    </a:lnTo>
                    <a:lnTo>
                      <a:pt x="289" y="3761"/>
                    </a:lnTo>
                    <a:lnTo>
                      <a:pt x="301" y="3759"/>
                    </a:lnTo>
                    <a:lnTo>
                      <a:pt x="313" y="3756"/>
                    </a:lnTo>
                    <a:lnTo>
                      <a:pt x="325" y="3753"/>
                    </a:lnTo>
                    <a:lnTo>
                      <a:pt x="337" y="3749"/>
                    </a:lnTo>
                    <a:lnTo>
                      <a:pt x="348" y="3744"/>
                    </a:lnTo>
                    <a:lnTo>
                      <a:pt x="359" y="3739"/>
                    </a:lnTo>
                    <a:lnTo>
                      <a:pt x="370" y="3734"/>
                    </a:lnTo>
                    <a:lnTo>
                      <a:pt x="381" y="3728"/>
                    </a:lnTo>
                    <a:lnTo>
                      <a:pt x="391" y="3721"/>
                    </a:lnTo>
                    <a:lnTo>
                      <a:pt x="401" y="3713"/>
                    </a:lnTo>
                    <a:lnTo>
                      <a:pt x="410" y="3706"/>
                    </a:lnTo>
                    <a:lnTo>
                      <a:pt x="419" y="3698"/>
                    </a:lnTo>
                    <a:lnTo>
                      <a:pt x="428" y="3690"/>
                    </a:lnTo>
                    <a:lnTo>
                      <a:pt x="436" y="3681"/>
                    </a:lnTo>
                    <a:lnTo>
                      <a:pt x="444" y="3672"/>
                    </a:lnTo>
                    <a:lnTo>
                      <a:pt x="451" y="3663"/>
                    </a:lnTo>
                    <a:lnTo>
                      <a:pt x="458" y="3653"/>
                    </a:lnTo>
                    <a:lnTo>
                      <a:pt x="465" y="3643"/>
                    </a:lnTo>
                    <a:lnTo>
                      <a:pt x="471" y="3632"/>
                    </a:lnTo>
                    <a:lnTo>
                      <a:pt x="476" y="3621"/>
                    </a:lnTo>
                    <a:lnTo>
                      <a:pt x="481" y="3610"/>
                    </a:lnTo>
                    <a:lnTo>
                      <a:pt x="486" y="3599"/>
                    </a:lnTo>
                    <a:lnTo>
                      <a:pt x="490" y="3587"/>
                    </a:lnTo>
                    <a:lnTo>
                      <a:pt x="493" y="3576"/>
                    </a:lnTo>
                    <a:lnTo>
                      <a:pt x="496" y="3563"/>
                    </a:lnTo>
                    <a:lnTo>
                      <a:pt x="498" y="3551"/>
                    </a:lnTo>
                    <a:lnTo>
                      <a:pt x="500" y="3539"/>
                    </a:lnTo>
                    <a:lnTo>
                      <a:pt x="501" y="3526"/>
                    </a:lnTo>
                    <a:lnTo>
                      <a:pt x="501" y="3513"/>
                    </a:lnTo>
                    <a:lnTo>
                      <a:pt x="505" y="3358"/>
                    </a:lnTo>
                    <a:lnTo>
                      <a:pt x="517" y="3205"/>
                    </a:lnTo>
                    <a:lnTo>
                      <a:pt x="537" y="3054"/>
                    </a:lnTo>
                    <a:lnTo>
                      <a:pt x="563" y="2907"/>
                    </a:lnTo>
                    <a:lnTo>
                      <a:pt x="596" y="2760"/>
                    </a:lnTo>
                    <a:lnTo>
                      <a:pt x="637" y="2618"/>
                    </a:lnTo>
                    <a:lnTo>
                      <a:pt x="684" y="2478"/>
                    </a:lnTo>
                    <a:lnTo>
                      <a:pt x="738" y="2341"/>
                    </a:lnTo>
                    <a:lnTo>
                      <a:pt x="798" y="2208"/>
                    </a:lnTo>
                    <a:lnTo>
                      <a:pt x="865" y="2078"/>
                    </a:lnTo>
                    <a:lnTo>
                      <a:pt x="937" y="1952"/>
                    </a:lnTo>
                    <a:lnTo>
                      <a:pt x="1015" y="1830"/>
                    </a:lnTo>
                    <a:lnTo>
                      <a:pt x="1100" y="1711"/>
                    </a:lnTo>
                    <a:lnTo>
                      <a:pt x="1189" y="1598"/>
                    </a:lnTo>
                    <a:lnTo>
                      <a:pt x="1283" y="1488"/>
                    </a:lnTo>
                    <a:lnTo>
                      <a:pt x="1384" y="1384"/>
                    </a:lnTo>
                    <a:lnTo>
                      <a:pt x="1488" y="1285"/>
                    </a:lnTo>
                    <a:lnTo>
                      <a:pt x="1597" y="1189"/>
                    </a:lnTo>
                    <a:lnTo>
                      <a:pt x="1711" y="1100"/>
                    </a:lnTo>
                    <a:lnTo>
                      <a:pt x="1829" y="1017"/>
                    </a:lnTo>
                    <a:lnTo>
                      <a:pt x="1952" y="937"/>
                    </a:lnTo>
                    <a:lnTo>
                      <a:pt x="2077" y="865"/>
                    </a:lnTo>
                    <a:lnTo>
                      <a:pt x="2208" y="799"/>
                    </a:lnTo>
                    <a:lnTo>
                      <a:pt x="2340" y="739"/>
                    </a:lnTo>
                    <a:lnTo>
                      <a:pt x="2478" y="685"/>
                    </a:lnTo>
                    <a:lnTo>
                      <a:pt x="2617" y="637"/>
                    </a:lnTo>
                    <a:lnTo>
                      <a:pt x="2760" y="596"/>
                    </a:lnTo>
                    <a:lnTo>
                      <a:pt x="2906" y="563"/>
                    </a:lnTo>
                    <a:lnTo>
                      <a:pt x="3054" y="537"/>
                    </a:lnTo>
                    <a:lnTo>
                      <a:pt x="3204" y="517"/>
                    </a:lnTo>
                    <a:lnTo>
                      <a:pt x="3358" y="506"/>
                    </a:lnTo>
                    <a:lnTo>
                      <a:pt x="3512" y="502"/>
                    </a:lnTo>
                    <a:lnTo>
                      <a:pt x="3525" y="502"/>
                    </a:lnTo>
                    <a:lnTo>
                      <a:pt x="3538" y="501"/>
                    </a:lnTo>
                    <a:lnTo>
                      <a:pt x="3550" y="499"/>
                    </a:lnTo>
                    <a:lnTo>
                      <a:pt x="3562" y="497"/>
                    </a:lnTo>
                    <a:lnTo>
                      <a:pt x="3574" y="494"/>
                    </a:lnTo>
                    <a:lnTo>
                      <a:pt x="3587" y="491"/>
                    </a:lnTo>
                    <a:lnTo>
                      <a:pt x="3599" y="487"/>
                    </a:lnTo>
                    <a:lnTo>
                      <a:pt x="3610" y="482"/>
                    </a:lnTo>
                    <a:lnTo>
                      <a:pt x="3621" y="477"/>
                    </a:lnTo>
                    <a:lnTo>
                      <a:pt x="3632" y="472"/>
                    </a:lnTo>
                    <a:lnTo>
                      <a:pt x="3643" y="466"/>
                    </a:lnTo>
                    <a:lnTo>
                      <a:pt x="3653" y="459"/>
                    </a:lnTo>
                    <a:lnTo>
                      <a:pt x="3663" y="452"/>
                    </a:lnTo>
                    <a:lnTo>
                      <a:pt x="3672" y="445"/>
                    </a:lnTo>
                    <a:lnTo>
                      <a:pt x="3681" y="437"/>
                    </a:lnTo>
                    <a:lnTo>
                      <a:pt x="3690" y="429"/>
                    </a:lnTo>
                    <a:lnTo>
                      <a:pt x="3698" y="420"/>
                    </a:lnTo>
                    <a:lnTo>
                      <a:pt x="3706" y="411"/>
                    </a:lnTo>
                    <a:lnTo>
                      <a:pt x="3713" y="402"/>
                    </a:lnTo>
                    <a:lnTo>
                      <a:pt x="3720" y="391"/>
                    </a:lnTo>
                    <a:lnTo>
                      <a:pt x="3727" y="381"/>
                    </a:lnTo>
                    <a:lnTo>
                      <a:pt x="3733" y="370"/>
                    </a:lnTo>
                    <a:lnTo>
                      <a:pt x="3738" y="359"/>
                    </a:lnTo>
                    <a:lnTo>
                      <a:pt x="3743" y="348"/>
                    </a:lnTo>
                    <a:lnTo>
                      <a:pt x="3748" y="337"/>
                    </a:lnTo>
                    <a:lnTo>
                      <a:pt x="3752" y="325"/>
                    </a:lnTo>
                    <a:lnTo>
                      <a:pt x="3755" y="313"/>
                    </a:lnTo>
                    <a:lnTo>
                      <a:pt x="3758" y="301"/>
                    </a:lnTo>
                    <a:lnTo>
                      <a:pt x="3760" y="289"/>
                    </a:lnTo>
                    <a:lnTo>
                      <a:pt x="3762" y="276"/>
                    </a:lnTo>
                    <a:lnTo>
                      <a:pt x="3763" y="264"/>
                    </a:lnTo>
                    <a:lnTo>
                      <a:pt x="3763" y="251"/>
                    </a:lnTo>
                    <a:lnTo>
                      <a:pt x="3763" y="238"/>
                    </a:lnTo>
                    <a:lnTo>
                      <a:pt x="3762" y="225"/>
                    </a:lnTo>
                    <a:lnTo>
                      <a:pt x="3760" y="213"/>
                    </a:lnTo>
                    <a:lnTo>
                      <a:pt x="3758" y="201"/>
                    </a:lnTo>
                    <a:lnTo>
                      <a:pt x="3755" y="188"/>
                    </a:lnTo>
                    <a:lnTo>
                      <a:pt x="3752" y="177"/>
                    </a:lnTo>
                    <a:lnTo>
                      <a:pt x="3748" y="165"/>
                    </a:lnTo>
                    <a:lnTo>
                      <a:pt x="3743" y="154"/>
                    </a:lnTo>
                    <a:lnTo>
                      <a:pt x="3738" y="143"/>
                    </a:lnTo>
                    <a:lnTo>
                      <a:pt x="3733" y="132"/>
                    </a:lnTo>
                    <a:lnTo>
                      <a:pt x="3727" y="120"/>
                    </a:lnTo>
                    <a:lnTo>
                      <a:pt x="3720" y="110"/>
                    </a:lnTo>
                    <a:lnTo>
                      <a:pt x="3713" y="100"/>
                    </a:lnTo>
                    <a:lnTo>
                      <a:pt x="3706" y="91"/>
                    </a:lnTo>
                    <a:lnTo>
                      <a:pt x="3698" y="82"/>
                    </a:lnTo>
                    <a:lnTo>
                      <a:pt x="3690" y="73"/>
                    </a:lnTo>
                    <a:lnTo>
                      <a:pt x="3681" y="65"/>
                    </a:lnTo>
                    <a:lnTo>
                      <a:pt x="3672" y="57"/>
                    </a:lnTo>
                    <a:lnTo>
                      <a:pt x="3663" y="50"/>
                    </a:lnTo>
                    <a:lnTo>
                      <a:pt x="3653" y="43"/>
                    </a:lnTo>
                    <a:lnTo>
                      <a:pt x="3643" y="36"/>
                    </a:lnTo>
                    <a:lnTo>
                      <a:pt x="3632" y="30"/>
                    </a:lnTo>
                    <a:lnTo>
                      <a:pt x="3621" y="25"/>
                    </a:lnTo>
                    <a:lnTo>
                      <a:pt x="3610" y="20"/>
                    </a:lnTo>
                    <a:lnTo>
                      <a:pt x="3599" y="15"/>
                    </a:lnTo>
                    <a:lnTo>
                      <a:pt x="3587" y="11"/>
                    </a:lnTo>
                    <a:lnTo>
                      <a:pt x="3574" y="8"/>
                    </a:lnTo>
                    <a:lnTo>
                      <a:pt x="3562" y="5"/>
                    </a:lnTo>
                    <a:lnTo>
                      <a:pt x="3550" y="3"/>
                    </a:lnTo>
                    <a:lnTo>
                      <a:pt x="3538" y="1"/>
                    </a:lnTo>
                    <a:lnTo>
                      <a:pt x="3525" y="0"/>
                    </a:lnTo>
                    <a:lnTo>
                      <a:pt x="35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36" name="Group 35"/>
            <p:cNvGrpSpPr/>
            <p:nvPr>
              <p:custDataLst>
                <p:tags r:id="rId12"/>
              </p:custDataLst>
            </p:nvPr>
          </p:nvGrpSpPr>
          <p:grpSpPr>
            <a:xfrm>
              <a:off x="6149" y="5654"/>
              <a:ext cx="631" cy="630"/>
              <a:chOff x="4594225" y="2119313"/>
              <a:chExt cx="690563" cy="688975"/>
            </a:xfrm>
            <a:solidFill>
              <a:srgbClr val="3498DB"/>
            </a:solidFill>
          </p:grpSpPr>
          <p:sp>
            <p:nvSpPr>
              <p:cNvPr id="37" name="Freeform 74"/>
              <p:cNvSpPr>
                <a:spLocks noEditPoint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94225" y="2119313"/>
                <a:ext cx="690563" cy="688975"/>
              </a:xfrm>
              <a:custGeom>
                <a:avLst/>
                <a:gdLst>
                  <a:gd name="T0" fmla="*/ 13014 w 16095"/>
                  <a:gd name="T1" fmla="*/ 9314 h 16058"/>
                  <a:gd name="T2" fmla="*/ 12601 w 16095"/>
                  <a:gd name="T3" fmla="*/ 10148 h 16058"/>
                  <a:gd name="T4" fmla="*/ 12483 w 16095"/>
                  <a:gd name="T5" fmla="*/ 10816 h 16058"/>
                  <a:gd name="T6" fmla="*/ 11103 w 16095"/>
                  <a:gd name="T7" fmla="*/ 12535 h 16058"/>
                  <a:gd name="T8" fmla="*/ 10453 w 16095"/>
                  <a:gd name="T9" fmla="*/ 12465 h 16058"/>
                  <a:gd name="T10" fmla="*/ 9575 w 16095"/>
                  <a:gd name="T11" fmla="*/ 12816 h 16058"/>
                  <a:gd name="T12" fmla="*/ 9126 w 16095"/>
                  <a:gd name="T13" fmla="*/ 13268 h 16058"/>
                  <a:gd name="T14" fmla="*/ 6955 w 16095"/>
                  <a:gd name="T15" fmla="*/ 13239 h 16058"/>
                  <a:gd name="T16" fmla="*/ 6491 w 16095"/>
                  <a:gd name="T17" fmla="*/ 12802 h 16058"/>
                  <a:gd name="T18" fmla="*/ 5615 w 16095"/>
                  <a:gd name="T19" fmla="*/ 12459 h 16058"/>
                  <a:gd name="T20" fmla="*/ 4959 w 16095"/>
                  <a:gd name="T21" fmla="*/ 12551 h 16058"/>
                  <a:gd name="T22" fmla="*/ 3617 w 16095"/>
                  <a:gd name="T23" fmla="*/ 10784 h 16058"/>
                  <a:gd name="T24" fmla="*/ 3464 w 16095"/>
                  <a:gd name="T25" fmla="*/ 10082 h 16058"/>
                  <a:gd name="T26" fmla="*/ 3059 w 16095"/>
                  <a:gd name="T27" fmla="*/ 9291 h 16058"/>
                  <a:gd name="T28" fmla="*/ 1006 w 16095"/>
                  <a:gd name="T29" fmla="*/ 7347 h 16058"/>
                  <a:gd name="T30" fmla="*/ 3081 w 16095"/>
                  <a:gd name="T31" fmla="*/ 6745 h 16058"/>
                  <a:gd name="T32" fmla="*/ 3495 w 16095"/>
                  <a:gd name="T33" fmla="*/ 5911 h 16058"/>
                  <a:gd name="T34" fmla="*/ 3613 w 16095"/>
                  <a:gd name="T35" fmla="*/ 5243 h 16058"/>
                  <a:gd name="T36" fmla="*/ 4992 w 16095"/>
                  <a:gd name="T37" fmla="*/ 3523 h 16058"/>
                  <a:gd name="T38" fmla="*/ 5643 w 16095"/>
                  <a:gd name="T39" fmla="*/ 3593 h 16058"/>
                  <a:gd name="T40" fmla="*/ 6520 w 16095"/>
                  <a:gd name="T41" fmla="*/ 3242 h 16058"/>
                  <a:gd name="T42" fmla="*/ 6970 w 16095"/>
                  <a:gd name="T43" fmla="*/ 2790 h 16058"/>
                  <a:gd name="T44" fmla="*/ 9140 w 16095"/>
                  <a:gd name="T45" fmla="*/ 2819 h 16058"/>
                  <a:gd name="T46" fmla="*/ 9604 w 16095"/>
                  <a:gd name="T47" fmla="*/ 3256 h 16058"/>
                  <a:gd name="T48" fmla="*/ 10480 w 16095"/>
                  <a:gd name="T49" fmla="*/ 3599 h 16058"/>
                  <a:gd name="T50" fmla="*/ 11137 w 16095"/>
                  <a:gd name="T51" fmla="*/ 3507 h 16058"/>
                  <a:gd name="T52" fmla="*/ 12478 w 16095"/>
                  <a:gd name="T53" fmla="*/ 5274 h 16058"/>
                  <a:gd name="T54" fmla="*/ 12631 w 16095"/>
                  <a:gd name="T55" fmla="*/ 5976 h 16058"/>
                  <a:gd name="T56" fmla="*/ 13036 w 16095"/>
                  <a:gd name="T57" fmla="*/ 6767 h 16058"/>
                  <a:gd name="T58" fmla="*/ 15089 w 16095"/>
                  <a:gd name="T59" fmla="*/ 8712 h 16058"/>
                  <a:gd name="T60" fmla="*/ 14489 w 16095"/>
                  <a:gd name="T61" fmla="*/ 3783 h 16058"/>
                  <a:gd name="T62" fmla="*/ 14336 w 16095"/>
                  <a:gd name="T63" fmla="*/ 2970 h 16058"/>
                  <a:gd name="T64" fmla="*/ 12945 w 16095"/>
                  <a:gd name="T65" fmla="*/ 1659 h 16058"/>
                  <a:gd name="T66" fmla="*/ 12433 w 16095"/>
                  <a:gd name="T67" fmla="*/ 1581 h 16058"/>
                  <a:gd name="T68" fmla="*/ 10192 w 16095"/>
                  <a:gd name="T69" fmla="*/ 2406 h 16058"/>
                  <a:gd name="T70" fmla="*/ 9336 w 16095"/>
                  <a:gd name="T71" fmla="*/ 202 h 16058"/>
                  <a:gd name="T72" fmla="*/ 7187 w 16095"/>
                  <a:gd name="T73" fmla="*/ 15 h 16058"/>
                  <a:gd name="T74" fmla="*/ 6503 w 16095"/>
                  <a:gd name="T75" fmla="*/ 483 h 16058"/>
                  <a:gd name="T76" fmla="*/ 4046 w 16095"/>
                  <a:gd name="T77" fmla="*/ 1704 h 16058"/>
                  <a:gd name="T78" fmla="*/ 3407 w 16095"/>
                  <a:gd name="T79" fmla="*/ 1586 h 16058"/>
                  <a:gd name="T80" fmla="*/ 2956 w 16095"/>
                  <a:gd name="T81" fmla="*/ 1771 h 16058"/>
                  <a:gd name="T82" fmla="*/ 1604 w 16095"/>
                  <a:gd name="T83" fmla="*/ 3320 h 16058"/>
                  <a:gd name="T84" fmla="*/ 2620 w 16095"/>
                  <a:gd name="T85" fmla="*/ 5408 h 16058"/>
                  <a:gd name="T86" fmla="*/ 379 w 16095"/>
                  <a:gd name="T87" fmla="*/ 6562 h 16058"/>
                  <a:gd name="T88" fmla="*/ 1 w 16095"/>
                  <a:gd name="T89" fmla="*/ 7302 h 16058"/>
                  <a:gd name="T90" fmla="*/ 285 w 16095"/>
                  <a:gd name="T91" fmla="*/ 9412 h 16058"/>
                  <a:gd name="T92" fmla="*/ 2511 w 16095"/>
                  <a:gd name="T93" fmla="*/ 10413 h 16058"/>
                  <a:gd name="T94" fmla="*/ 1583 w 16095"/>
                  <a:gd name="T95" fmla="*/ 12613 h 16058"/>
                  <a:gd name="T96" fmla="*/ 2897 w 16095"/>
                  <a:gd name="T97" fmla="*/ 14241 h 16058"/>
                  <a:gd name="T98" fmla="*/ 3336 w 16095"/>
                  <a:gd name="T99" fmla="*/ 14459 h 16058"/>
                  <a:gd name="T100" fmla="*/ 3944 w 16095"/>
                  <a:gd name="T101" fmla="*/ 14404 h 16058"/>
                  <a:gd name="T102" fmla="*/ 6444 w 16095"/>
                  <a:gd name="T103" fmla="*/ 15461 h 16058"/>
                  <a:gd name="T104" fmla="*/ 7061 w 16095"/>
                  <a:gd name="T105" fmla="*/ 16012 h 16058"/>
                  <a:gd name="T106" fmla="*/ 9229 w 16095"/>
                  <a:gd name="T107" fmla="*/ 15927 h 16058"/>
                  <a:gd name="T108" fmla="*/ 9718 w 16095"/>
                  <a:gd name="T109" fmla="*/ 15251 h 16058"/>
                  <a:gd name="T110" fmla="*/ 12326 w 16095"/>
                  <a:gd name="T111" fmla="*/ 14460 h 16058"/>
                  <a:gd name="T112" fmla="*/ 12877 w 16095"/>
                  <a:gd name="T113" fmla="*/ 14426 h 16058"/>
                  <a:gd name="T114" fmla="*/ 14253 w 16095"/>
                  <a:gd name="T115" fmla="*/ 13191 h 16058"/>
                  <a:gd name="T116" fmla="*/ 14511 w 16095"/>
                  <a:gd name="T117" fmla="*/ 12402 h 16058"/>
                  <a:gd name="T118" fmla="*/ 13745 w 16095"/>
                  <a:gd name="T119" fmla="*/ 10004 h 16058"/>
                  <a:gd name="T120" fmla="*/ 15941 w 16095"/>
                  <a:gd name="T121" fmla="*/ 9245 h 16058"/>
                  <a:gd name="T122" fmla="*/ 16061 w 16095"/>
                  <a:gd name="T123" fmla="*/ 7086 h 16058"/>
                  <a:gd name="T124" fmla="*/ 15536 w 16095"/>
                  <a:gd name="T125" fmla="*/ 6448 h 16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095" h="16058">
                    <a:moveTo>
                      <a:pt x="13547" y="9020"/>
                    </a:moveTo>
                    <a:lnTo>
                      <a:pt x="13515" y="9027"/>
                    </a:lnTo>
                    <a:lnTo>
                      <a:pt x="13483" y="9035"/>
                    </a:lnTo>
                    <a:lnTo>
                      <a:pt x="13450" y="9044"/>
                    </a:lnTo>
                    <a:lnTo>
                      <a:pt x="13419" y="9054"/>
                    </a:lnTo>
                    <a:lnTo>
                      <a:pt x="13388" y="9065"/>
                    </a:lnTo>
                    <a:lnTo>
                      <a:pt x="13358" y="9077"/>
                    </a:lnTo>
                    <a:lnTo>
                      <a:pt x="13328" y="9090"/>
                    </a:lnTo>
                    <a:lnTo>
                      <a:pt x="13298" y="9104"/>
                    </a:lnTo>
                    <a:lnTo>
                      <a:pt x="13269" y="9120"/>
                    </a:lnTo>
                    <a:lnTo>
                      <a:pt x="13241" y="9135"/>
                    </a:lnTo>
                    <a:lnTo>
                      <a:pt x="13213" y="9152"/>
                    </a:lnTo>
                    <a:lnTo>
                      <a:pt x="13186" y="9169"/>
                    </a:lnTo>
                    <a:lnTo>
                      <a:pt x="13160" y="9187"/>
                    </a:lnTo>
                    <a:lnTo>
                      <a:pt x="13134" y="9207"/>
                    </a:lnTo>
                    <a:lnTo>
                      <a:pt x="13108" y="9226"/>
                    </a:lnTo>
                    <a:lnTo>
                      <a:pt x="13083" y="9247"/>
                    </a:lnTo>
                    <a:lnTo>
                      <a:pt x="13059" y="9269"/>
                    </a:lnTo>
                    <a:lnTo>
                      <a:pt x="13036" y="9291"/>
                    </a:lnTo>
                    <a:lnTo>
                      <a:pt x="13014" y="9314"/>
                    </a:lnTo>
                    <a:lnTo>
                      <a:pt x="12992" y="9338"/>
                    </a:lnTo>
                    <a:lnTo>
                      <a:pt x="12971" y="9362"/>
                    </a:lnTo>
                    <a:lnTo>
                      <a:pt x="12950" y="9387"/>
                    </a:lnTo>
                    <a:lnTo>
                      <a:pt x="12931" y="9414"/>
                    </a:lnTo>
                    <a:lnTo>
                      <a:pt x="12912" y="9440"/>
                    </a:lnTo>
                    <a:lnTo>
                      <a:pt x="12894" y="9467"/>
                    </a:lnTo>
                    <a:lnTo>
                      <a:pt x="12877" y="9495"/>
                    </a:lnTo>
                    <a:lnTo>
                      <a:pt x="12861" y="9523"/>
                    </a:lnTo>
                    <a:lnTo>
                      <a:pt x="12846" y="9552"/>
                    </a:lnTo>
                    <a:lnTo>
                      <a:pt x="12832" y="9582"/>
                    </a:lnTo>
                    <a:lnTo>
                      <a:pt x="12819" y="9612"/>
                    </a:lnTo>
                    <a:lnTo>
                      <a:pt x="12807" y="9642"/>
                    </a:lnTo>
                    <a:lnTo>
                      <a:pt x="12795" y="9674"/>
                    </a:lnTo>
                    <a:lnTo>
                      <a:pt x="12769" y="9743"/>
                    </a:lnTo>
                    <a:lnTo>
                      <a:pt x="12744" y="9812"/>
                    </a:lnTo>
                    <a:lnTo>
                      <a:pt x="12717" y="9880"/>
                    </a:lnTo>
                    <a:lnTo>
                      <a:pt x="12690" y="9948"/>
                    </a:lnTo>
                    <a:lnTo>
                      <a:pt x="12661" y="10015"/>
                    </a:lnTo>
                    <a:lnTo>
                      <a:pt x="12632" y="10082"/>
                    </a:lnTo>
                    <a:lnTo>
                      <a:pt x="12601" y="10148"/>
                    </a:lnTo>
                    <a:lnTo>
                      <a:pt x="12570" y="10214"/>
                    </a:lnTo>
                    <a:lnTo>
                      <a:pt x="12556" y="10244"/>
                    </a:lnTo>
                    <a:lnTo>
                      <a:pt x="12543" y="10274"/>
                    </a:lnTo>
                    <a:lnTo>
                      <a:pt x="12531" y="10305"/>
                    </a:lnTo>
                    <a:lnTo>
                      <a:pt x="12520" y="10336"/>
                    </a:lnTo>
                    <a:lnTo>
                      <a:pt x="12510" y="10367"/>
                    </a:lnTo>
                    <a:lnTo>
                      <a:pt x="12501" y="10399"/>
                    </a:lnTo>
                    <a:lnTo>
                      <a:pt x="12494" y="10430"/>
                    </a:lnTo>
                    <a:lnTo>
                      <a:pt x="12487" y="10462"/>
                    </a:lnTo>
                    <a:lnTo>
                      <a:pt x="12481" y="10495"/>
                    </a:lnTo>
                    <a:lnTo>
                      <a:pt x="12477" y="10527"/>
                    </a:lnTo>
                    <a:lnTo>
                      <a:pt x="12473" y="10559"/>
                    </a:lnTo>
                    <a:lnTo>
                      <a:pt x="12471" y="10591"/>
                    </a:lnTo>
                    <a:lnTo>
                      <a:pt x="12469" y="10623"/>
                    </a:lnTo>
                    <a:lnTo>
                      <a:pt x="12469" y="10655"/>
                    </a:lnTo>
                    <a:lnTo>
                      <a:pt x="12470" y="10687"/>
                    </a:lnTo>
                    <a:lnTo>
                      <a:pt x="12471" y="10719"/>
                    </a:lnTo>
                    <a:lnTo>
                      <a:pt x="12474" y="10752"/>
                    </a:lnTo>
                    <a:lnTo>
                      <a:pt x="12478" y="10784"/>
                    </a:lnTo>
                    <a:lnTo>
                      <a:pt x="12483" y="10816"/>
                    </a:lnTo>
                    <a:lnTo>
                      <a:pt x="12488" y="10848"/>
                    </a:lnTo>
                    <a:lnTo>
                      <a:pt x="12495" y="10879"/>
                    </a:lnTo>
                    <a:lnTo>
                      <a:pt x="12503" y="10911"/>
                    </a:lnTo>
                    <a:lnTo>
                      <a:pt x="12512" y="10942"/>
                    </a:lnTo>
                    <a:lnTo>
                      <a:pt x="12522" y="10972"/>
                    </a:lnTo>
                    <a:lnTo>
                      <a:pt x="12532" y="11003"/>
                    </a:lnTo>
                    <a:lnTo>
                      <a:pt x="12544" y="11034"/>
                    </a:lnTo>
                    <a:lnTo>
                      <a:pt x="12557" y="11064"/>
                    </a:lnTo>
                    <a:lnTo>
                      <a:pt x="12571" y="11093"/>
                    </a:lnTo>
                    <a:lnTo>
                      <a:pt x="12586" y="11123"/>
                    </a:lnTo>
                    <a:lnTo>
                      <a:pt x="12602" y="11151"/>
                    </a:lnTo>
                    <a:lnTo>
                      <a:pt x="12619" y="11180"/>
                    </a:lnTo>
                    <a:lnTo>
                      <a:pt x="12638" y="11207"/>
                    </a:lnTo>
                    <a:lnTo>
                      <a:pt x="13511" y="12514"/>
                    </a:lnTo>
                    <a:lnTo>
                      <a:pt x="12543" y="13480"/>
                    </a:lnTo>
                    <a:lnTo>
                      <a:pt x="11233" y="12608"/>
                    </a:lnTo>
                    <a:lnTo>
                      <a:pt x="11202" y="12588"/>
                    </a:lnTo>
                    <a:lnTo>
                      <a:pt x="11169" y="12569"/>
                    </a:lnTo>
                    <a:lnTo>
                      <a:pt x="11137" y="12551"/>
                    </a:lnTo>
                    <a:lnTo>
                      <a:pt x="11103" y="12535"/>
                    </a:lnTo>
                    <a:lnTo>
                      <a:pt x="11069" y="12520"/>
                    </a:lnTo>
                    <a:lnTo>
                      <a:pt x="11035" y="12506"/>
                    </a:lnTo>
                    <a:lnTo>
                      <a:pt x="11000" y="12494"/>
                    </a:lnTo>
                    <a:lnTo>
                      <a:pt x="10965" y="12483"/>
                    </a:lnTo>
                    <a:lnTo>
                      <a:pt x="10930" y="12473"/>
                    </a:lnTo>
                    <a:lnTo>
                      <a:pt x="10894" y="12464"/>
                    </a:lnTo>
                    <a:lnTo>
                      <a:pt x="10858" y="12457"/>
                    </a:lnTo>
                    <a:lnTo>
                      <a:pt x="10822" y="12451"/>
                    </a:lnTo>
                    <a:lnTo>
                      <a:pt x="10786" y="12446"/>
                    </a:lnTo>
                    <a:lnTo>
                      <a:pt x="10748" y="12443"/>
                    </a:lnTo>
                    <a:lnTo>
                      <a:pt x="10712" y="12441"/>
                    </a:lnTo>
                    <a:lnTo>
                      <a:pt x="10676" y="12440"/>
                    </a:lnTo>
                    <a:lnTo>
                      <a:pt x="10648" y="12441"/>
                    </a:lnTo>
                    <a:lnTo>
                      <a:pt x="10620" y="12442"/>
                    </a:lnTo>
                    <a:lnTo>
                      <a:pt x="10592" y="12444"/>
                    </a:lnTo>
                    <a:lnTo>
                      <a:pt x="10563" y="12446"/>
                    </a:lnTo>
                    <a:lnTo>
                      <a:pt x="10536" y="12450"/>
                    </a:lnTo>
                    <a:lnTo>
                      <a:pt x="10508" y="12454"/>
                    </a:lnTo>
                    <a:lnTo>
                      <a:pt x="10480" y="12459"/>
                    </a:lnTo>
                    <a:lnTo>
                      <a:pt x="10453" y="12465"/>
                    </a:lnTo>
                    <a:lnTo>
                      <a:pt x="10425" y="12472"/>
                    </a:lnTo>
                    <a:lnTo>
                      <a:pt x="10397" y="12479"/>
                    </a:lnTo>
                    <a:lnTo>
                      <a:pt x="10370" y="12488"/>
                    </a:lnTo>
                    <a:lnTo>
                      <a:pt x="10343" y="12497"/>
                    </a:lnTo>
                    <a:lnTo>
                      <a:pt x="10317" y="12506"/>
                    </a:lnTo>
                    <a:lnTo>
                      <a:pt x="10290" y="12517"/>
                    </a:lnTo>
                    <a:lnTo>
                      <a:pt x="10264" y="12528"/>
                    </a:lnTo>
                    <a:lnTo>
                      <a:pt x="10237" y="12540"/>
                    </a:lnTo>
                    <a:lnTo>
                      <a:pt x="10172" y="12571"/>
                    </a:lnTo>
                    <a:lnTo>
                      <a:pt x="10106" y="12602"/>
                    </a:lnTo>
                    <a:lnTo>
                      <a:pt x="10038" y="12631"/>
                    </a:lnTo>
                    <a:lnTo>
                      <a:pt x="9971" y="12661"/>
                    </a:lnTo>
                    <a:lnTo>
                      <a:pt x="9903" y="12688"/>
                    </a:lnTo>
                    <a:lnTo>
                      <a:pt x="9835" y="12715"/>
                    </a:lnTo>
                    <a:lnTo>
                      <a:pt x="9766" y="12740"/>
                    </a:lnTo>
                    <a:lnTo>
                      <a:pt x="9696" y="12765"/>
                    </a:lnTo>
                    <a:lnTo>
                      <a:pt x="9665" y="12777"/>
                    </a:lnTo>
                    <a:lnTo>
                      <a:pt x="9635" y="12789"/>
                    </a:lnTo>
                    <a:lnTo>
                      <a:pt x="9605" y="12802"/>
                    </a:lnTo>
                    <a:lnTo>
                      <a:pt x="9575" y="12816"/>
                    </a:lnTo>
                    <a:lnTo>
                      <a:pt x="9545" y="12832"/>
                    </a:lnTo>
                    <a:lnTo>
                      <a:pt x="9517" y="12848"/>
                    </a:lnTo>
                    <a:lnTo>
                      <a:pt x="9489" y="12864"/>
                    </a:lnTo>
                    <a:lnTo>
                      <a:pt x="9462" y="12882"/>
                    </a:lnTo>
                    <a:lnTo>
                      <a:pt x="9436" y="12901"/>
                    </a:lnTo>
                    <a:lnTo>
                      <a:pt x="9410" y="12920"/>
                    </a:lnTo>
                    <a:lnTo>
                      <a:pt x="9384" y="12941"/>
                    </a:lnTo>
                    <a:lnTo>
                      <a:pt x="9360" y="12962"/>
                    </a:lnTo>
                    <a:lnTo>
                      <a:pt x="9336" y="12984"/>
                    </a:lnTo>
                    <a:lnTo>
                      <a:pt x="9313" y="13007"/>
                    </a:lnTo>
                    <a:lnTo>
                      <a:pt x="9291" y="13030"/>
                    </a:lnTo>
                    <a:lnTo>
                      <a:pt x="9269" y="13054"/>
                    </a:lnTo>
                    <a:lnTo>
                      <a:pt x="9249" y="13078"/>
                    </a:lnTo>
                    <a:lnTo>
                      <a:pt x="9228" y="13103"/>
                    </a:lnTo>
                    <a:lnTo>
                      <a:pt x="9209" y="13129"/>
                    </a:lnTo>
                    <a:lnTo>
                      <a:pt x="9190" y="13156"/>
                    </a:lnTo>
                    <a:lnTo>
                      <a:pt x="9173" y="13183"/>
                    </a:lnTo>
                    <a:lnTo>
                      <a:pt x="9156" y="13211"/>
                    </a:lnTo>
                    <a:lnTo>
                      <a:pt x="9141" y="13239"/>
                    </a:lnTo>
                    <a:lnTo>
                      <a:pt x="9126" y="13268"/>
                    </a:lnTo>
                    <a:lnTo>
                      <a:pt x="9112" y="13297"/>
                    </a:lnTo>
                    <a:lnTo>
                      <a:pt x="9099" y="13327"/>
                    </a:lnTo>
                    <a:lnTo>
                      <a:pt x="9087" y="13357"/>
                    </a:lnTo>
                    <a:lnTo>
                      <a:pt x="9076" y="13388"/>
                    </a:lnTo>
                    <a:lnTo>
                      <a:pt x="9066" y="13419"/>
                    </a:lnTo>
                    <a:lnTo>
                      <a:pt x="9056" y="13451"/>
                    </a:lnTo>
                    <a:lnTo>
                      <a:pt x="9048" y="13484"/>
                    </a:lnTo>
                    <a:lnTo>
                      <a:pt x="9041" y="13516"/>
                    </a:lnTo>
                    <a:lnTo>
                      <a:pt x="8732" y="15054"/>
                    </a:lnTo>
                    <a:lnTo>
                      <a:pt x="7363" y="15054"/>
                    </a:lnTo>
                    <a:lnTo>
                      <a:pt x="7055" y="13516"/>
                    </a:lnTo>
                    <a:lnTo>
                      <a:pt x="7048" y="13484"/>
                    </a:lnTo>
                    <a:lnTo>
                      <a:pt x="7040" y="13451"/>
                    </a:lnTo>
                    <a:lnTo>
                      <a:pt x="7030" y="13419"/>
                    </a:lnTo>
                    <a:lnTo>
                      <a:pt x="7020" y="13388"/>
                    </a:lnTo>
                    <a:lnTo>
                      <a:pt x="7009" y="13357"/>
                    </a:lnTo>
                    <a:lnTo>
                      <a:pt x="6997" y="13327"/>
                    </a:lnTo>
                    <a:lnTo>
                      <a:pt x="6984" y="13297"/>
                    </a:lnTo>
                    <a:lnTo>
                      <a:pt x="6970" y="13268"/>
                    </a:lnTo>
                    <a:lnTo>
                      <a:pt x="6955" y="13239"/>
                    </a:lnTo>
                    <a:lnTo>
                      <a:pt x="6940" y="13211"/>
                    </a:lnTo>
                    <a:lnTo>
                      <a:pt x="6923" y="13183"/>
                    </a:lnTo>
                    <a:lnTo>
                      <a:pt x="6906" y="13156"/>
                    </a:lnTo>
                    <a:lnTo>
                      <a:pt x="6887" y="13129"/>
                    </a:lnTo>
                    <a:lnTo>
                      <a:pt x="6868" y="13103"/>
                    </a:lnTo>
                    <a:lnTo>
                      <a:pt x="6847" y="13078"/>
                    </a:lnTo>
                    <a:lnTo>
                      <a:pt x="6827" y="13054"/>
                    </a:lnTo>
                    <a:lnTo>
                      <a:pt x="6805" y="13030"/>
                    </a:lnTo>
                    <a:lnTo>
                      <a:pt x="6783" y="13007"/>
                    </a:lnTo>
                    <a:lnTo>
                      <a:pt x="6760" y="12984"/>
                    </a:lnTo>
                    <a:lnTo>
                      <a:pt x="6736" y="12962"/>
                    </a:lnTo>
                    <a:lnTo>
                      <a:pt x="6712" y="12941"/>
                    </a:lnTo>
                    <a:lnTo>
                      <a:pt x="6686" y="12920"/>
                    </a:lnTo>
                    <a:lnTo>
                      <a:pt x="6660" y="12901"/>
                    </a:lnTo>
                    <a:lnTo>
                      <a:pt x="6634" y="12882"/>
                    </a:lnTo>
                    <a:lnTo>
                      <a:pt x="6607" y="12864"/>
                    </a:lnTo>
                    <a:lnTo>
                      <a:pt x="6579" y="12848"/>
                    </a:lnTo>
                    <a:lnTo>
                      <a:pt x="6551" y="12832"/>
                    </a:lnTo>
                    <a:lnTo>
                      <a:pt x="6521" y="12816"/>
                    </a:lnTo>
                    <a:lnTo>
                      <a:pt x="6491" y="12802"/>
                    </a:lnTo>
                    <a:lnTo>
                      <a:pt x="6461" y="12789"/>
                    </a:lnTo>
                    <a:lnTo>
                      <a:pt x="6431" y="12777"/>
                    </a:lnTo>
                    <a:lnTo>
                      <a:pt x="6400" y="12765"/>
                    </a:lnTo>
                    <a:lnTo>
                      <a:pt x="6330" y="12740"/>
                    </a:lnTo>
                    <a:lnTo>
                      <a:pt x="6261" y="12715"/>
                    </a:lnTo>
                    <a:lnTo>
                      <a:pt x="6193" y="12688"/>
                    </a:lnTo>
                    <a:lnTo>
                      <a:pt x="6125" y="12661"/>
                    </a:lnTo>
                    <a:lnTo>
                      <a:pt x="6058" y="12632"/>
                    </a:lnTo>
                    <a:lnTo>
                      <a:pt x="5990" y="12602"/>
                    </a:lnTo>
                    <a:lnTo>
                      <a:pt x="5924" y="12572"/>
                    </a:lnTo>
                    <a:lnTo>
                      <a:pt x="5859" y="12541"/>
                    </a:lnTo>
                    <a:lnTo>
                      <a:pt x="5832" y="12529"/>
                    </a:lnTo>
                    <a:lnTo>
                      <a:pt x="5806" y="12517"/>
                    </a:lnTo>
                    <a:lnTo>
                      <a:pt x="5779" y="12507"/>
                    </a:lnTo>
                    <a:lnTo>
                      <a:pt x="5752" y="12497"/>
                    </a:lnTo>
                    <a:lnTo>
                      <a:pt x="5725" y="12488"/>
                    </a:lnTo>
                    <a:lnTo>
                      <a:pt x="5698" y="12479"/>
                    </a:lnTo>
                    <a:lnTo>
                      <a:pt x="5670" y="12472"/>
                    </a:lnTo>
                    <a:lnTo>
                      <a:pt x="5643" y="12465"/>
                    </a:lnTo>
                    <a:lnTo>
                      <a:pt x="5615" y="12459"/>
                    </a:lnTo>
                    <a:lnTo>
                      <a:pt x="5588" y="12454"/>
                    </a:lnTo>
                    <a:lnTo>
                      <a:pt x="5560" y="12450"/>
                    </a:lnTo>
                    <a:lnTo>
                      <a:pt x="5533" y="12446"/>
                    </a:lnTo>
                    <a:lnTo>
                      <a:pt x="5504" y="12444"/>
                    </a:lnTo>
                    <a:lnTo>
                      <a:pt x="5476" y="12442"/>
                    </a:lnTo>
                    <a:lnTo>
                      <a:pt x="5448" y="12441"/>
                    </a:lnTo>
                    <a:lnTo>
                      <a:pt x="5420" y="12440"/>
                    </a:lnTo>
                    <a:lnTo>
                      <a:pt x="5384" y="12441"/>
                    </a:lnTo>
                    <a:lnTo>
                      <a:pt x="5347" y="12443"/>
                    </a:lnTo>
                    <a:lnTo>
                      <a:pt x="5310" y="12446"/>
                    </a:lnTo>
                    <a:lnTo>
                      <a:pt x="5274" y="12451"/>
                    </a:lnTo>
                    <a:lnTo>
                      <a:pt x="5238" y="12457"/>
                    </a:lnTo>
                    <a:lnTo>
                      <a:pt x="5202" y="12464"/>
                    </a:lnTo>
                    <a:lnTo>
                      <a:pt x="5166" y="12473"/>
                    </a:lnTo>
                    <a:lnTo>
                      <a:pt x="5130" y="12483"/>
                    </a:lnTo>
                    <a:lnTo>
                      <a:pt x="5096" y="12494"/>
                    </a:lnTo>
                    <a:lnTo>
                      <a:pt x="5061" y="12506"/>
                    </a:lnTo>
                    <a:lnTo>
                      <a:pt x="5027" y="12520"/>
                    </a:lnTo>
                    <a:lnTo>
                      <a:pt x="4992" y="12535"/>
                    </a:lnTo>
                    <a:lnTo>
                      <a:pt x="4959" y="12551"/>
                    </a:lnTo>
                    <a:lnTo>
                      <a:pt x="4926" y="12569"/>
                    </a:lnTo>
                    <a:lnTo>
                      <a:pt x="4894" y="12588"/>
                    </a:lnTo>
                    <a:lnTo>
                      <a:pt x="4862" y="12608"/>
                    </a:lnTo>
                    <a:lnTo>
                      <a:pt x="3552" y="13480"/>
                    </a:lnTo>
                    <a:lnTo>
                      <a:pt x="2584" y="12514"/>
                    </a:lnTo>
                    <a:lnTo>
                      <a:pt x="3457" y="11207"/>
                    </a:lnTo>
                    <a:lnTo>
                      <a:pt x="3476" y="11180"/>
                    </a:lnTo>
                    <a:lnTo>
                      <a:pt x="3493" y="11151"/>
                    </a:lnTo>
                    <a:lnTo>
                      <a:pt x="3509" y="11123"/>
                    </a:lnTo>
                    <a:lnTo>
                      <a:pt x="3524" y="11093"/>
                    </a:lnTo>
                    <a:lnTo>
                      <a:pt x="3537" y="11064"/>
                    </a:lnTo>
                    <a:lnTo>
                      <a:pt x="3550" y="11034"/>
                    </a:lnTo>
                    <a:lnTo>
                      <a:pt x="3562" y="11003"/>
                    </a:lnTo>
                    <a:lnTo>
                      <a:pt x="3573" y="10972"/>
                    </a:lnTo>
                    <a:lnTo>
                      <a:pt x="3583" y="10942"/>
                    </a:lnTo>
                    <a:lnTo>
                      <a:pt x="3592" y="10911"/>
                    </a:lnTo>
                    <a:lnTo>
                      <a:pt x="3600" y="10879"/>
                    </a:lnTo>
                    <a:lnTo>
                      <a:pt x="3606" y="10848"/>
                    </a:lnTo>
                    <a:lnTo>
                      <a:pt x="3612" y="10816"/>
                    </a:lnTo>
                    <a:lnTo>
                      <a:pt x="3617" y="10784"/>
                    </a:lnTo>
                    <a:lnTo>
                      <a:pt x="3621" y="10753"/>
                    </a:lnTo>
                    <a:lnTo>
                      <a:pt x="3624" y="10720"/>
                    </a:lnTo>
                    <a:lnTo>
                      <a:pt x="3625" y="10688"/>
                    </a:lnTo>
                    <a:lnTo>
                      <a:pt x="3626" y="10655"/>
                    </a:lnTo>
                    <a:lnTo>
                      <a:pt x="3626" y="10623"/>
                    </a:lnTo>
                    <a:lnTo>
                      <a:pt x="3624" y="10591"/>
                    </a:lnTo>
                    <a:lnTo>
                      <a:pt x="3622" y="10559"/>
                    </a:lnTo>
                    <a:lnTo>
                      <a:pt x="3618" y="10527"/>
                    </a:lnTo>
                    <a:lnTo>
                      <a:pt x="3614" y="10495"/>
                    </a:lnTo>
                    <a:lnTo>
                      <a:pt x="3608" y="10462"/>
                    </a:lnTo>
                    <a:lnTo>
                      <a:pt x="3602" y="10431"/>
                    </a:lnTo>
                    <a:lnTo>
                      <a:pt x="3594" y="10399"/>
                    </a:lnTo>
                    <a:lnTo>
                      <a:pt x="3585" y="10368"/>
                    </a:lnTo>
                    <a:lnTo>
                      <a:pt x="3576" y="10337"/>
                    </a:lnTo>
                    <a:lnTo>
                      <a:pt x="3565" y="10306"/>
                    </a:lnTo>
                    <a:lnTo>
                      <a:pt x="3553" y="10275"/>
                    </a:lnTo>
                    <a:lnTo>
                      <a:pt x="3540" y="10245"/>
                    </a:lnTo>
                    <a:lnTo>
                      <a:pt x="3526" y="10215"/>
                    </a:lnTo>
                    <a:lnTo>
                      <a:pt x="3495" y="10148"/>
                    </a:lnTo>
                    <a:lnTo>
                      <a:pt x="3464" y="10082"/>
                    </a:lnTo>
                    <a:lnTo>
                      <a:pt x="3435" y="10016"/>
                    </a:lnTo>
                    <a:lnTo>
                      <a:pt x="3406" y="9949"/>
                    </a:lnTo>
                    <a:lnTo>
                      <a:pt x="3378" y="9881"/>
                    </a:lnTo>
                    <a:lnTo>
                      <a:pt x="3352" y="9813"/>
                    </a:lnTo>
                    <a:lnTo>
                      <a:pt x="3326" y="9744"/>
                    </a:lnTo>
                    <a:lnTo>
                      <a:pt x="3300" y="9675"/>
                    </a:lnTo>
                    <a:lnTo>
                      <a:pt x="3289" y="9643"/>
                    </a:lnTo>
                    <a:lnTo>
                      <a:pt x="3277" y="9612"/>
                    </a:lnTo>
                    <a:lnTo>
                      <a:pt x="3263" y="9582"/>
                    </a:lnTo>
                    <a:lnTo>
                      <a:pt x="3249" y="9553"/>
                    </a:lnTo>
                    <a:lnTo>
                      <a:pt x="3234" y="9524"/>
                    </a:lnTo>
                    <a:lnTo>
                      <a:pt x="3218" y="9496"/>
                    </a:lnTo>
                    <a:lnTo>
                      <a:pt x="3201" y="9468"/>
                    </a:lnTo>
                    <a:lnTo>
                      <a:pt x="3183" y="9441"/>
                    </a:lnTo>
                    <a:lnTo>
                      <a:pt x="3165" y="9414"/>
                    </a:lnTo>
                    <a:lnTo>
                      <a:pt x="3145" y="9388"/>
                    </a:lnTo>
                    <a:lnTo>
                      <a:pt x="3124" y="9362"/>
                    </a:lnTo>
                    <a:lnTo>
                      <a:pt x="3103" y="9338"/>
                    </a:lnTo>
                    <a:lnTo>
                      <a:pt x="3081" y="9314"/>
                    </a:lnTo>
                    <a:lnTo>
                      <a:pt x="3059" y="9291"/>
                    </a:lnTo>
                    <a:lnTo>
                      <a:pt x="3036" y="9269"/>
                    </a:lnTo>
                    <a:lnTo>
                      <a:pt x="3012" y="9248"/>
                    </a:lnTo>
                    <a:lnTo>
                      <a:pt x="2987" y="9227"/>
                    </a:lnTo>
                    <a:lnTo>
                      <a:pt x="2961" y="9207"/>
                    </a:lnTo>
                    <a:lnTo>
                      <a:pt x="2935" y="9188"/>
                    </a:lnTo>
                    <a:lnTo>
                      <a:pt x="2909" y="9170"/>
                    </a:lnTo>
                    <a:lnTo>
                      <a:pt x="2882" y="9152"/>
                    </a:lnTo>
                    <a:lnTo>
                      <a:pt x="2854" y="9136"/>
                    </a:lnTo>
                    <a:lnTo>
                      <a:pt x="2826" y="9120"/>
                    </a:lnTo>
                    <a:lnTo>
                      <a:pt x="2797" y="9104"/>
                    </a:lnTo>
                    <a:lnTo>
                      <a:pt x="2767" y="9090"/>
                    </a:lnTo>
                    <a:lnTo>
                      <a:pt x="2737" y="9077"/>
                    </a:lnTo>
                    <a:lnTo>
                      <a:pt x="2707" y="9065"/>
                    </a:lnTo>
                    <a:lnTo>
                      <a:pt x="2676" y="9054"/>
                    </a:lnTo>
                    <a:lnTo>
                      <a:pt x="2645" y="9044"/>
                    </a:lnTo>
                    <a:lnTo>
                      <a:pt x="2613" y="9035"/>
                    </a:lnTo>
                    <a:lnTo>
                      <a:pt x="2581" y="9027"/>
                    </a:lnTo>
                    <a:lnTo>
                      <a:pt x="2548" y="9020"/>
                    </a:lnTo>
                    <a:lnTo>
                      <a:pt x="1006" y="8712"/>
                    </a:lnTo>
                    <a:lnTo>
                      <a:pt x="1006" y="7347"/>
                    </a:lnTo>
                    <a:lnTo>
                      <a:pt x="2548" y="7039"/>
                    </a:lnTo>
                    <a:lnTo>
                      <a:pt x="2581" y="7032"/>
                    </a:lnTo>
                    <a:lnTo>
                      <a:pt x="2613" y="7024"/>
                    </a:lnTo>
                    <a:lnTo>
                      <a:pt x="2645" y="7015"/>
                    </a:lnTo>
                    <a:lnTo>
                      <a:pt x="2676" y="7005"/>
                    </a:lnTo>
                    <a:lnTo>
                      <a:pt x="2707" y="6994"/>
                    </a:lnTo>
                    <a:lnTo>
                      <a:pt x="2737" y="6982"/>
                    </a:lnTo>
                    <a:lnTo>
                      <a:pt x="2767" y="6969"/>
                    </a:lnTo>
                    <a:lnTo>
                      <a:pt x="2797" y="6955"/>
                    </a:lnTo>
                    <a:lnTo>
                      <a:pt x="2826" y="6939"/>
                    </a:lnTo>
                    <a:lnTo>
                      <a:pt x="2854" y="6923"/>
                    </a:lnTo>
                    <a:lnTo>
                      <a:pt x="2882" y="6907"/>
                    </a:lnTo>
                    <a:lnTo>
                      <a:pt x="2909" y="6889"/>
                    </a:lnTo>
                    <a:lnTo>
                      <a:pt x="2935" y="6871"/>
                    </a:lnTo>
                    <a:lnTo>
                      <a:pt x="2961" y="6852"/>
                    </a:lnTo>
                    <a:lnTo>
                      <a:pt x="2987" y="6832"/>
                    </a:lnTo>
                    <a:lnTo>
                      <a:pt x="3012" y="6812"/>
                    </a:lnTo>
                    <a:lnTo>
                      <a:pt x="3036" y="6790"/>
                    </a:lnTo>
                    <a:lnTo>
                      <a:pt x="3059" y="6768"/>
                    </a:lnTo>
                    <a:lnTo>
                      <a:pt x="3081" y="6745"/>
                    </a:lnTo>
                    <a:lnTo>
                      <a:pt x="3103" y="6721"/>
                    </a:lnTo>
                    <a:lnTo>
                      <a:pt x="3124" y="6697"/>
                    </a:lnTo>
                    <a:lnTo>
                      <a:pt x="3145" y="6672"/>
                    </a:lnTo>
                    <a:lnTo>
                      <a:pt x="3165" y="6645"/>
                    </a:lnTo>
                    <a:lnTo>
                      <a:pt x="3183" y="6618"/>
                    </a:lnTo>
                    <a:lnTo>
                      <a:pt x="3201" y="6591"/>
                    </a:lnTo>
                    <a:lnTo>
                      <a:pt x="3218" y="6564"/>
                    </a:lnTo>
                    <a:lnTo>
                      <a:pt x="3234" y="6535"/>
                    </a:lnTo>
                    <a:lnTo>
                      <a:pt x="3249" y="6506"/>
                    </a:lnTo>
                    <a:lnTo>
                      <a:pt x="3263" y="6477"/>
                    </a:lnTo>
                    <a:lnTo>
                      <a:pt x="3277" y="6447"/>
                    </a:lnTo>
                    <a:lnTo>
                      <a:pt x="3289" y="6416"/>
                    </a:lnTo>
                    <a:lnTo>
                      <a:pt x="3300" y="6384"/>
                    </a:lnTo>
                    <a:lnTo>
                      <a:pt x="3326" y="6315"/>
                    </a:lnTo>
                    <a:lnTo>
                      <a:pt x="3351" y="6247"/>
                    </a:lnTo>
                    <a:lnTo>
                      <a:pt x="3378" y="6179"/>
                    </a:lnTo>
                    <a:lnTo>
                      <a:pt x="3406" y="6110"/>
                    </a:lnTo>
                    <a:lnTo>
                      <a:pt x="3434" y="6043"/>
                    </a:lnTo>
                    <a:lnTo>
                      <a:pt x="3463" y="5977"/>
                    </a:lnTo>
                    <a:lnTo>
                      <a:pt x="3495" y="5911"/>
                    </a:lnTo>
                    <a:lnTo>
                      <a:pt x="3526" y="5845"/>
                    </a:lnTo>
                    <a:lnTo>
                      <a:pt x="3540" y="5815"/>
                    </a:lnTo>
                    <a:lnTo>
                      <a:pt x="3553" y="5784"/>
                    </a:lnTo>
                    <a:lnTo>
                      <a:pt x="3565" y="5754"/>
                    </a:lnTo>
                    <a:lnTo>
                      <a:pt x="3575" y="5723"/>
                    </a:lnTo>
                    <a:lnTo>
                      <a:pt x="3585" y="5692"/>
                    </a:lnTo>
                    <a:lnTo>
                      <a:pt x="3594" y="5660"/>
                    </a:lnTo>
                    <a:lnTo>
                      <a:pt x="3602" y="5629"/>
                    </a:lnTo>
                    <a:lnTo>
                      <a:pt x="3608" y="5597"/>
                    </a:lnTo>
                    <a:lnTo>
                      <a:pt x="3614" y="5564"/>
                    </a:lnTo>
                    <a:lnTo>
                      <a:pt x="3618" y="5532"/>
                    </a:lnTo>
                    <a:lnTo>
                      <a:pt x="3622" y="5500"/>
                    </a:lnTo>
                    <a:lnTo>
                      <a:pt x="3624" y="5468"/>
                    </a:lnTo>
                    <a:lnTo>
                      <a:pt x="3626" y="5436"/>
                    </a:lnTo>
                    <a:lnTo>
                      <a:pt x="3626" y="5403"/>
                    </a:lnTo>
                    <a:lnTo>
                      <a:pt x="3625" y="5371"/>
                    </a:lnTo>
                    <a:lnTo>
                      <a:pt x="3624" y="5339"/>
                    </a:lnTo>
                    <a:lnTo>
                      <a:pt x="3621" y="5306"/>
                    </a:lnTo>
                    <a:lnTo>
                      <a:pt x="3617" y="5274"/>
                    </a:lnTo>
                    <a:lnTo>
                      <a:pt x="3613" y="5243"/>
                    </a:lnTo>
                    <a:lnTo>
                      <a:pt x="3607" y="5211"/>
                    </a:lnTo>
                    <a:lnTo>
                      <a:pt x="3600" y="5179"/>
                    </a:lnTo>
                    <a:lnTo>
                      <a:pt x="3592" y="5148"/>
                    </a:lnTo>
                    <a:lnTo>
                      <a:pt x="3583" y="5117"/>
                    </a:lnTo>
                    <a:lnTo>
                      <a:pt x="3573" y="5086"/>
                    </a:lnTo>
                    <a:lnTo>
                      <a:pt x="3562" y="5056"/>
                    </a:lnTo>
                    <a:lnTo>
                      <a:pt x="3551" y="5024"/>
                    </a:lnTo>
                    <a:lnTo>
                      <a:pt x="3538" y="4995"/>
                    </a:lnTo>
                    <a:lnTo>
                      <a:pt x="3524" y="4965"/>
                    </a:lnTo>
                    <a:lnTo>
                      <a:pt x="3509" y="4936"/>
                    </a:lnTo>
                    <a:lnTo>
                      <a:pt x="3493" y="4907"/>
                    </a:lnTo>
                    <a:lnTo>
                      <a:pt x="3476" y="4879"/>
                    </a:lnTo>
                    <a:lnTo>
                      <a:pt x="3457" y="4851"/>
                    </a:lnTo>
                    <a:lnTo>
                      <a:pt x="2584" y="3544"/>
                    </a:lnTo>
                    <a:lnTo>
                      <a:pt x="3552" y="2578"/>
                    </a:lnTo>
                    <a:lnTo>
                      <a:pt x="4862" y="3450"/>
                    </a:lnTo>
                    <a:lnTo>
                      <a:pt x="4894" y="3470"/>
                    </a:lnTo>
                    <a:lnTo>
                      <a:pt x="4926" y="3489"/>
                    </a:lnTo>
                    <a:lnTo>
                      <a:pt x="4959" y="3507"/>
                    </a:lnTo>
                    <a:lnTo>
                      <a:pt x="4992" y="3523"/>
                    </a:lnTo>
                    <a:lnTo>
                      <a:pt x="5027" y="3538"/>
                    </a:lnTo>
                    <a:lnTo>
                      <a:pt x="5061" y="3552"/>
                    </a:lnTo>
                    <a:lnTo>
                      <a:pt x="5096" y="3564"/>
                    </a:lnTo>
                    <a:lnTo>
                      <a:pt x="5130" y="3576"/>
                    </a:lnTo>
                    <a:lnTo>
                      <a:pt x="5166" y="3586"/>
                    </a:lnTo>
                    <a:lnTo>
                      <a:pt x="5202" y="3594"/>
                    </a:lnTo>
                    <a:lnTo>
                      <a:pt x="5238" y="3601"/>
                    </a:lnTo>
                    <a:lnTo>
                      <a:pt x="5274" y="3607"/>
                    </a:lnTo>
                    <a:lnTo>
                      <a:pt x="5310" y="3612"/>
                    </a:lnTo>
                    <a:lnTo>
                      <a:pt x="5347" y="3615"/>
                    </a:lnTo>
                    <a:lnTo>
                      <a:pt x="5384" y="3617"/>
                    </a:lnTo>
                    <a:lnTo>
                      <a:pt x="5420" y="3618"/>
                    </a:lnTo>
                    <a:lnTo>
                      <a:pt x="5448" y="3617"/>
                    </a:lnTo>
                    <a:lnTo>
                      <a:pt x="5476" y="3616"/>
                    </a:lnTo>
                    <a:lnTo>
                      <a:pt x="5504" y="3614"/>
                    </a:lnTo>
                    <a:lnTo>
                      <a:pt x="5532" y="3612"/>
                    </a:lnTo>
                    <a:lnTo>
                      <a:pt x="5560" y="3608"/>
                    </a:lnTo>
                    <a:lnTo>
                      <a:pt x="5588" y="3604"/>
                    </a:lnTo>
                    <a:lnTo>
                      <a:pt x="5615" y="3599"/>
                    </a:lnTo>
                    <a:lnTo>
                      <a:pt x="5643" y="3593"/>
                    </a:lnTo>
                    <a:lnTo>
                      <a:pt x="5670" y="3586"/>
                    </a:lnTo>
                    <a:lnTo>
                      <a:pt x="5698" y="3579"/>
                    </a:lnTo>
                    <a:lnTo>
                      <a:pt x="5725" y="3571"/>
                    </a:lnTo>
                    <a:lnTo>
                      <a:pt x="5752" y="3562"/>
                    </a:lnTo>
                    <a:lnTo>
                      <a:pt x="5779" y="3552"/>
                    </a:lnTo>
                    <a:lnTo>
                      <a:pt x="5805" y="3542"/>
                    </a:lnTo>
                    <a:lnTo>
                      <a:pt x="5832" y="3531"/>
                    </a:lnTo>
                    <a:lnTo>
                      <a:pt x="5859" y="3518"/>
                    </a:lnTo>
                    <a:lnTo>
                      <a:pt x="5924" y="3487"/>
                    </a:lnTo>
                    <a:lnTo>
                      <a:pt x="5990" y="3457"/>
                    </a:lnTo>
                    <a:lnTo>
                      <a:pt x="6057" y="3428"/>
                    </a:lnTo>
                    <a:lnTo>
                      <a:pt x="6124" y="3398"/>
                    </a:lnTo>
                    <a:lnTo>
                      <a:pt x="6192" y="3370"/>
                    </a:lnTo>
                    <a:lnTo>
                      <a:pt x="6260" y="3344"/>
                    </a:lnTo>
                    <a:lnTo>
                      <a:pt x="6329" y="3318"/>
                    </a:lnTo>
                    <a:lnTo>
                      <a:pt x="6399" y="3293"/>
                    </a:lnTo>
                    <a:lnTo>
                      <a:pt x="6430" y="3282"/>
                    </a:lnTo>
                    <a:lnTo>
                      <a:pt x="6461" y="3270"/>
                    </a:lnTo>
                    <a:lnTo>
                      <a:pt x="6491" y="3256"/>
                    </a:lnTo>
                    <a:lnTo>
                      <a:pt x="6520" y="3242"/>
                    </a:lnTo>
                    <a:lnTo>
                      <a:pt x="6550" y="3227"/>
                    </a:lnTo>
                    <a:lnTo>
                      <a:pt x="6578" y="3211"/>
                    </a:lnTo>
                    <a:lnTo>
                      <a:pt x="6606" y="3194"/>
                    </a:lnTo>
                    <a:lnTo>
                      <a:pt x="6633" y="3176"/>
                    </a:lnTo>
                    <a:lnTo>
                      <a:pt x="6660" y="3158"/>
                    </a:lnTo>
                    <a:lnTo>
                      <a:pt x="6686" y="3138"/>
                    </a:lnTo>
                    <a:lnTo>
                      <a:pt x="6712" y="3117"/>
                    </a:lnTo>
                    <a:lnTo>
                      <a:pt x="6736" y="3096"/>
                    </a:lnTo>
                    <a:lnTo>
                      <a:pt x="6760" y="3074"/>
                    </a:lnTo>
                    <a:lnTo>
                      <a:pt x="6783" y="3052"/>
                    </a:lnTo>
                    <a:lnTo>
                      <a:pt x="6805" y="3029"/>
                    </a:lnTo>
                    <a:lnTo>
                      <a:pt x="6827" y="3005"/>
                    </a:lnTo>
                    <a:lnTo>
                      <a:pt x="6847" y="2980"/>
                    </a:lnTo>
                    <a:lnTo>
                      <a:pt x="6868" y="2955"/>
                    </a:lnTo>
                    <a:lnTo>
                      <a:pt x="6887" y="2929"/>
                    </a:lnTo>
                    <a:lnTo>
                      <a:pt x="6906" y="2903"/>
                    </a:lnTo>
                    <a:lnTo>
                      <a:pt x="6923" y="2876"/>
                    </a:lnTo>
                    <a:lnTo>
                      <a:pt x="6940" y="2847"/>
                    </a:lnTo>
                    <a:lnTo>
                      <a:pt x="6955" y="2819"/>
                    </a:lnTo>
                    <a:lnTo>
                      <a:pt x="6970" y="2790"/>
                    </a:lnTo>
                    <a:lnTo>
                      <a:pt x="6984" y="2761"/>
                    </a:lnTo>
                    <a:lnTo>
                      <a:pt x="6997" y="2731"/>
                    </a:lnTo>
                    <a:lnTo>
                      <a:pt x="7009" y="2701"/>
                    </a:lnTo>
                    <a:lnTo>
                      <a:pt x="7020" y="2670"/>
                    </a:lnTo>
                    <a:lnTo>
                      <a:pt x="7030" y="2639"/>
                    </a:lnTo>
                    <a:lnTo>
                      <a:pt x="7040" y="2608"/>
                    </a:lnTo>
                    <a:lnTo>
                      <a:pt x="7048" y="2575"/>
                    </a:lnTo>
                    <a:lnTo>
                      <a:pt x="7055" y="2542"/>
                    </a:lnTo>
                    <a:lnTo>
                      <a:pt x="7363" y="1004"/>
                    </a:lnTo>
                    <a:lnTo>
                      <a:pt x="8732" y="1004"/>
                    </a:lnTo>
                    <a:lnTo>
                      <a:pt x="9040" y="2542"/>
                    </a:lnTo>
                    <a:lnTo>
                      <a:pt x="9047" y="2575"/>
                    </a:lnTo>
                    <a:lnTo>
                      <a:pt x="9055" y="2608"/>
                    </a:lnTo>
                    <a:lnTo>
                      <a:pt x="9065" y="2639"/>
                    </a:lnTo>
                    <a:lnTo>
                      <a:pt x="9075" y="2670"/>
                    </a:lnTo>
                    <a:lnTo>
                      <a:pt x="9086" y="2701"/>
                    </a:lnTo>
                    <a:lnTo>
                      <a:pt x="9098" y="2731"/>
                    </a:lnTo>
                    <a:lnTo>
                      <a:pt x="9111" y="2761"/>
                    </a:lnTo>
                    <a:lnTo>
                      <a:pt x="9125" y="2790"/>
                    </a:lnTo>
                    <a:lnTo>
                      <a:pt x="9140" y="2819"/>
                    </a:lnTo>
                    <a:lnTo>
                      <a:pt x="9155" y="2847"/>
                    </a:lnTo>
                    <a:lnTo>
                      <a:pt x="9172" y="2876"/>
                    </a:lnTo>
                    <a:lnTo>
                      <a:pt x="9189" y="2903"/>
                    </a:lnTo>
                    <a:lnTo>
                      <a:pt x="9208" y="2929"/>
                    </a:lnTo>
                    <a:lnTo>
                      <a:pt x="9227" y="2955"/>
                    </a:lnTo>
                    <a:lnTo>
                      <a:pt x="9248" y="2980"/>
                    </a:lnTo>
                    <a:lnTo>
                      <a:pt x="9268" y="3005"/>
                    </a:lnTo>
                    <a:lnTo>
                      <a:pt x="9290" y="3029"/>
                    </a:lnTo>
                    <a:lnTo>
                      <a:pt x="9312" y="3052"/>
                    </a:lnTo>
                    <a:lnTo>
                      <a:pt x="9335" y="3074"/>
                    </a:lnTo>
                    <a:lnTo>
                      <a:pt x="9359" y="3096"/>
                    </a:lnTo>
                    <a:lnTo>
                      <a:pt x="9383" y="3117"/>
                    </a:lnTo>
                    <a:lnTo>
                      <a:pt x="9409" y="3138"/>
                    </a:lnTo>
                    <a:lnTo>
                      <a:pt x="9435" y="3158"/>
                    </a:lnTo>
                    <a:lnTo>
                      <a:pt x="9462" y="3176"/>
                    </a:lnTo>
                    <a:lnTo>
                      <a:pt x="9489" y="3194"/>
                    </a:lnTo>
                    <a:lnTo>
                      <a:pt x="9517" y="3211"/>
                    </a:lnTo>
                    <a:lnTo>
                      <a:pt x="9545" y="3227"/>
                    </a:lnTo>
                    <a:lnTo>
                      <a:pt x="9575" y="3242"/>
                    </a:lnTo>
                    <a:lnTo>
                      <a:pt x="9604" y="3256"/>
                    </a:lnTo>
                    <a:lnTo>
                      <a:pt x="9634" y="3270"/>
                    </a:lnTo>
                    <a:lnTo>
                      <a:pt x="9665" y="3282"/>
                    </a:lnTo>
                    <a:lnTo>
                      <a:pt x="9696" y="3293"/>
                    </a:lnTo>
                    <a:lnTo>
                      <a:pt x="9766" y="3318"/>
                    </a:lnTo>
                    <a:lnTo>
                      <a:pt x="9834" y="3344"/>
                    </a:lnTo>
                    <a:lnTo>
                      <a:pt x="9902" y="3370"/>
                    </a:lnTo>
                    <a:lnTo>
                      <a:pt x="9971" y="3398"/>
                    </a:lnTo>
                    <a:lnTo>
                      <a:pt x="10037" y="3427"/>
                    </a:lnTo>
                    <a:lnTo>
                      <a:pt x="10105" y="3456"/>
                    </a:lnTo>
                    <a:lnTo>
                      <a:pt x="10171" y="3487"/>
                    </a:lnTo>
                    <a:lnTo>
                      <a:pt x="10236" y="3518"/>
                    </a:lnTo>
                    <a:lnTo>
                      <a:pt x="10263" y="3530"/>
                    </a:lnTo>
                    <a:lnTo>
                      <a:pt x="10290" y="3541"/>
                    </a:lnTo>
                    <a:lnTo>
                      <a:pt x="10316" y="3552"/>
                    </a:lnTo>
                    <a:lnTo>
                      <a:pt x="10343" y="3562"/>
                    </a:lnTo>
                    <a:lnTo>
                      <a:pt x="10370" y="3571"/>
                    </a:lnTo>
                    <a:lnTo>
                      <a:pt x="10397" y="3579"/>
                    </a:lnTo>
                    <a:lnTo>
                      <a:pt x="10425" y="3586"/>
                    </a:lnTo>
                    <a:lnTo>
                      <a:pt x="10452" y="3593"/>
                    </a:lnTo>
                    <a:lnTo>
                      <a:pt x="10480" y="3599"/>
                    </a:lnTo>
                    <a:lnTo>
                      <a:pt x="10507" y="3604"/>
                    </a:lnTo>
                    <a:lnTo>
                      <a:pt x="10535" y="3608"/>
                    </a:lnTo>
                    <a:lnTo>
                      <a:pt x="10563" y="3612"/>
                    </a:lnTo>
                    <a:lnTo>
                      <a:pt x="10592" y="3614"/>
                    </a:lnTo>
                    <a:lnTo>
                      <a:pt x="10620" y="3616"/>
                    </a:lnTo>
                    <a:lnTo>
                      <a:pt x="10648" y="3617"/>
                    </a:lnTo>
                    <a:lnTo>
                      <a:pt x="10676" y="3618"/>
                    </a:lnTo>
                    <a:lnTo>
                      <a:pt x="10712" y="3617"/>
                    </a:lnTo>
                    <a:lnTo>
                      <a:pt x="10748" y="3615"/>
                    </a:lnTo>
                    <a:lnTo>
                      <a:pt x="10786" y="3612"/>
                    </a:lnTo>
                    <a:lnTo>
                      <a:pt x="10822" y="3607"/>
                    </a:lnTo>
                    <a:lnTo>
                      <a:pt x="10858" y="3601"/>
                    </a:lnTo>
                    <a:lnTo>
                      <a:pt x="10894" y="3594"/>
                    </a:lnTo>
                    <a:lnTo>
                      <a:pt x="10930" y="3586"/>
                    </a:lnTo>
                    <a:lnTo>
                      <a:pt x="10965" y="3576"/>
                    </a:lnTo>
                    <a:lnTo>
                      <a:pt x="11000" y="3564"/>
                    </a:lnTo>
                    <a:lnTo>
                      <a:pt x="11035" y="3552"/>
                    </a:lnTo>
                    <a:lnTo>
                      <a:pt x="11069" y="3538"/>
                    </a:lnTo>
                    <a:lnTo>
                      <a:pt x="11103" y="3523"/>
                    </a:lnTo>
                    <a:lnTo>
                      <a:pt x="11137" y="3507"/>
                    </a:lnTo>
                    <a:lnTo>
                      <a:pt x="11169" y="3489"/>
                    </a:lnTo>
                    <a:lnTo>
                      <a:pt x="11202" y="3470"/>
                    </a:lnTo>
                    <a:lnTo>
                      <a:pt x="11233" y="3450"/>
                    </a:lnTo>
                    <a:lnTo>
                      <a:pt x="12543" y="2578"/>
                    </a:lnTo>
                    <a:lnTo>
                      <a:pt x="13511" y="3544"/>
                    </a:lnTo>
                    <a:lnTo>
                      <a:pt x="12638" y="4851"/>
                    </a:lnTo>
                    <a:lnTo>
                      <a:pt x="12619" y="4879"/>
                    </a:lnTo>
                    <a:lnTo>
                      <a:pt x="12602" y="4907"/>
                    </a:lnTo>
                    <a:lnTo>
                      <a:pt x="12586" y="4936"/>
                    </a:lnTo>
                    <a:lnTo>
                      <a:pt x="12571" y="4965"/>
                    </a:lnTo>
                    <a:lnTo>
                      <a:pt x="12557" y="4995"/>
                    </a:lnTo>
                    <a:lnTo>
                      <a:pt x="12544" y="5024"/>
                    </a:lnTo>
                    <a:lnTo>
                      <a:pt x="12533" y="5056"/>
                    </a:lnTo>
                    <a:lnTo>
                      <a:pt x="12522" y="5086"/>
                    </a:lnTo>
                    <a:lnTo>
                      <a:pt x="12512" y="5117"/>
                    </a:lnTo>
                    <a:lnTo>
                      <a:pt x="12503" y="5148"/>
                    </a:lnTo>
                    <a:lnTo>
                      <a:pt x="12495" y="5179"/>
                    </a:lnTo>
                    <a:lnTo>
                      <a:pt x="12489" y="5211"/>
                    </a:lnTo>
                    <a:lnTo>
                      <a:pt x="12483" y="5242"/>
                    </a:lnTo>
                    <a:lnTo>
                      <a:pt x="12478" y="5274"/>
                    </a:lnTo>
                    <a:lnTo>
                      <a:pt x="12474" y="5306"/>
                    </a:lnTo>
                    <a:lnTo>
                      <a:pt x="12472" y="5339"/>
                    </a:lnTo>
                    <a:lnTo>
                      <a:pt x="12470" y="5371"/>
                    </a:lnTo>
                    <a:lnTo>
                      <a:pt x="12469" y="5403"/>
                    </a:lnTo>
                    <a:lnTo>
                      <a:pt x="12470" y="5435"/>
                    </a:lnTo>
                    <a:lnTo>
                      <a:pt x="12471" y="5467"/>
                    </a:lnTo>
                    <a:lnTo>
                      <a:pt x="12473" y="5500"/>
                    </a:lnTo>
                    <a:lnTo>
                      <a:pt x="12477" y="5532"/>
                    </a:lnTo>
                    <a:lnTo>
                      <a:pt x="12481" y="5563"/>
                    </a:lnTo>
                    <a:lnTo>
                      <a:pt x="12487" y="5596"/>
                    </a:lnTo>
                    <a:lnTo>
                      <a:pt x="12494" y="5628"/>
                    </a:lnTo>
                    <a:lnTo>
                      <a:pt x="12501" y="5660"/>
                    </a:lnTo>
                    <a:lnTo>
                      <a:pt x="12510" y="5691"/>
                    </a:lnTo>
                    <a:lnTo>
                      <a:pt x="12519" y="5722"/>
                    </a:lnTo>
                    <a:lnTo>
                      <a:pt x="12530" y="5753"/>
                    </a:lnTo>
                    <a:lnTo>
                      <a:pt x="12542" y="5784"/>
                    </a:lnTo>
                    <a:lnTo>
                      <a:pt x="12555" y="5814"/>
                    </a:lnTo>
                    <a:lnTo>
                      <a:pt x="12569" y="5844"/>
                    </a:lnTo>
                    <a:lnTo>
                      <a:pt x="12600" y="5910"/>
                    </a:lnTo>
                    <a:lnTo>
                      <a:pt x="12631" y="5976"/>
                    </a:lnTo>
                    <a:lnTo>
                      <a:pt x="12661" y="6043"/>
                    </a:lnTo>
                    <a:lnTo>
                      <a:pt x="12689" y="6110"/>
                    </a:lnTo>
                    <a:lnTo>
                      <a:pt x="12717" y="6178"/>
                    </a:lnTo>
                    <a:lnTo>
                      <a:pt x="12744" y="6246"/>
                    </a:lnTo>
                    <a:lnTo>
                      <a:pt x="12769" y="6315"/>
                    </a:lnTo>
                    <a:lnTo>
                      <a:pt x="12795" y="6384"/>
                    </a:lnTo>
                    <a:lnTo>
                      <a:pt x="12807" y="6416"/>
                    </a:lnTo>
                    <a:lnTo>
                      <a:pt x="12819" y="6446"/>
                    </a:lnTo>
                    <a:lnTo>
                      <a:pt x="12832" y="6476"/>
                    </a:lnTo>
                    <a:lnTo>
                      <a:pt x="12846" y="6506"/>
                    </a:lnTo>
                    <a:lnTo>
                      <a:pt x="12861" y="6535"/>
                    </a:lnTo>
                    <a:lnTo>
                      <a:pt x="12877" y="6563"/>
                    </a:lnTo>
                    <a:lnTo>
                      <a:pt x="12894" y="6591"/>
                    </a:lnTo>
                    <a:lnTo>
                      <a:pt x="12912" y="6618"/>
                    </a:lnTo>
                    <a:lnTo>
                      <a:pt x="12931" y="6644"/>
                    </a:lnTo>
                    <a:lnTo>
                      <a:pt x="12950" y="6671"/>
                    </a:lnTo>
                    <a:lnTo>
                      <a:pt x="12971" y="6696"/>
                    </a:lnTo>
                    <a:lnTo>
                      <a:pt x="12992" y="6721"/>
                    </a:lnTo>
                    <a:lnTo>
                      <a:pt x="13014" y="6744"/>
                    </a:lnTo>
                    <a:lnTo>
                      <a:pt x="13036" y="6767"/>
                    </a:lnTo>
                    <a:lnTo>
                      <a:pt x="13059" y="6790"/>
                    </a:lnTo>
                    <a:lnTo>
                      <a:pt x="13083" y="6811"/>
                    </a:lnTo>
                    <a:lnTo>
                      <a:pt x="13108" y="6832"/>
                    </a:lnTo>
                    <a:lnTo>
                      <a:pt x="13134" y="6852"/>
                    </a:lnTo>
                    <a:lnTo>
                      <a:pt x="13160" y="6871"/>
                    </a:lnTo>
                    <a:lnTo>
                      <a:pt x="13186" y="6889"/>
                    </a:lnTo>
                    <a:lnTo>
                      <a:pt x="13213" y="6907"/>
                    </a:lnTo>
                    <a:lnTo>
                      <a:pt x="13241" y="6923"/>
                    </a:lnTo>
                    <a:lnTo>
                      <a:pt x="13269" y="6939"/>
                    </a:lnTo>
                    <a:lnTo>
                      <a:pt x="13298" y="6955"/>
                    </a:lnTo>
                    <a:lnTo>
                      <a:pt x="13328" y="6968"/>
                    </a:lnTo>
                    <a:lnTo>
                      <a:pt x="13358" y="6981"/>
                    </a:lnTo>
                    <a:lnTo>
                      <a:pt x="13388" y="6993"/>
                    </a:lnTo>
                    <a:lnTo>
                      <a:pt x="13419" y="7004"/>
                    </a:lnTo>
                    <a:lnTo>
                      <a:pt x="13450" y="7014"/>
                    </a:lnTo>
                    <a:lnTo>
                      <a:pt x="13483" y="7024"/>
                    </a:lnTo>
                    <a:lnTo>
                      <a:pt x="13515" y="7032"/>
                    </a:lnTo>
                    <a:lnTo>
                      <a:pt x="13547" y="7039"/>
                    </a:lnTo>
                    <a:lnTo>
                      <a:pt x="15088" y="7347"/>
                    </a:lnTo>
                    <a:lnTo>
                      <a:pt x="15089" y="8712"/>
                    </a:lnTo>
                    <a:lnTo>
                      <a:pt x="13547" y="9020"/>
                    </a:lnTo>
                    <a:close/>
                    <a:moveTo>
                      <a:pt x="15286" y="6362"/>
                    </a:moveTo>
                    <a:lnTo>
                      <a:pt x="13745" y="6054"/>
                    </a:lnTo>
                    <a:lnTo>
                      <a:pt x="13715" y="5971"/>
                    </a:lnTo>
                    <a:lnTo>
                      <a:pt x="13684" y="5889"/>
                    </a:lnTo>
                    <a:lnTo>
                      <a:pt x="13652" y="5807"/>
                    </a:lnTo>
                    <a:lnTo>
                      <a:pt x="13618" y="5726"/>
                    </a:lnTo>
                    <a:lnTo>
                      <a:pt x="13584" y="5646"/>
                    </a:lnTo>
                    <a:lnTo>
                      <a:pt x="13548" y="5565"/>
                    </a:lnTo>
                    <a:lnTo>
                      <a:pt x="13512" y="5486"/>
                    </a:lnTo>
                    <a:lnTo>
                      <a:pt x="13475" y="5408"/>
                    </a:lnTo>
                    <a:lnTo>
                      <a:pt x="14348" y="4101"/>
                    </a:lnTo>
                    <a:lnTo>
                      <a:pt x="14372" y="4063"/>
                    </a:lnTo>
                    <a:lnTo>
                      <a:pt x="14394" y="4025"/>
                    </a:lnTo>
                    <a:lnTo>
                      <a:pt x="14414" y="3986"/>
                    </a:lnTo>
                    <a:lnTo>
                      <a:pt x="14433" y="3947"/>
                    </a:lnTo>
                    <a:lnTo>
                      <a:pt x="14449" y="3906"/>
                    </a:lnTo>
                    <a:lnTo>
                      <a:pt x="14464" y="3865"/>
                    </a:lnTo>
                    <a:lnTo>
                      <a:pt x="14476" y="3824"/>
                    </a:lnTo>
                    <a:lnTo>
                      <a:pt x="14489" y="3783"/>
                    </a:lnTo>
                    <a:lnTo>
                      <a:pt x="14498" y="3741"/>
                    </a:lnTo>
                    <a:lnTo>
                      <a:pt x="14505" y="3699"/>
                    </a:lnTo>
                    <a:lnTo>
                      <a:pt x="14511" y="3656"/>
                    </a:lnTo>
                    <a:lnTo>
                      <a:pt x="14515" y="3614"/>
                    </a:lnTo>
                    <a:lnTo>
                      <a:pt x="14517" y="3572"/>
                    </a:lnTo>
                    <a:lnTo>
                      <a:pt x="14517" y="3530"/>
                    </a:lnTo>
                    <a:lnTo>
                      <a:pt x="14515" y="3488"/>
                    </a:lnTo>
                    <a:lnTo>
                      <a:pt x="14512" y="3446"/>
                    </a:lnTo>
                    <a:lnTo>
                      <a:pt x="14507" y="3404"/>
                    </a:lnTo>
                    <a:lnTo>
                      <a:pt x="14500" y="3361"/>
                    </a:lnTo>
                    <a:lnTo>
                      <a:pt x="14492" y="3320"/>
                    </a:lnTo>
                    <a:lnTo>
                      <a:pt x="14480" y="3279"/>
                    </a:lnTo>
                    <a:lnTo>
                      <a:pt x="14468" y="3239"/>
                    </a:lnTo>
                    <a:lnTo>
                      <a:pt x="14455" y="3198"/>
                    </a:lnTo>
                    <a:lnTo>
                      <a:pt x="14439" y="3159"/>
                    </a:lnTo>
                    <a:lnTo>
                      <a:pt x="14422" y="3119"/>
                    </a:lnTo>
                    <a:lnTo>
                      <a:pt x="14403" y="3081"/>
                    </a:lnTo>
                    <a:lnTo>
                      <a:pt x="14382" y="3043"/>
                    </a:lnTo>
                    <a:lnTo>
                      <a:pt x="14360" y="3006"/>
                    </a:lnTo>
                    <a:lnTo>
                      <a:pt x="14336" y="2970"/>
                    </a:lnTo>
                    <a:lnTo>
                      <a:pt x="14309" y="2935"/>
                    </a:lnTo>
                    <a:lnTo>
                      <a:pt x="14282" y="2901"/>
                    </a:lnTo>
                    <a:lnTo>
                      <a:pt x="14253" y="2868"/>
                    </a:lnTo>
                    <a:lnTo>
                      <a:pt x="14222" y="2834"/>
                    </a:lnTo>
                    <a:lnTo>
                      <a:pt x="13254" y="1869"/>
                    </a:lnTo>
                    <a:lnTo>
                      <a:pt x="13236" y="1852"/>
                    </a:lnTo>
                    <a:lnTo>
                      <a:pt x="13217" y="1834"/>
                    </a:lnTo>
                    <a:lnTo>
                      <a:pt x="13198" y="1817"/>
                    </a:lnTo>
                    <a:lnTo>
                      <a:pt x="13179" y="1801"/>
                    </a:lnTo>
                    <a:lnTo>
                      <a:pt x="13159" y="1786"/>
                    </a:lnTo>
                    <a:lnTo>
                      <a:pt x="13139" y="1771"/>
                    </a:lnTo>
                    <a:lnTo>
                      <a:pt x="13118" y="1755"/>
                    </a:lnTo>
                    <a:lnTo>
                      <a:pt x="13097" y="1741"/>
                    </a:lnTo>
                    <a:lnTo>
                      <a:pt x="13076" y="1728"/>
                    </a:lnTo>
                    <a:lnTo>
                      <a:pt x="13055" y="1715"/>
                    </a:lnTo>
                    <a:lnTo>
                      <a:pt x="13034" y="1702"/>
                    </a:lnTo>
                    <a:lnTo>
                      <a:pt x="13012" y="1691"/>
                    </a:lnTo>
                    <a:lnTo>
                      <a:pt x="12990" y="1680"/>
                    </a:lnTo>
                    <a:lnTo>
                      <a:pt x="12968" y="1669"/>
                    </a:lnTo>
                    <a:lnTo>
                      <a:pt x="12945" y="1659"/>
                    </a:lnTo>
                    <a:lnTo>
                      <a:pt x="12923" y="1649"/>
                    </a:lnTo>
                    <a:lnTo>
                      <a:pt x="12900" y="1640"/>
                    </a:lnTo>
                    <a:lnTo>
                      <a:pt x="12877" y="1632"/>
                    </a:lnTo>
                    <a:lnTo>
                      <a:pt x="12854" y="1624"/>
                    </a:lnTo>
                    <a:lnTo>
                      <a:pt x="12831" y="1617"/>
                    </a:lnTo>
                    <a:lnTo>
                      <a:pt x="12808" y="1610"/>
                    </a:lnTo>
                    <a:lnTo>
                      <a:pt x="12783" y="1604"/>
                    </a:lnTo>
                    <a:lnTo>
                      <a:pt x="12759" y="1599"/>
                    </a:lnTo>
                    <a:lnTo>
                      <a:pt x="12736" y="1594"/>
                    </a:lnTo>
                    <a:lnTo>
                      <a:pt x="12712" y="1590"/>
                    </a:lnTo>
                    <a:lnTo>
                      <a:pt x="12688" y="1586"/>
                    </a:lnTo>
                    <a:lnTo>
                      <a:pt x="12664" y="1583"/>
                    </a:lnTo>
                    <a:lnTo>
                      <a:pt x="12640" y="1580"/>
                    </a:lnTo>
                    <a:lnTo>
                      <a:pt x="12615" y="1578"/>
                    </a:lnTo>
                    <a:lnTo>
                      <a:pt x="12591" y="1577"/>
                    </a:lnTo>
                    <a:lnTo>
                      <a:pt x="12566" y="1576"/>
                    </a:lnTo>
                    <a:lnTo>
                      <a:pt x="12542" y="1575"/>
                    </a:lnTo>
                    <a:lnTo>
                      <a:pt x="12506" y="1576"/>
                    </a:lnTo>
                    <a:lnTo>
                      <a:pt x="12470" y="1578"/>
                    </a:lnTo>
                    <a:lnTo>
                      <a:pt x="12433" y="1581"/>
                    </a:lnTo>
                    <a:lnTo>
                      <a:pt x="12398" y="1586"/>
                    </a:lnTo>
                    <a:lnTo>
                      <a:pt x="12362" y="1592"/>
                    </a:lnTo>
                    <a:lnTo>
                      <a:pt x="12326" y="1599"/>
                    </a:lnTo>
                    <a:lnTo>
                      <a:pt x="12291" y="1607"/>
                    </a:lnTo>
                    <a:lnTo>
                      <a:pt x="12255" y="1617"/>
                    </a:lnTo>
                    <a:lnTo>
                      <a:pt x="12220" y="1628"/>
                    </a:lnTo>
                    <a:lnTo>
                      <a:pt x="12185" y="1641"/>
                    </a:lnTo>
                    <a:lnTo>
                      <a:pt x="12151" y="1654"/>
                    </a:lnTo>
                    <a:lnTo>
                      <a:pt x="12117" y="1670"/>
                    </a:lnTo>
                    <a:lnTo>
                      <a:pt x="12083" y="1686"/>
                    </a:lnTo>
                    <a:lnTo>
                      <a:pt x="12050" y="1704"/>
                    </a:lnTo>
                    <a:lnTo>
                      <a:pt x="12018" y="1723"/>
                    </a:lnTo>
                    <a:lnTo>
                      <a:pt x="11986" y="1743"/>
                    </a:lnTo>
                    <a:lnTo>
                      <a:pt x="10676" y="2615"/>
                    </a:lnTo>
                    <a:lnTo>
                      <a:pt x="10597" y="2577"/>
                    </a:lnTo>
                    <a:lnTo>
                      <a:pt x="10517" y="2540"/>
                    </a:lnTo>
                    <a:lnTo>
                      <a:pt x="10437" y="2505"/>
                    </a:lnTo>
                    <a:lnTo>
                      <a:pt x="10356" y="2471"/>
                    </a:lnTo>
                    <a:lnTo>
                      <a:pt x="10275" y="2438"/>
                    </a:lnTo>
                    <a:lnTo>
                      <a:pt x="10192" y="2406"/>
                    </a:lnTo>
                    <a:lnTo>
                      <a:pt x="10110" y="2375"/>
                    </a:lnTo>
                    <a:lnTo>
                      <a:pt x="10026" y="2346"/>
                    </a:lnTo>
                    <a:lnTo>
                      <a:pt x="9718" y="808"/>
                    </a:lnTo>
                    <a:lnTo>
                      <a:pt x="9708" y="764"/>
                    </a:lnTo>
                    <a:lnTo>
                      <a:pt x="9697" y="721"/>
                    </a:lnTo>
                    <a:lnTo>
                      <a:pt x="9683" y="679"/>
                    </a:lnTo>
                    <a:lnTo>
                      <a:pt x="9668" y="638"/>
                    </a:lnTo>
                    <a:lnTo>
                      <a:pt x="9652" y="598"/>
                    </a:lnTo>
                    <a:lnTo>
                      <a:pt x="9633" y="559"/>
                    </a:lnTo>
                    <a:lnTo>
                      <a:pt x="9614" y="520"/>
                    </a:lnTo>
                    <a:lnTo>
                      <a:pt x="9592" y="483"/>
                    </a:lnTo>
                    <a:lnTo>
                      <a:pt x="9568" y="447"/>
                    </a:lnTo>
                    <a:lnTo>
                      <a:pt x="9544" y="413"/>
                    </a:lnTo>
                    <a:lnTo>
                      <a:pt x="9518" y="378"/>
                    </a:lnTo>
                    <a:lnTo>
                      <a:pt x="9491" y="345"/>
                    </a:lnTo>
                    <a:lnTo>
                      <a:pt x="9463" y="314"/>
                    </a:lnTo>
                    <a:lnTo>
                      <a:pt x="9433" y="284"/>
                    </a:lnTo>
                    <a:lnTo>
                      <a:pt x="9401" y="255"/>
                    </a:lnTo>
                    <a:lnTo>
                      <a:pt x="9369" y="228"/>
                    </a:lnTo>
                    <a:lnTo>
                      <a:pt x="9336" y="202"/>
                    </a:lnTo>
                    <a:lnTo>
                      <a:pt x="9302" y="177"/>
                    </a:lnTo>
                    <a:lnTo>
                      <a:pt x="9267" y="154"/>
                    </a:lnTo>
                    <a:lnTo>
                      <a:pt x="9229" y="131"/>
                    </a:lnTo>
                    <a:lnTo>
                      <a:pt x="9192" y="111"/>
                    </a:lnTo>
                    <a:lnTo>
                      <a:pt x="9154" y="92"/>
                    </a:lnTo>
                    <a:lnTo>
                      <a:pt x="9115" y="75"/>
                    </a:lnTo>
                    <a:lnTo>
                      <a:pt x="9075" y="60"/>
                    </a:lnTo>
                    <a:lnTo>
                      <a:pt x="9034" y="46"/>
                    </a:lnTo>
                    <a:lnTo>
                      <a:pt x="8993" y="34"/>
                    </a:lnTo>
                    <a:lnTo>
                      <a:pt x="8951" y="24"/>
                    </a:lnTo>
                    <a:lnTo>
                      <a:pt x="8908" y="15"/>
                    </a:lnTo>
                    <a:lnTo>
                      <a:pt x="8864" y="9"/>
                    </a:lnTo>
                    <a:lnTo>
                      <a:pt x="8821" y="4"/>
                    </a:lnTo>
                    <a:lnTo>
                      <a:pt x="8777" y="1"/>
                    </a:lnTo>
                    <a:lnTo>
                      <a:pt x="8732" y="0"/>
                    </a:lnTo>
                    <a:lnTo>
                      <a:pt x="7363" y="0"/>
                    </a:lnTo>
                    <a:lnTo>
                      <a:pt x="7318" y="1"/>
                    </a:lnTo>
                    <a:lnTo>
                      <a:pt x="7274" y="4"/>
                    </a:lnTo>
                    <a:lnTo>
                      <a:pt x="7231" y="9"/>
                    </a:lnTo>
                    <a:lnTo>
                      <a:pt x="7187" y="15"/>
                    </a:lnTo>
                    <a:lnTo>
                      <a:pt x="7144" y="24"/>
                    </a:lnTo>
                    <a:lnTo>
                      <a:pt x="7102" y="34"/>
                    </a:lnTo>
                    <a:lnTo>
                      <a:pt x="7061" y="46"/>
                    </a:lnTo>
                    <a:lnTo>
                      <a:pt x="7020" y="60"/>
                    </a:lnTo>
                    <a:lnTo>
                      <a:pt x="6980" y="75"/>
                    </a:lnTo>
                    <a:lnTo>
                      <a:pt x="6941" y="92"/>
                    </a:lnTo>
                    <a:lnTo>
                      <a:pt x="6903" y="111"/>
                    </a:lnTo>
                    <a:lnTo>
                      <a:pt x="6866" y="131"/>
                    </a:lnTo>
                    <a:lnTo>
                      <a:pt x="6829" y="154"/>
                    </a:lnTo>
                    <a:lnTo>
                      <a:pt x="6793" y="177"/>
                    </a:lnTo>
                    <a:lnTo>
                      <a:pt x="6759" y="202"/>
                    </a:lnTo>
                    <a:lnTo>
                      <a:pt x="6726" y="228"/>
                    </a:lnTo>
                    <a:lnTo>
                      <a:pt x="6694" y="255"/>
                    </a:lnTo>
                    <a:lnTo>
                      <a:pt x="6662" y="284"/>
                    </a:lnTo>
                    <a:lnTo>
                      <a:pt x="6633" y="314"/>
                    </a:lnTo>
                    <a:lnTo>
                      <a:pt x="6604" y="345"/>
                    </a:lnTo>
                    <a:lnTo>
                      <a:pt x="6577" y="378"/>
                    </a:lnTo>
                    <a:lnTo>
                      <a:pt x="6551" y="413"/>
                    </a:lnTo>
                    <a:lnTo>
                      <a:pt x="6527" y="447"/>
                    </a:lnTo>
                    <a:lnTo>
                      <a:pt x="6503" y="483"/>
                    </a:lnTo>
                    <a:lnTo>
                      <a:pt x="6482" y="520"/>
                    </a:lnTo>
                    <a:lnTo>
                      <a:pt x="6462" y="559"/>
                    </a:lnTo>
                    <a:lnTo>
                      <a:pt x="6444" y="598"/>
                    </a:lnTo>
                    <a:lnTo>
                      <a:pt x="6427" y="638"/>
                    </a:lnTo>
                    <a:lnTo>
                      <a:pt x="6412" y="679"/>
                    </a:lnTo>
                    <a:lnTo>
                      <a:pt x="6398" y="721"/>
                    </a:lnTo>
                    <a:lnTo>
                      <a:pt x="6387" y="764"/>
                    </a:lnTo>
                    <a:lnTo>
                      <a:pt x="6377" y="808"/>
                    </a:lnTo>
                    <a:lnTo>
                      <a:pt x="6069" y="2346"/>
                    </a:lnTo>
                    <a:lnTo>
                      <a:pt x="5985" y="2375"/>
                    </a:lnTo>
                    <a:lnTo>
                      <a:pt x="5903" y="2406"/>
                    </a:lnTo>
                    <a:lnTo>
                      <a:pt x="5820" y="2438"/>
                    </a:lnTo>
                    <a:lnTo>
                      <a:pt x="5739" y="2471"/>
                    </a:lnTo>
                    <a:lnTo>
                      <a:pt x="5658" y="2505"/>
                    </a:lnTo>
                    <a:lnTo>
                      <a:pt x="5578" y="2540"/>
                    </a:lnTo>
                    <a:lnTo>
                      <a:pt x="5499" y="2577"/>
                    </a:lnTo>
                    <a:lnTo>
                      <a:pt x="5420" y="2615"/>
                    </a:lnTo>
                    <a:lnTo>
                      <a:pt x="4110" y="1743"/>
                    </a:lnTo>
                    <a:lnTo>
                      <a:pt x="4078" y="1723"/>
                    </a:lnTo>
                    <a:lnTo>
                      <a:pt x="4046" y="1704"/>
                    </a:lnTo>
                    <a:lnTo>
                      <a:pt x="4012" y="1686"/>
                    </a:lnTo>
                    <a:lnTo>
                      <a:pt x="3978" y="1670"/>
                    </a:lnTo>
                    <a:lnTo>
                      <a:pt x="3944" y="1654"/>
                    </a:lnTo>
                    <a:lnTo>
                      <a:pt x="3910" y="1641"/>
                    </a:lnTo>
                    <a:lnTo>
                      <a:pt x="3875" y="1628"/>
                    </a:lnTo>
                    <a:lnTo>
                      <a:pt x="3840" y="1617"/>
                    </a:lnTo>
                    <a:lnTo>
                      <a:pt x="3804" y="1607"/>
                    </a:lnTo>
                    <a:lnTo>
                      <a:pt x="3769" y="1599"/>
                    </a:lnTo>
                    <a:lnTo>
                      <a:pt x="3733" y="1592"/>
                    </a:lnTo>
                    <a:lnTo>
                      <a:pt x="3698" y="1586"/>
                    </a:lnTo>
                    <a:lnTo>
                      <a:pt x="3662" y="1581"/>
                    </a:lnTo>
                    <a:lnTo>
                      <a:pt x="3625" y="1578"/>
                    </a:lnTo>
                    <a:lnTo>
                      <a:pt x="3589" y="1576"/>
                    </a:lnTo>
                    <a:lnTo>
                      <a:pt x="3553" y="1575"/>
                    </a:lnTo>
                    <a:lnTo>
                      <a:pt x="3529" y="1576"/>
                    </a:lnTo>
                    <a:lnTo>
                      <a:pt x="3504" y="1577"/>
                    </a:lnTo>
                    <a:lnTo>
                      <a:pt x="3480" y="1578"/>
                    </a:lnTo>
                    <a:lnTo>
                      <a:pt x="3455" y="1580"/>
                    </a:lnTo>
                    <a:lnTo>
                      <a:pt x="3431" y="1583"/>
                    </a:lnTo>
                    <a:lnTo>
                      <a:pt x="3407" y="1586"/>
                    </a:lnTo>
                    <a:lnTo>
                      <a:pt x="3383" y="1590"/>
                    </a:lnTo>
                    <a:lnTo>
                      <a:pt x="3359" y="1594"/>
                    </a:lnTo>
                    <a:lnTo>
                      <a:pt x="3336" y="1599"/>
                    </a:lnTo>
                    <a:lnTo>
                      <a:pt x="3312" y="1604"/>
                    </a:lnTo>
                    <a:lnTo>
                      <a:pt x="3288" y="1610"/>
                    </a:lnTo>
                    <a:lnTo>
                      <a:pt x="3264" y="1617"/>
                    </a:lnTo>
                    <a:lnTo>
                      <a:pt x="3241" y="1624"/>
                    </a:lnTo>
                    <a:lnTo>
                      <a:pt x="3218" y="1632"/>
                    </a:lnTo>
                    <a:lnTo>
                      <a:pt x="3195" y="1640"/>
                    </a:lnTo>
                    <a:lnTo>
                      <a:pt x="3173" y="1649"/>
                    </a:lnTo>
                    <a:lnTo>
                      <a:pt x="3150" y="1659"/>
                    </a:lnTo>
                    <a:lnTo>
                      <a:pt x="3127" y="1669"/>
                    </a:lnTo>
                    <a:lnTo>
                      <a:pt x="3105" y="1680"/>
                    </a:lnTo>
                    <a:lnTo>
                      <a:pt x="3083" y="1691"/>
                    </a:lnTo>
                    <a:lnTo>
                      <a:pt x="3061" y="1702"/>
                    </a:lnTo>
                    <a:lnTo>
                      <a:pt x="3040" y="1715"/>
                    </a:lnTo>
                    <a:lnTo>
                      <a:pt x="3019" y="1728"/>
                    </a:lnTo>
                    <a:lnTo>
                      <a:pt x="2998" y="1741"/>
                    </a:lnTo>
                    <a:lnTo>
                      <a:pt x="2978" y="1755"/>
                    </a:lnTo>
                    <a:lnTo>
                      <a:pt x="2956" y="1771"/>
                    </a:lnTo>
                    <a:lnTo>
                      <a:pt x="2936" y="1786"/>
                    </a:lnTo>
                    <a:lnTo>
                      <a:pt x="2917" y="1801"/>
                    </a:lnTo>
                    <a:lnTo>
                      <a:pt x="2897" y="1817"/>
                    </a:lnTo>
                    <a:lnTo>
                      <a:pt x="2878" y="1834"/>
                    </a:lnTo>
                    <a:lnTo>
                      <a:pt x="2860" y="1852"/>
                    </a:lnTo>
                    <a:lnTo>
                      <a:pt x="2841" y="1869"/>
                    </a:lnTo>
                    <a:lnTo>
                      <a:pt x="1873" y="2834"/>
                    </a:lnTo>
                    <a:lnTo>
                      <a:pt x="1843" y="2868"/>
                    </a:lnTo>
                    <a:lnTo>
                      <a:pt x="1814" y="2901"/>
                    </a:lnTo>
                    <a:lnTo>
                      <a:pt x="1786" y="2935"/>
                    </a:lnTo>
                    <a:lnTo>
                      <a:pt x="1759" y="2970"/>
                    </a:lnTo>
                    <a:lnTo>
                      <a:pt x="1735" y="3006"/>
                    </a:lnTo>
                    <a:lnTo>
                      <a:pt x="1713" y="3043"/>
                    </a:lnTo>
                    <a:lnTo>
                      <a:pt x="1692" y="3081"/>
                    </a:lnTo>
                    <a:lnTo>
                      <a:pt x="1673" y="3119"/>
                    </a:lnTo>
                    <a:lnTo>
                      <a:pt x="1656" y="3159"/>
                    </a:lnTo>
                    <a:lnTo>
                      <a:pt x="1641" y="3198"/>
                    </a:lnTo>
                    <a:lnTo>
                      <a:pt x="1627" y="3239"/>
                    </a:lnTo>
                    <a:lnTo>
                      <a:pt x="1615" y="3279"/>
                    </a:lnTo>
                    <a:lnTo>
                      <a:pt x="1604" y="3320"/>
                    </a:lnTo>
                    <a:lnTo>
                      <a:pt x="1595" y="3361"/>
                    </a:lnTo>
                    <a:lnTo>
                      <a:pt x="1588" y="3404"/>
                    </a:lnTo>
                    <a:lnTo>
                      <a:pt x="1583" y="3446"/>
                    </a:lnTo>
                    <a:lnTo>
                      <a:pt x="1580" y="3488"/>
                    </a:lnTo>
                    <a:lnTo>
                      <a:pt x="1579" y="3530"/>
                    </a:lnTo>
                    <a:lnTo>
                      <a:pt x="1579" y="3572"/>
                    </a:lnTo>
                    <a:lnTo>
                      <a:pt x="1581" y="3614"/>
                    </a:lnTo>
                    <a:lnTo>
                      <a:pt x="1585" y="3656"/>
                    </a:lnTo>
                    <a:lnTo>
                      <a:pt x="1590" y="3699"/>
                    </a:lnTo>
                    <a:lnTo>
                      <a:pt x="1598" y="3741"/>
                    </a:lnTo>
                    <a:lnTo>
                      <a:pt x="1607" y="3783"/>
                    </a:lnTo>
                    <a:lnTo>
                      <a:pt x="1619" y="3824"/>
                    </a:lnTo>
                    <a:lnTo>
                      <a:pt x="1632" y="3865"/>
                    </a:lnTo>
                    <a:lnTo>
                      <a:pt x="1646" y="3906"/>
                    </a:lnTo>
                    <a:lnTo>
                      <a:pt x="1663" y="3947"/>
                    </a:lnTo>
                    <a:lnTo>
                      <a:pt x="1681" y="3986"/>
                    </a:lnTo>
                    <a:lnTo>
                      <a:pt x="1702" y="4025"/>
                    </a:lnTo>
                    <a:lnTo>
                      <a:pt x="1724" y="4063"/>
                    </a:lnTo>
                    <a:lnTo>
                      <a:pt x="1747" y="4101"/>
                    </a:lnTo>
                    <a:lnTo>
                      <a:pt x="2620" y="5408"/>
                    </a:lnTo>
                    <a:lnTo>
                      <a:pt x="2583" y="5486"/>
                    </a:lnTo>
                    <a:lnTo>
                      <a:pt x="2546" y="5565"/>
                    </a:lnTo>
                    <a:lnTo>
                      <a:pt x="2511" y="5646"/>
                    </a:lnTo>
                    <a:lnTo>
                      <a:pt x="2477" y="5726"/>
                    </a:lnTo>
                    <a:lnTo>
                      <a:pt x="2443" y="5807"/>
                    </a:lnTo>
                    <a:lnTo>
                      <a:pt x="2411" y="5890"/>
                    </a:lnTo>
                    <a:lnTo>
                      <a:pt x="2380" y="5972"/>
                    </a:lnTo>
                    <a:lnTo>
                      <a:pt x="2351" y="6055"/>
                    </a:lnTo>
                    <a:lnTo>
                      <a:pt x="809" y="6362"/>
                    </a:lnTo>
                    <a:lnTo>
                      <a:pt x="766" y="6372"/>
                    </a:lnTo>
                    <a:lnTo>
                      <a:pt x="722" y="6383"/>
                    </a:lnTo>
                    <a:lnTo>
                      <a:pt x="681" y="6398"/>
                    </a:lnTo>
                    <a:lnTo>
                      <a:pt x="640" y="6413"/>
                    </a:lnTo>
                    <a:lnTo>
                      <a:pt x="600" y="6429"/>
                    </a:lnTo>
                    <a:lnTo>
                      <a:pt x="559" y="6448"/>
                    </a:lnTo>
                    <a:lnTo>
                      <a:pt x="521" y="6467"/>
                    </a:lnTo>
                    <a:lnTo>
                      <a:pt x="484" y="6489"/>
                    </a:lnTo>
                    <a:lnTo>
                      <a:pt x="448" y="6512"/>
                    </a:lnTo>
                    <a:lnTo>
                      <a:pt x="412" y="6536"/>
                    </a:lnTo>
                    <a:lnTo>
                      <a:pt x="379" y="6562"/>
                    </a:lnTo>
                    <a:lnTo>
                      <a:pt x="346" y="6589"/>
                    </a:lnTo>
                    <a:lnTo>
                      <a:pt x="315" y="6617"/>
                    </a:lnTo>
                    <a:lnTo>
                      <a:pt x="285" y="6647"/>
                    </a:lnTo>
                    <a:lnTo>
                      <a:pt x="256" y="6679"/>
                    </a:lnTo>
                    <a:lnTo>
                      <a:pt x="228" y="6711"/>
                    </a:lnTo>
                    <a:lnTo>
                      <a:pt x="202" y="6744"/>
                    </a:lnTo>
                    <a:lnTo>
                      <a:pt x="177" y="6778"/>
                    </a:lnTo>
                    <a:lnTo>
                      <a:pt x="154" y="6813"/>
                    </a:lnTo>
                    <a:lnTo>
                      <a:pt x="132" y="6850"/>
                    </a:lnTo>
                    <a:lnTo>
                      <a:pt x="112" y="6887"/>
                    </a:lnTo>
                    <a:lnTo>
                      <a:pt x="93" y="6925"/>
                    </a:lnTo>
                    <a:lnTo>
                      <a:pt x="75" y="6965"/>
                    </a:lnTo>
                    <a:lnTo>
                      <a:pt x="60" y="7005"/>
                    </a:lnTo>
                    <a:lnTo>
                      <a:pt x="46" y="7045"/>
                    </a:lnTo>
                    <a:lnTo>
                      <a:pt x="34" y="7086"/>
                    </a:lnTo>
                    <a:lnTo>
                      <a:pt x="24" y="7128"/>
                    </a:lnTo>
                    <a:lnTo>
                      <a:pt x="15" y="7171"/>
                    </a:lnTo>
                    <a:lnTo>
                      <a:pt x="9" y="7215"/>
                    </a:lnTo>
                    <a:lnTo>
                      <a:pt x="4" y="7258"/>
                    </a:lnTo>
                    <a:lnTo>
                      <a:pt x="1" y="7302"/>
                    </a:lnTo>
                    <a:lnTo>
                      <a:pt x="0" y="7347"/>
                    </a:lnTo>
                    <a:lnTo>
                      <a:pt x="0" y="8712"/>
                    </a:lnTo>
                    <a:lnTo>
                      <a:pt x="1" y="8757"/>
                    </a:lnTo>
                    <a:lnTo>
                      <a:pt x="4" y="8801"/>
                    </a:lnTo>
                    <a:lnTo>
                      <a:pt x="9" y="8844"/>
                    </a:lnTo>
                    <a:lnTo>
                      <a:pt x="15" y="8888"/>
                    </a:lnTo>
                    <a:lnTo>
                      <a:pt x="24" y="8931"/>
                    </a:lnTo>
                    <a:lnTo>
                      <a:pt x="34" y="8972"/>
                    </a:lnTo>
                    <a:lnTo>
                      <a:pt x="46" y="9014"/>
                    </a:lnTo>
                    <a:lnTo>
                      <a:pt x="60" y="9054"/>
                    </a:lnTo>
                    <a:lnTo>
                      <a:pt x="75" y="9094"/>
                    </a:lnTo>
                    <a:lnTo>
                      <a:pt x="93" y="9134"/>
                    </a:lnTo>
                    <a:lnTo>
                      <a:pt x="112" y="9172"/>
                    </a:lnTo>
                    <a:lnTo>
                      <a:pt x="132" y="9209"/>
                    </a:lnTo>
                    <a:lnTo>
                      <a:pt x="154" y="9245"/>
                    </a:lnTo>
                    <a:lnTo>
                      <a:pt x="177" y="9280"/>
                    </a:lnTo>
                    <a:lnTo>
                      <a:pt x="202" y="9315"/>
                    </a:lnTo>
                    <a:lnTo>
                      <a:pt x="228" y="9348"/>
                    </a:lnTo>
                    <a:lnTo>
                      <a:pt x="256" y="9380"/>
                    </a:lnTo>
                    <a:lnTo>
                      <a:pt x="285" y="9412"/>
                    </a:lnTo>
                    <a:lnTo>
                      <a:pt x="315" y="9441"/>
                    </a:lnTo>
                    <a:lnTo>
                      <a:pt x="346" y="9470"/>
                    </a:lnTo>
                    <a:lnTo>
                      <a:pt x="379" y="9497"/>
                    </a:lnTo>
                    <a:lnTo>
                      <a:pt x="412" y="9523"/>
                    </a:lnTo>
                    <a:lnTo>
                      <a:pt x="448" y="9547"/>
                    </a:lnTo>
                    <a:lnTo>
                      <a:pt x="484" y="9570"/>
                    </a:lnTo>
                    <a:lnTo>
                      <a:pt x="521" y="9591"/>
                    </a:lnTo>
                    <a:lnTo>
                      <a:pt x="559" y="9611"/>
                    </a:lnTo>
                    <a:lnTo>
                      <a:pt x="600" y="9629"/>
                    </a:lnTo>
                    <a:lnTo>
                      <a:pt x="640" y="9646"/>
                    </a:lnTo>
                    <a:lnTo>
                      <a:pt x="681" y="9661"/>
                    </a:lnTo>
                    <a:lnTo>
                      <a:pt x="722" y="9675"/>
                    </a:lnTo>
                    <a:lnTo>
                      <a:pt x="766" y="9687"/>
                    </a:lnTo>
                    <a:lnTo>
                      <a:pt x="809" y="9697"/>
                    </a:lnTo>
                    <a:lnTo>
                      <a:pt x="2351" y="10004"/>
                    </a:lnTo>
                    <a:lnTo>
                      <a:pt x="2380" y="10087"/>
                    </a:lnTo>
                    <a:lnTo>
                      <a:pt x="2411" y="10169"/>
                    </a:lnTo>
                    <a:lnTo>
                      <a:pt x="2443" y="10252"/>
                    </a:lnTo>
                    <a:lnTo>
                      <a:pt x="2477" y="10333"/>
                    </a:lnTo>
                    <a:lnTo>
                      <a:pt x="2511" y="10413"/>
                    </a:lnTo>
                    <a:lnTo>
                      <a:pt x="2546" y="10494"/>
                    </a:lnTo>
                    <a:lnTo>
                      <a:pt x="2583" y="10573"/>
                    </a:lnTo>
                    <a:lnTo>
                      <a:pt x="2620" y="10651"/>
                    </a:lnTo>
                    <a:lnTo>
                      <a:pt x="1747" y="11957"/>
                    </a:lnTo>
                    <a:lnTo>
                      <a:pt x="1724" y="11995"/>
                    </a:lnTo>
                    <a:lnTo>
                      <a:pt x="1702" y="12033"/>
                    </a:lnTo>
                    <a:lnTo>
                      <a:pt x="1681" y="12072"/>
                    </a:lnTo>
                    <a:lnTo>
                      <a:pt x="1663" y="12111"/>
                    </a:lnTo>
                    <a:lnTo>
                      <a:pt x="1646" y="12153"/>
                    </a:lnTo>
                    <a:lnTo>
                      <a:pt x="1632" y="12193"/>
                    </a:lnTo>
                    <a:lnTo>
                      <a:pt x="1619" y="12234"/>
                    </a:lnTo>
                    <a:lnTo>
                      <a:pt x="1607" y="12275"/>
                    </a:lnTo>
                    <a:lnTo>
                      <a:pt x="1598" y="12317"/>
                    </a:lnTo>
                    <a:lnTo>
                      <a:pt x="1590" y="12359"/>
                    </a:lnTo>
                    <a:lnTo>
                      <a:pt x="1585" y="12402"/>
                    </a:lnTo>
                    <a:lnTo>
                      <a:pt x="1581" y="12444"/>
                    </a:lnTo>
                    <a:lnTo>
                      <a:pt x="1579" y="12486"/>
                    </a:lnTo>
                    <a:lnTo>
                      <a:pt x="1579" y="12528"/>
                    </a:lnTo>
                    <a:lnTo>
                      <a:pt x="1580" y="12571"/>
                    </a:lnTo>
                    <a:lnTo>
                      <a:pt x="1583" y="12613"/>
                    </a:lnTo>
                    <a:lnTo>
                      <a:pt x="1588" y="12654"/>
                    </a:lnTo>
                    <a:lnTo>
                      <a:pt x="1595" y="12697"/>
                    </a:lnTo>
                    <a:lnTo>
                      <a:pt x="1604" y="12738"/>
                    </a:lnTo>
                    <a:lnTo>
                      <a:pt x="1615" y="12779"/>
                    </a:lnTo>
                    <a:lnTo>
                      <a:pt x="1627" y="12820"/>
                    </a:lnTo>
                    <a:lnTo>
                      <a:pt x="1641" y="12860"/>
                    </a:lnTo>
                    <a:lnTo>
                      <a:pt x="1656" y="12900"/>
                    </a:lnTo>
                    <a:lnTo>
                      <a:pt x="1673" y="12940"/>
                    </a:lnTo>
                    <a:lnTo>
                      <a:pt x="1692" y="12978"/>
                    </a:lnTo>
                    <a:lnTo>
                      <a:pt x="1713" y="13016"/>
                    </a:lnTo>
                    <a:lnTo>
                      <a:pt x="1735" y="13052"/>
                    </a:lnTo>
                    <a:lnTo>
                      <a:pt x="1759" y="13088"/>
                    </a:lnTo>
                    <a:lnTo>
                      <a:pt x="1786" y="13124"/>
                    </a:lnTo>
                    <a:lnTo>
                      <a:pt x="1814" y="13158"/>
                    </a:lnTo>
                    <a:lnTo>
                      <a:pt x="1843" y="13191"/>
                    </a:lnTo>
                    <a:lnTo>
                      <a:pt x="1873" y="13224"/>
                    </a:lnTo>
                    <a:lnTo>
                      <a:pt x="2841" y="14189"/>
                    </a:lnTo>
                    <a:lnTo>
                      <a:pt x="2860" y="14207"/>
                    </a:lnTo>
                    <a:lnTo>
                      <a:pt x="2878" y="14224"/>
                    </a:lnTo>
                    <a:lnTo>
                      <a:pt x="2897" y="14241"/>
                    </a:lnTo>
                    <a:lnTo>
                      <a:pt x="2917" y="14257"/>
                    </a:lnTo>
                    <a:lnTo>
                      <a:pt x="2936" y="14273"/>
                    </a:lnTo>
                    <a:lnTo>
                      <a:pt x="2956" y="14288"/>
                    </a:lnTo>
                    <a:lnTo>
                      <a:pt x="2978" y="14303"/>
                    </a:lnTo>
                    <a:lnTo>
                      <a:pt x="2998" y="14317"/>
                    </a:lnTo>
                    <a:lnTo>
                      <a:pt x="3019" y="14331"/>
                    </a:lnTo>
                    <a:lnTo>
                      <a:pt x="3040" y="14344"/>
                    </a:lnTo>
                    <a:lnTo>
                      <a:pt x="3061" y="14356"/>
                    </a:lnTo>
                    <a:lnTo>
                      <a:pt x="3083" y="14368"/>
                    </a:lnTo>
                    <a:lnTo>
                      <a:pt x="3105" y="14379"/>
                    </a:lnTo>
                    <a:lnTo>
                      <a:pt x="3127" y="14389"/>
                    </a:lnTo>
                    <a:lnTo>
                      <a:pt x="3150" y="14399"/>
                    </a:lnTo>
                    <a:lnTo>
                      <a:pt x="3173" y="14409"/>
                    </a:lnTo>
                    <a:lnTo>
                      <a:pt x="3195" y="14418"/>
                    </a:lnTo>
                    <a:lnTo>
                      <a:pt x="3218" y="14426"/>
                    </a:lnTo>
                    <a:lnTo>
                      <a:pt x="3241" y="14434"/>
                    </a:lnTo>
                    <a:lnTo>
                      <a:pt x="3264" y="14441"/>
                    </a:lnTo>
                    <a:lnTo>
                      <a:pt x="3288" y="14448"/>
                    </a:lnTo>
                    <a:lnTo>
                      <a:pt x="3312" y="14454"/>
                    </a:lnTo>
                    <a:lnTo>
                      <a:pt x="3336" y="14459"/>
                    </a:lnTo>
                    <a:lnTo>
                      <a:pt x="3359" y="14464"/>
                    </a:lnTo>
                    <a:lnTo>
                      <a:pt x="3383" y="14469"/>
                    </a:lnTo>
                    <a:lnTo>
                      <a:pt x="3407" y="14473"/>
                    </a:lnTo>
                    <a:lnTo>
                      <a:pt x="3431" y="14476"/>
                    </a:lnTo>
                    <a:lnTo>
                      <a:pt x="3455" y="14478"/>
                    </a:lnTo>
                    <a:lnTo>
                      <a:pt x="3480" y="14480"/>
                    </a:lnTo>
                    <a:lnTo>
                      <a:pt x="3504" y="14482"/>
                    </a:lnTo>
                    <a:lnTo>
                      <a:pt x="3529" y="14483"/>
                    </a:lnTo>
                    <a:lnTo>
                      <a:pt x="3553" y="14483"/>
                    </a:lnTo>
                    <a:lnTo>
                      <a:pt x="3589" y="14482"/>
                    </a:lnTo>
                    <a:lnTo>
                      <a:pt x="3625" y="14480"/>
                    </a:lnTo>
                    <a:lnTo>
                      <a:pt x="3662" y="14477"/>
                    </a:lnTo>
                    <a:lnTo>
                      <a:pt x="3698" y="14473"/>
                    </a:lnTo>
                    <a:lnTo>
                      <a:pt x="3733" y="14467"/>
                    </a:lnTo>
                    <a:lnTo>
                      <a:pt x="3769" y="14460"/>
                    </a:lnTo>
                    <a:lnTo>
                      <a:pt x="3804" y="14451"/>
                    </a:lnTo>
                    <a:lnTo>
                      <a:pt x="3840" y="14441"/>
                    </a:lnTo>
                    <a:lnTo>
                      <a:pt x="3875" y="14430"/>
                    </a:lnTo>
                    <a:lnTo>
                      <a:pt x="3910" y="14418"/>
                    </a:lnTo>
                    <a:lnTo>
                      <a:pt x="3944" y="14404"/>
                    </a:lnTo>
                    <a:lnTo>
                      <a:pt x="3978" y="14389"/>
                    </a:lnTo>
                    <a:lnTo>
                      <a:pt x="4013" y="14372"/>
                    </a:lnTo>
                    <a:lnTo>
                      <a:pt x="4046" y="14355"/>
                    </a:lnTo>
                    <a:lnTo>
                      <a:pt x="4078" y="14336"/>
                    </a:lnTo>
                    <a:lnTo>
                      <a:pt x="4110" y="14315"/>
                    </a:lnTo>
                    <a:lnTo>
                      <a:pt x="5420" y="13443"/>
                    </a:lnTo>
                    <a:lnTo>
                      <a:pt x="5499" y="13482"/>
                    </a:lnTo>
                    <a:lnTo>
                      <a:pt x="5578" y="13518"/>
                    </a:lnTo>
                    <a:lnTo>
                      <a:pt x="5658" y="13553"/>
                    </a:lnTo>
                    <a:lnTo>
                      <a:pt x="5739" y="13587"/>
                    </a:lnTo>
                    <a:lnTo>
                      <a:pt x="5820" y="13620"/>
                    </a:lnTo>
                    <a:lnTo>
                      <a:pt x="5903" y="13652"/>
                    </a:lnTo>
                    <a:lnTo>
                      <a:pt x="5985" y="13683"/>
                    </a:lnTo>
                    <a:lnTo>
                      <a:pt x="6069" y="13713"/>
                    </a:lnTo>
                    <a:lnTo>
                      <a:pt x="6377" y="15251"/>
                    </a:lnTo>
                    <a:lnTo>
                      <a:pt x="6387" y="15295"/>
                    </a:lnTo>
                    <a:lnTo>
                      <a:pt x="6398" y="15337"/>
                    </a:lnTo>
                    <a:lnTo>
                      <a:pt x="6412" y="15380"/>
                    </a:lnTo>
                    <a:lnTo>
                      <a:pt x="6427" y="15421"/>
                    </a:lnTo>
                    <a:lnTo>
                      <a:pt x="6444" y="15461"/>
                    </a:lnTo>
                    <a:lnTo>
                      <a:pt x="6462" y="15500"/>
                    </a:lnTo>
                    <a:lnTo>
                      <a:pt x="6482" y="15538"/>
                    </a:lnTo>
                    <a:lnTo>
                      <a:pt x="6503" y="15575"/>
                    </a:lnTo>
                    <a:lnTo>
                      <a:pt x="6527" y="15611"/>
                    </a:lnTo>
                    <a:lnTo>
                      <a:pt x="6551" y="15646"/>
                    </a:lnTo>
                    <a:lnTo>
                      <a:pt x="6577" y="15681"/>
                    </a:lnTo>
                    <a:lnTo>
                      <a:pt x="6604" y="15713"/>
                    </a:lnTo>
                    <a:lnTo>
                      <a:pt x="6633" y="15744"/>
                    </a:lnTo>
                    <a:lnTo>
                      <a:pt x="6662" y="15774"/>
                    </a:lnTo>
                    <a:lnTo>
                      <a:pt x="6694" y="15803"/>
                    </a:lnTo>
                    <a:lnTo>
                      <a:pt x="6726" y="15831"/>
                    </a:lnTo>
                    <a:lnTo>
                      <a:pt x="6759" y="15857"/>
                    </a:lnTo>
                    <a:lnTo>
                      <a:pt x="6793" y="15881"/>
                    </a:lnTo>
                    <a:lnTo>
                      <a:pt x="6829" y="15904"/>
                    </a:lnTo>
                    <a:lnTo>
                      <a:pt x="6866" y="15927"/>
                    </a:lnTo>
                    <a:lnTo>
                      <a:pt x="6903" y="15947"/>
                    </a:lnTo>
                    <a:lnTo>
                      <a:pt x="6941" y="15966"/>
                    </a:lnTo>
                    <a:lnTo>
                      <a:pt x="6980" y="15983"/>
                    </a:lnTo>
                    <a:lnTo>
                      <a:pt x="7020" y="15998"/>
                    </a:lnTo>
                    <a:lnTo>
                      <a:pt x="7061" y="16012"/>
                    </a:lnTo>
                    <a:lnTo>
                      <a:pt x="7102" y="16024"/>
                    </a:lnTo>
                    <a:lnTo>
                      <a:pt x="7144" y="16034"/>
                    </a:lnTo>
                    <a:lnTo>
                      <a:pt x="7187" y="16043"/>
                    </a:lnTo>
                    <a:lnTo>
                      <a:pt x="7231" y="16049"/>
                    </a:lnTo>
                    <a:lnTo>
                      <a:pt x="7274" y="16054"/>
                    </a:lnTo>
                    <a:lnTo>
                      <a:pt x="7318" y="16057"/>
                    </a:lnTo>
                    <a:lnTo>
                      <a:pt x="7363" y="16058"/>
                    </a:lnTo>
                    <a:lnTo>
                      <a:pt x="8732" y="16058"/>
                    </a:lnTo>
                    <a:lnTo>
                      <a:pt x="8777" y="16057"/>
                    </a:lnTo>
                    <a:lnTo>
                      <a:pt x="8821" y="16054"/>
                    </a:lnTo>
                    <a:lnTo>
                      <a:pt x="8864" y="16049"/>
                    </a:lnTo>
                    <a:lnTo>
                      <a:pt x="8908" y="16043"/>
                    </a:lnTo>
                    <a:lnTo>
                      <a:pt x="8951" y="16034"/>
                    </a:lnTo>
                    <a:lnTo>
                      <a:pt x="8993" y="16024"/>
                    </a:lnTo>
                    <a:lnTo>
                      <a:pt x="9034" y="16012"/>
                    </a:lnTo>
                    <a:lnTo>
                      <a:pt x="9075" y="15998"/>
                    </a:lnTo>
                    <a:lnTo>
                      <a:pt x="9115" y="15983"/>
                    </a:lnTo>
                    <a:lnTo>
                      <a:pt x="9154" y="15966"/>
                    </a:lnTo>
                    <a:lnTo>
                      <a:pt x="9192" y="15947"/>
                    </a:lnTo>
                    <a:lnTo>
                      <a:pt x="9229" y="15927"/>
                    </a:lnTo>
                    <a:lnTo>
                      <a:pt x="9267" y="15904"/>
                    </a:lnTo>
                    <a:lnTo>
                      <a:pt x="9302" y="15881"/>
                    </a:lnTo>
                    <a:lnTo>
                      <a:pt x="9336" y="15857"/>
                    </a:lnTo>
                    <a:lnTo>
                      <a:pt x="9369" y="15831"/>
                    </a:lnTo>
                    <a:lnTo>
                      <a:pt x="9401" y="15803"/>
                    </a:lnTo>
                    <a:lnTo>
                      <a:pt x="9433" y="15774"/>
                    </a:lnTo>
                    <a:lnTo>
                      <a:pt x="9463" y="15744"/>
                    </a:lnTo>
                    <a:lnTo>
                      <a:pt x="9491" y="15713"/>
                    </a:lnTo>
                    <a:lnTo>
                      <a:pt x="9518" y="15681"/>
                    </a:lnTo>
                    <a:lnTo>
                      <a:pt x="9544" y="15646"/>
                    </a:lnTo>
                    <a:lnTo>
                      <a:pt x="9568" y="15611"/>
                    </a:lnTo>
                    <a:lnTo>
                      <a:pt x="9592" y="15575"/>
                    </a:lnTo>
                    <a:lnTo>
                      <a:pt x="9614" y="15538"/>
                    </a:lnTo>
                    <a:lnTo>
                      <a:pt x="9633" y="15500"/>
                    </a:lnTo>
                    <a:lnTo>
                      <a:pt x="9652" y="15461"/>
                    </a:lnTo>
                    <a:lnTo>
                      <a:pt x="9668" y="15421"/>
                    </a:lnTo>
                    <a:lnTo>
                      <a:pt x="9683" y="15380"/>
                    </a:lnTo>
                    <a:lnTo>
                      <a:pt x="9697" y="15337"/>
                    </a:lnTo>
                    <a:lnTo>
                      <a:pt x="9708" y="15295"/>
                    </a:lnTo>
                    <a:lnTo>
                      <a:pt x="9718" y="15251"/>
                    </a:lnTo>
                    <a:lnTo>
                      <a:pt x="10027" y="13713"/>
                    </a:lnTo>
                    <a:lnTo>
                      <a:pt x="10111" y="13683"/>
                    </a:lnTo>
                    <a:lnTo>
                      <a:pt x="10193" y="13652"/>
                    </a:lnTo>
                    <a:lnTo>
                      <a:pt x="10276" y="13620"/>
                    </a:lnTo>
                    <a:lnTo>
                      <a:pt x="10357" y="13587"/>
                    </a:lnTo>
                    <a:lnTo>
                      <a:pt x="10438" y="13553"/>
                    </a:lnTo>
                    <a:lnTo>
                      <a:pt x="10517" y="13518"/>
                    </a:lnTo>
                    <a:lnTo>
                      <a:pt x="10597" y="13481"/>
                    </a:lnTo>
                    <a:lnTo>
                      <a:pt x="10676" y="13443"/>
                    </a:lnTo>
                    <a:lnTo>
                      <a:pt x="11986" y="14315"/>
                    </a:lnTo>
                    <a:lnTo>
                      <a:pt x="12018" y="14336"/>
                    </a:lnTo>
                    <a:lnTo>
                      <a:pt x="12050" y="14355"/>
                    </a:lnTo>
                    <a:lnTo>
                      <a:pt x="12083" y="14372"/>
                    </a:lnTo>
                    <a:lnTo>
                      <a:pt x="12117" y="14389"/>
                    </a:lnTo>
                    <a:lnTo>
                      <a:pt x="12151" y="14404"/>
                    </a:lnTo>
                    <a:lnTo>
                      <a:pt x="12185" y="14418"/>
                    </a:lnTo>
                    <a:lnTo>
                      <a:pt x="12220" y="14430"/>
                    </a:lnTo>
                    <a:lnTo>
                      <a:pt x="12255" y="14441"/>
                    </a:lnTo>
                    <a:lnTo>
                      <a:pt x="12291" y="14451"/>
                    </a:lnTo>
                    <a:lnTo>
                      <a:pt x="12326" y="14460"/>
                    </a:lnTo>
                    <a:lnTo>
                      <a:pt x="12362" y="14467"/>
                    </a:lnTo>
                    <a:lnTo>
                      <a:pt x="12398" y="14473"/>
                    </a:lnTo>
                    <a:lnTo>
                      <a:pt x="12433" y="14477"/>
                    </a:lnTo>
                    <a:lnTo>
                      <a:pt x="12470" y="14480"/>
                    </a:lnTo>
                    <a:lnTo>
                      <a:pt x="12506" y="14482"/>
                    </a:lnTo>
                    <a:lnTo>
                      <a:pt x="12542" y="14483"/>
                    </a:lnTo>
                    <a:lnTo>
                      <a:pt x="12566" y="14483"/>
                    </a:lnTo>
                    <a:lnTo>
                      <a:pt x="12591" y="14482"/>
                    </a:lnTo>
                    <a:lnTo>
                      <a:pt x="12615" y="14480"/>
                    </a:lnTo>
                    <a:lnTo>
                      <a:pt x="12640" y="14478"/>
                    </a:lnTo>
                    <a:lnTo>
                      <a:pt x="12664" y="14476"/>
                    </a:lnTo>
                    <a:lnTo>
                      <a:pt x="12688" y="14473"/>
                    </a:lnTo>
                    <a:lnTo>
                      <a:pt x="12712" y="14469"/>
                    </a:lnTo>
                    <a:lnTo>
                      <a:pt x="12736" y="14464"/>
                    </a:lnTo>
                    <a:lnTo>
                      <a:pt x="12759" y="14459"/>
                    </a:lnTo>
                    <a:lnTo>
                      <a:pt x="12783" y="14454"/>
                    </a:lnTo>
                    <a:lnTo>
                      <a:pt x="12808" y="14448"/>
                    </a:lnTo>
                    <a:lnTo>
                      <a:pt x="12831" y="14441"/>
                    </a:lnTo>
                    <a:lnTo>
                      <a:pt x="12854" y="14434"/>
                    </a:lnTo>
                    <a:lnTo>
                      <a:pt x="12877" y="14426"/>
                    </a:lnTo>
                    <a:lnTo>
                      <a:pt x="12900" y="14418"/>
                    </a:lnTo>
                    <a:lnTo>
                      <a:pt x="12923" y="14409"/>
                    </a:lnTo>
                    <a:lnTo>
                      <a:pt x="12945" y="14399"/>
                    </a:lnTo>
                    <a:lnTo>
                      <a:pt x="12968" y="14389"/>
                    </a:lnTo>
                    <a:lnTo>
                      <a:pt x="12990" y="14379"/>
                    </a:lnTo>
                    <a:lnTo>
                      <a:pt x="13012" y="14368"/>
                    </a:lnTo>
                    <a:lnTo>
                      <a:pt x="13034" y="14356"/>
                    </a:lnTo>
                    <a:lnTo>
                      <a:pt x="13055" y="14344"/>
                    </a:lnTo>
                    <a:lnTo>
                      <a:pt x="13076" y="14331"/>
                    </a:lnTo>
                    <a:lnTo>
                      <a:pt x="13097" y="14317"/>
                    </a:lnTo>
                    <a:lnTo>
                      <a:pt x="13118" y="14303"/>
                    </a:lnTo>
                    <a:lnTo>
                      <a:pt x="13139" y="14288"/>
                    </a:lnTo>
                    <a:lnTo>
                      <a:pt x="13159" y="14273"/>
                    </a:lnTo>
                    <a:lnTo>
                      <a:pt x="13179" y="14257"/>
                    </a:lnTo>
                    <a:lnTo>
                      <a:pt x="13198" y="14241"/>
                    </a:lnTo>
                    <a:lnTo>
                      <a:pt x="13217" y="14224"/>
                    </a:lnTo>
                    <a:lnTo>
                      <a:pt x="13236" y="14207"/>
                    </a:lnTo>
                    <a:lnTo>
                      <a:pt x="13254" y="14189"/>
                    </a:lnTo>
                    <a:lnTo>
                      <a:pt x="14222" y="13224"/>
                    </a:lnTo>
                    <a:lnTo>
                      <a:pt x="14253" y="13191"/>
                    </a:lnTo>
                    <a:lnTo>
                      <a:pt x="14282" y="13158"/>
                    </a:lnTo>
                    <a:lnTo>
                      <a:pt x="14309" y="13124"/>
                    </a:lnTo>
                    <a:lnTo>
                      <a:pt x="14336" y="13088"/>
                    </a:lnTo>
                    <a:lnTo>
                      <a:pt x="14360" y="13052"/>
                    </a:lnTo>
                    <a:lnTo>
                      <a:pt x="14382" y="13016"/>
                    </a:lnTo>
                    <a:lnTo>
                      <a:pt x="14403" y="12978"/>
                    </a:lnTo>
                    <a:lnTo>
                      <a:pt x="14422" y="12940"/>
                    </a:lnTo>
                    <a:lnTo>
                      <a:pt x="14439" y="12900"/>
                    </a:lnTo>
                    <a:lnTo>
                      <a:pt x="14455" y="12860"/>
                    </a:lnTo>
                    <a:lnTo>
                      <a:pt x="14468" y="12820"/>
                    </a:lnTo>
                    <a:lnTo>
                      <a:pt x="14480" y="12779"/>
                    </a:lnTo>
                    <a:lnTo>
                      <a:pt x="14492" y="12738"/>
                    </a:lnTo>
                    <a:lnTo>
                      <a:pt x="14500" y="12697"/>
                    </a:lnTo>
                    <a:lnTo>
                      <a:pt x="14507" y="12654"/>
                    </a:lnTo>
                    <a:lnTo>
                      <a:pt x="14512" y="12613"/>
                    </a:lnTo>
                    <a:lnTo>
                      <a:pt x="14515" y="12571"/>
                    </a:lnTo>
                    <a:lnTo>
                      <a:pt x="14517" y="12528"/>
                    </a:lnTo>
                    <a:lnTo>
                      <a:pt x="14517" y="12486"/>
                    </a:lnTo>
                    <a:lnTo>
                      <a:pt x="14515" y="12444"/>
                    </a:lnTo>
                    <a:lnTo>
                      <a:pt x="14511" y="12402"/>
                    </a:lnTo>
                    <a:lnTo>
                      <a:pt x="14505" y="12359"/>
                    </a:lnTo>
                    <a:lnTo>
                      <a:pt x="14498" y="12317"/>
                    </a:lnTo>
                    <a:lnTo>
                      <a:pt x="14489" y="12275"/>
                    </a:lnTo>
                    <a:lnTo>
                      <a:pt x="14476" y="12234"/>
                    </a:lnTo>
                    <a:lnTo>
                      <a:pt x="14464" y="12193"/>
                    </a:lnTo>
                    <a:lnTo>
                      <a:pt x="14449" y="12153"/>
                    </a:lnTo>
                    <a:lnTo>
                      <a:pt x="14433" y="12111"/>
                    </a:lnTo>
                    <a:lnTo>
                      <a:pt x="14414" y="12072"/>
                    </a:lnTo>
                    <a:lnTo>
                      <a:pt x="14394" y="12033"/>
                    </a:lnTo>
                    <a:lnTo>
                      <a:pt x="14372" y="11995"/>
                    </a:lnTo>
                    <a:lnTo>
                      <a:pt x="14348" y="11957"/>
                    </a:lnTo>
                    <a:lnTo>
                      <a:pt x="13475" y="10651"/>
                    </a:lnTo>
                    <a:lnTo>
                      <a:pt x="13512" y="10572"/>
                    </a:lnTo>
                    <a:lnTo>
                      <a:pt x="13549" y="10493"/>
                    </a:lnTo>
                    <a:lnTo>
                      <a:pt x="13584" y="10413"/>
                    </a:lnTo>
                    <a:lnTo>
                      <a:pt x="13618" y="10332"/>
                    </a:lnTo>
                    <a:lnTo>
                      <a:pt x="13652" y="10251"/>
                    </a:lnTo>
                    <a:lnTo>
                      <a:pt x="13684" y="10169"/>
                    </a:lnTo>
                    <a:lnTo>
                      <a:pt x="13715" y="10087"/>
                    </a:lnTo>
                    <a:lnTo>
                      <a:pt x="13745" y="10004"/>
                    </a:lnTo>
                    <a:lnTo>
                      <a:pt x="15286" y="9697"/>
                    </a:lnTo>
                    <a:lnTo>
                      <a:pt x="15329" y="9687"/>
                    </a:lnTo>
                    <a:lnTo>
                      <a:pt x="15373" y="9675"/>
                    </a:lnTo>
                    <a:lnTo>
                      <a:pt x="15414" y="9661"/>
                    </a:lnTo>
                    <a:lnTo>
                      <a:pt x="15455" y="9646"/>
                    </a:lnTo>
                    <a:lnTo>
                      <a:pt x="15495" y="9629"/>
                    </a:lnTo>
                    <a:lnTo>
                      <a:pt x="15536" y="9611"/>
                    </a:lnTo>
                    <a:lnTo>
                      <a:pt x="15574" y="9591"/>
                    </a:lnTo>
                    <a:lnTo>
                      <a:pt x="15611" y="9570"/>
                    </a:lnTo>
                    <a:lnTo>
                      <a:pt x="15647" y="9547"/>
                    </a:lnTo>
                    <a:lnTo>
                      <a:pt x="15683" y="9523"/>
                    </a:lnTo>
                    <a:lnTo>
                      <a:pt x="15716" y="9497"/>
                    </a:lnTo>
                    <a:lnTo>
                      <a:pt x="15749" y="9470"/>
                    </a:lnTo>
                    <a:lnTo>
                      <a:pt x="15780" y="9441"/>
                    </a:lnTo>
                    <a:lnTo>
                      <a:pt x="15810" y="9412"/>
                    </a:lnTo>
                    <a:lnTo>
                      <a:pt x="15839" y="9380"/>
                    </a:lnTo>
                    <a:lnTo>
                      <a:pt x="15867" y="9348"/>
                    </a:lnTo>
                    <a:lnTo>
                      <a:pt x="15893" y="9315"/>
                    </a:lnTo>
                    <a:lnTo>
                      <a:pt x="15918" y="9280"/>
                    </a:lnTo>
                    <a:lnTo>
                      <a:pt x="15941" y="9245"/>
                    </a:lnTo>
                    <a:lnTo>
                      <a:pt x="15963" y="9209"/>
                    </a:lnTo>
                    <a:lnTo>
                      <a:pt x="15983" y="9172"/>
                    </a:lnTo>
                    <a:lnTo>
                      <a:pt x="16002" y="9134"/>
                    </a:lnTo>
                    <a:lnTo>
                      <a:pt x="16020" y="9094"/>
                    </a:lnTo>
                    <a:lnTo>
                      <a:pt x="16035" y="9054"/>
                    </a:lnTo>
                    <a:lnTo>
                      <a:pt x="16049" y="9014"/>
                    </a:lnTo>
                    <a:lnTo>
                      <a:pt x="16061" y="8972"/>
                    </a:lnTo>
                    <a:lnTo>
                      <a:pt x="16071" y="8931"/>
                    </a:lnTo>
                    <a:lnTo>
                      <a:pt x="16080" y="8888"/>
                    </a:lnTo>
                    <a:lnTo>
                      <a:pt x="16086" y="8844"/>
                    </a:lnTo>
                    <a:lnTo>
                      <a:pt x="16091" y="8801"/>
                    </a:lnTo>
                    <a:lnTo>
                      <a:pt x="16094" y="8757"/>
                    </a:lnTo>
                    <a:lnTo>
                      <a:pt x="16095" y="8712"/>
                    </a:lnTo>
                    <a:lnTo>
                      <a:pt x="16095" y="7347"/>
                    </a:lnTo>
                    <a:lnTo>
                      <a:pt x="16094" y="7302"/>
                    </a:lnTo>
                    <a:lnTo>
                      <a:pt x="16091" y="7258"/>
                    </a:lnTo>
                    <a:lnTo>
                      <a:pt x="16086" y="7215"/>
                    </a:lnTo>
                    <a:lnTo>
                      <a:pt x="16080" y="7171"/>
                    </a:lnTo>
                    <a:lnTo>
                      <a:pt x="16071" y="7128"/>
                    </a:lnTo>
                    <a:lnTo>
                      <a:pt x="16061" y="7086"/>
                    </a:lnTo>
                    <a:lnTo>
                      <a:pt x="16049" y="7045"/>
                    </a:lnTo>
                    <a:lnTo>
                      <a:pt x="16035" y="7005"/>
                    </a:lnTo>
                    <a:lnTo>
                      <a:pt x="16020" y="6965"/>
                    </a:lnTo>
                    <a:lnTo>
                      <a:pt x="16002" y="6925"/>
                    </a:lnTo>
                    <a:lnTo>
                      <a:pt x="15983" y="6887"/>
                    </a:lnTo>
                    <a:lnTo>
                      <a:pt x="15963" y="6850"/>
                    </a:lnTo>
                    <a:lnTo>
                      <a:pt x="15941" y="6813"/>
                    </a:lnTo>
                    <a:lnTo>
                      <a:pt x="15918" y="6778"/>
                    </a:lnTo>
                    <a:lnTo>
                      <a:pt x="15893" y="6744"/>
                    </a:lnTo>
                    <a:lnTo>
                      <a:pt x="15867" y="6711"/>
                    </a:lnTo>
                    <a:lnTo>
                      <a:pt x="15839" y="6679"/>
                    </a:lnTo>
                    <a:lnTo>
                      <a:pt x="15810" y="6647"/>
                    </a:lnTo>
                    <a:lnTo>
                      <a:pt x="15780" y="6617"/>
                    </a:lnTo>
                    <a:lnTo>
                      <a:pt x="15749" y="6589"/>
                    </a:lnTo>
                    <a:lnTo>
                      <a:pt x="15716" y="6562"/>
                    </a:lnTo>
                    <a:lnTo>
                      <a:pt x="15683" y="6536"/>
                    </a:lnTo>
                    <a:lnTo>
                      <a:pt x="15647" y="6512"/>
                    </a:lnTo>
                    <a:lnTo>
                      <a:pt x="15611" y="6489"/>
                    </a:lnTo>
                    <a:lnTo>
                      <a:pt x="15574" y="6467"/>
                    </a:lnTo>
                    <a:lnTo>
                      <a:pt x="15536" y="6448"/>
                    </a:lnTo>
                    <a:lnTo>
                      <a:pt x="15495" y="6429"/>
                    </a:lnTo>
                    <a:lnTo>
                      <a:pt x="15455" y="6413"/>
                    </a:lnTo>
                    <a:lnTo>
                      <a:pt x="15414" y="6398"/>
                    </a:lnTo>
                    <a:lnTo>
                      <a:pt x="15373" y="6383"/>
                    </a:lnTo>
                    <a:lnTo>
                      <a:pt x="15329" y="6372"/>
                    </a:lnTo>
                    <a:lnTo>
                      <a:pt x="15286" y="63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8" name="Freeform 75"/>
              <p:cNvSpPr>
                <a:spLocks noEditPoint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787900" y="2312988"/>
                <a:ext cx="303213" cy="301625"/>
              </a:xfrm>
              <a:custGeom>
                <a:avLst/>
                <a:gdLst>
                  <a:gd name="T0" fmla="*/ 2899 w 7040"/>
                  <a:gd name="T1" fmla="*/ 6524 h 7025"/>
                  <a:gd name="T2" fmla="*/ 2185 w 7040"/>
                  <a:gd name="T3" fmla="*/ 6283 h 7025"/>
                  <a:gd name="T4" fmla="*/ 1560 w 7040"/>
                  <a:gd name="T5" fmla="*/ 5884 h 7025"/>
                  <a:gd name="T6" fmla="*/ 1051 w 7040"/>
                  <a:gd name="T7" fmla="*/ 5351 h 7025"/>
                  <a:gd name="T8" fmla="*/ 682 w 7040"/>
                  <a:gd name="T9" fmla="*/ 4709 h 7025"/>
                  <a:gd name="T10" fmla="*/ 475 w 7040"/>
                  <a:gd name="T11" fmla="*/ 3980 h 7025"/>
                  <a:gd name="T12" fmla="*/ 455 w 7040"/>
                  <a:gd name="T13" fmla="*/ 3198 h 7025"/>
                  <a:gd name="T14" fmla="*/ 626 w 7040"/>
                  <a:gd name="T15" fmla="*/ 2456 h 7025"/>
                  <a:gd name="T16" fmla="*/ 965 w 7040"/>
                  <a:gd name="T17" fmla="*/ 1794 h 7025"/>
                  <a:gd name="T18" fmla="*/ 1448 w 7040"/>
                  <a:gd name="T19" fmla="*/ 1237 h 7025"/>
                  <a:gd name="T20" fmla="*/ 2052 w 7040"/>
                  <a:gd name="T21" fmla="*/ 810 h 7025"/>
                  <a:gd name="T22" fmla="*/ 2750 w 7040"/>
                  <a:gd name="T23" fmla="*/ 536 h 7025"/>
                  <a:gd name="T24" fmla="*/ 3520 w 7040"/>
                  <a:gd name="T25" fmla="*/ 439 h 7025"/>
                  <a:gd name="T26" fmla="*/ 4289 w 7040"/>
                  <a:gd name="T27" fmla="*/ 536 h 7025"/>
                  <a:gd name="T28" fmla="*/ 4988 w 7040"/>
                  <a:gd name="T29" fmla="*/ 810 h 7025"/>
                  <a:gd name="T30" fmla="*/ 5591 w 7040"/>
                  <a:gd name="T31" fmla="*/ 1237 h 7025"/>
                  <a:gd name="T32" fmla="*/ 6075 w 7040"/>
                  <a:gd name="T33" fmla="*/ 1794 h 7025"/>
                  <a:gd name="T34" fmla="*/ 6414 w 7040"/>
                  <a:gd name="T35" fmla="*/ 2456 h 7025"/>
                  <a:gd name="T36" fmla="*/ 6585 w 7040"/>
                  <a:gd name="T37" fmla="*/ 3198 h 7025"/>
                  <a:gd name="T38" fmla="*/ 6565 w 7040"/>
                  <a:gd name="T39" fmla="*/ 3980 h 7025"/>
                  <a:gd name="T40" fmla="*/ 6358 w 7040"/>
                  <a:gd name="T41" fmla="*/ 4709 h 7025"/>
                  <a:gd name="T42" fmla="*/ 5988 w 7040"/>
                  <a:gd name="T43" fmla="*/ 5351 h 7025"/>
                  <a:gd name="T44" fmla="*/ 5479 w 7040"/>
                  <a:gd name="T45" fmla="*/ 5884 h 7025"/>
                  <a:gd name="T46" fmla="*/ 4855 w 7040"/>
                  <a:gd name="T47" fmla="*/ 6283 h 7025"/>
                  <a:gd name="T48" fmla="*/ 4140 w 7040"/>
                  <a:gd name="T49" fmla="*/ 6524 h 7025"/>
                  <a:gd name="T50" fmla="*/ 3520 w 7040"/>
                  <a:gd name="T51" fmla="*/ 0 h 7025"/>
                  <a:gd name="T52" fmla="*/ 2640 w 7040"/>
                  <a:gd name="T53" fmla="*/ 110 h 7025"/>
                  <a:gd name="T54" fmla="*/ 1842 w 7040"/>
                  <a:gd name="T55" fmla="*/ 424 h 7025"/>
                  <a:gd name="T56" fmla="*/ 1153 w 7040"/>
                  <a:gd name="T57" fmla="*/ 912 h 7025"/>
                  <a:gd name="T58" fmla="*/ 600 w 7040"/>
                  <a:gd name="T59" fmla="*/ 1548 h 7025"/>
                  <a:gd name="T60" fmla="*/ 213 w 7040"/>
                  <a:gd name="T61" fmla="*/ 2305 h 7025"/>
                  <a:gd name="T62" fmla="*/ 18 w 7040"/>
                  <a:gd name="T63" fmla="*/ 3153 h 7025"/>
                  <a:gd name="T64" fmla="*/ 40 w 7040"/>
                  <a:gd name="T65" fmla="*/ 4047 h 7025"/>
                  <a:gd name="T66" fmla="*/ 276 w 7040"/>
                  <a:gd name="T67" fmla="*/ 4880 h 7025"/>
                  <a:gd name="T68" fmla="*/ 699 w 7040"/>
                  <a:gd name="T69" fmla="*/ 5614 h 7025"/>
                  <a:gd name="T70" fmla="*/ 1280 w 7040"/>
                  <a:gd name="T71" fmla="*/ 6222 h 7025"/>
                  <a:gd name="T72" fmla="*/ 1993 w 7040"/>
                  <a:gd name="T73" fmla="*/ 6678 h 7025"/>
                  <a:gd name="T74" fmla="*/ 2810 w 7040"/>
                  <a:gd name="T75" fmla="*/ 6953 h 7025"/>
                  <a:gd name="T76" fmla="*/ 3702 w 7040"/>
                  <a:gd name="T77" fmla="*/ 7020 h 7025"/>
                  <a:gd name="T78" fmla="*/ 4567 w 7040"/>
                  <a:gd name="T79" fmla="*/ 6867 h 7025"/>
                  <a:gd name="T80" fmla="*/ 5345 w 7040"/>
                  <a:gd name="T81" fmla="*/ 6517 h 7025"/>
                  <a:gd name="T82" fmla="*/ 6009 w 7040"/>
                  <a:gd name="T83" fmla="*/ 5996 h 7025"/>
                  <a:gd name="T84" fmla="*/ 6531 w 7040"/>
                  <a:gd name="T85" fmla="*/ 5333 h 7025"/>
                  <a:gd name="T86" fmla="*/ 6882 w 7040"/>
                  <a:gd name="T87" fmla="*/ 4556 h 7025"/>
                  <a:gd name="T88" fmla="*/ 7036 w 7040"/>
                  <a:gd name="T89" fmla="*/ 3693 h 7025"/>
                  <a:gd name="T90" fmla="*/ 6969 w 7040"/>
                  <a:gd name="T91" fmla="*/ 2805 h 7025"/>
                  <a:gd name="T92" fmla="*/ 6693 w 7040"/>
                  <a:gd name="T93" fmla="*/ 1990 h 7025"/>
                  <a:gd name="T94" fmla="*/ 6237 w 7040"/>
                  <a:gd name="T95" fmla="*/ 1278 h 7025"/>
                  <a:gd name="T96" fmla="*/ 5626 w 7040"/>
                  <a:gd name="T97" fmla="*/ 697 h 7025"/>
                  <a:gd name="T98" fmla="*/ 4891 w 7040"/>
                  <a:gd name="T99" fmla="*/ 276 h 7025"/>
                  <a:gd name="T100" fmla="*/ 4056 w 7040"/>
                  <a:gd name="T101" fmla="*/ 40 h 7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040" h="7025">
                    <a:moveTo>
                      <a:pt x="3520" y="6586"/>
                    </a:moveTo>
                    <a:lnTo>
                      <a:pt x="3362" y="6582"/>
                    </a:lnTo>
                    <a:lnTo>
                      <a:pt x="3205" y="6570"/>
                    </a:lnTo>
                    <a:lnTo>
                      <a:pt x="3051" y="6551"/>
                    </a:lnTo>
                    <a:lnTo>
                      <a:pt x="2899" y="6524"/>
                    </a:lnTo>
                    <a:lnTo>
                      <a:pt x="2750" y="6489"/>
                    </a:lnTo>
                    <a:lnTo>
                      <a:pt x="2604" y="6447"/>
                    </a:lnTo>
                    <a:lnTo>
                      <a:pt x="2460" y="6399"/>
                    </a:lnTo>
                    <a:lnTo>
                      <a:pt x="2320" y="6344"/>
                    </a:lnTo>
                    <a:lnTo>
                      <a:pt x="2185" y="6283"/>
                    </a:lnTo>
                    <a:lnTo>
                      <a:pt x="2052" y="6214"/>
                    </a:lnTo>
                    <a:lnTo>
                      <a:pt x="1922" y="6141"/>
                    </a:lnTo>
                    <a:lnTo>
                      <a:pt x="1797" y="6061"/>
                    </a:lnTo>
                    <a:lnTo>
                      <a:pt x="1677" y="5976"/>
                    </a:lnTo>
                    <a:lnTo>
                      <a:pt x="1560" y="5884"/>
                    </a:lnTo>
                    <a:lnTo>
                      <a:pt x="1448" y="5788"/>
                    </a:lnTo>
                    <a:lnTo>
                      <a:pt x="1342" y="5685"/>
                    </a:lnTo>
                    <a:lnTo>
                      <a:pt x="1240" y="5579"/>
                    </a:lnTo>
                    <a:lnTo>
                      <a:pt x="1142" y="5468"/>
                    </a:lnTo>
                    <a:lnTo>
                      <a:pt x="1051" y="5351"/>
                    </a:lnTo>
                    <a:lnTo>
                      <a:pt x="965" y="5231"/>
                    </a:lnTo>
                    <a:lnTo>
                      <a:pt x="885" y="5106"/>
                    </a:lnTo>
                    <a:lnTo>
                      <a:pt x="812" y="4977"/>
                    </a:lnTo>
                    <a:lnTo>
                      <a:pt x="743" y="4844"/>
                    </a:lnTo>
                    <a:lnTo>
                      <a:pt x="682" y="4709"/>
                    </a:lnTo>
                    <a:lnTo>
                      <a:pt x="626" y="4569"/>
                    </a:lnTo>
                    <a:lnTo>
                      <a:pt x="578" y="4426"/>
                    </a:lnTo>
                    <a:lnTo>
                      <a:pt x="536" y="4280"/>
                    </a:lnTo>
                    <a:lnTo>
                      <a:pt x="502" y="4132"/>
                    </a:lnTo>
                    <a:lnTo>
                      <a:pt x="475" y="3980"/>
                    </a:lnTo>
                    <a:lnTo>
                      <a:pt x="455" y="3827"/>
                    </a:lnTo>
                    <a:lnTo>
                      <a:pt x="443" y="3670"/>
                    </a:lnTo>
                    <a:lnTo>
                      <a:pt x="439" y="3513"/>
                    </a:lnTo>
                    <a:lnTo>
                      <a:pt x="443" y="3354"/>
                    </a:lnTo>
                    <a:lnTo>
                      <a:pt x="455" y="3198"/>
                    </a:lnTo>
                    <a:lnTo>
                      <a:pt x="475" y="3044"/>
                    </a:lnTo>
                    <a:lnTo>
                      <a:pt x="502" y="2893"/>
                    </a:lnTo>
                    <a:lnTo>
                      <a:pt x="536" y="2745"/>
                    </a:lnTo>
                    <a:lnTo>
                      <a:pt x="578" y="2598"/>
                    </a:lnTo>
                    <a:lnTo>
                      <a:pt x="626" y="2456"/>
                    </a:lnTo>
                    <a:lnTo>
                      <a:pt x="682" y="2316"/>
                    </a:lnTo>
                    <a:lnTo>
                      <a:pt x="743" y="2180"/>
                    </a:lnTo>
                    <a:lnTo>
                      <a:pt x="812" y="2047"/>
                    </a:lnTo>
                    <a:lnTo>
                      <a:pt x="885" y="1919"/>
                    </a:lnTo>
                    <a:lnTo>
                      <a:pt x="965" y="1794"/>
                    </a:lnTo>
                    <a:lnTo>
                      <a:pt x="1051" y="1674"/>
                    </a:lnTo>
                    <a:lnTo>
                      <a:pt x="1142" y="1557"/>
                    </a:lnTo>
                    <a:lnTo>
                      <a:pt x="1240" y="1446"/>
                    </a:lnTo>
                    <a:lnTo>
                      <a:pt x="1342" y="1340"/>
                    </a:lnTo>
                    <a:lnTo>
                      <a:pt x="1448" y="1237"/>
                    </a:lnTo>
                    <a:lnTo>
                      <a:pt x="1560" y="1141"/>
                    </a:lnTo>
                    <a:lnTo>
                      <a:pt x="1677" y="1049"/>
                    </a:lnTo>
                    <a:lnTo>
                      <a:pt x="1797" y="964"/>
                    </a:lnTo>
                    <a:lnTo>
                      <a:pt x="1922" y="884"/>
                    </a:lnTo>
                    <a:lnTo>
                      <a:pt x="2052" y="810"/>
                    </a:lnTo>
                    <a:lnTo>
                      <a:pt x="2185" y="742"/>
                    </a:lnTo>
                    <a:lnTo>
                      <a:pt x="2320" y="680"/>
                    </a:lnTo>
                    <a:lnTo>
                      <a:pt x="2460" y="625"/>
                    </a:lnTo>
                    <a:lnTo>
                      <a:pt x="2604" y="577"/>
                    </a:lnTo>
                    <a:lnTo>
                      <a:pt x="2750" y="536"/>
                    </a:lnTo>
                    <a:lnTo>
                      <a:pt x="2899" y="501"/>
                    </a:lnTo>
                    <a:lnTo>
                      <a:pt x="3051" y="474"/>
                    </a:lnTo>
                    <a:lnTo>
                      <a:pt x="3205" y="454"/>
                    </a:lnTo>
                    <a:lnTo>
                      <a:pt x="3362" y="443"/>
                    </a:lnTo>
                    <a:lnTo>
                      <a:pt x="3520" y="439"/>
                    </a:lnTo>
                    <a:lnTo>
                      <a:pt x="3678" y="443"/>
                    </a:lnTo>
                    <a:lnTo>
                      <a:pt x="3834" y="454"/>
                    </a:lnTo>
                    <a:lnTo>
                      <a:pt x="3989" y="474"/>
                    </a:lnTo>
                    <a:lnTo>
                      <a:pt x="4140" y="501"/>
                    </a:lnTo>
                    <a:lnTo>
                      <a:pt x="4289" y="536"/>
                    </a:lnTo>
                    <a:lnTo>
                      <a:pt x="4436" y="577"/>
                    </a:lnTo>
                    <a:lnTo>
                      <a:pt x="4579" y="625"/>
                    </a:lnTo>
                    <a:lnTo>
                      <a:pt x="4719" y="680"/>
                    </a:lnTo>
                    <a:lnTo>
                      <a:pt x="4855" y="742"/>
                    </a:lnTo>
                    <a:lnTo>
                      <a:pt x="4988" y="810"/>
                    </a:lnTo>
                    <a:lnTo>
                      <a:pt x="5117" y="884"/>
                    </a:lnTo>
                    <a:lnTo>
                      <a:pt x="5242" y="964"/>
                    </a:lnTo>
                    <a:lnTo>
                      <a:pt x="5362" y="1049"/>
                    </a:lnTo>
                    <a:lnTo>
                      <a:pt x="5479" y="1141"/>
                    </a:lnTo>
                    <a:lnTo>
                      <a:pt x="5591" y="1237"/>
                    </a:lnTo>
                    <a:lnTo>
                      <a:pt x="5698" y="1340"/>
                    </a:lnTo>
                    <a:lnTo>
                      <a:pt x="5800" y="1446"/>
                    </a:lnTo>
                    <a:lnTo>
                      <a:pt x="5897" y="1557"/>
                    </a:lnTo>
                    <a:lnTo>
                      <a:pt x="5988" y="1674"/>
                    </a:lnTo>
                    <a:lnTo>
                      <a:pt x="6075" y="1794"/>
                    </a:lnTo>
                    <a:lnTo>
                      <a:pt x="6154" y="1919"/>
                    </a:lnTo>
                    <a:lnTo>
                      <a:pt x="6228" y="2047"/>
                    </a:lnTo>
                    <a:lnTo>
                      <a:pt x="6297" y="2180"/>
                    </a:lnTo>
                    <a:lnTo>
                      <a:pt x="6358" y="2316"/>
                    </a:lnTo>
                    <a:lnTo>
                      <a:pt x="6414" y="2456"/>
                    </a:lnTo>
                    <a:lnTo>
                      <a:pt x="6462" y="2598"/>
                    </a:lnTo>
                    <a:lnTo>
                      <a:pt x="6503" y="2745"/>
                    </a:lnTo>
                    <a:lnTo>
                      <a:pt x="6538" y="2893"/>
                    </a:lnTo>
                    <a:lnTo>
                      <a:pt x="6565" y="3044"/>
                    </a:lnTo>
                    <a:lnTo>
                      <a:pt x="6585" y="3198"/>
                    </a:lnTo>
                    <a:lnTo>
                      <a:pt x="6597" y="3354"/>
                    </a:lnTo>
                    <a:lnTo>
                      <a:pt x="6601" y="3513"/>
                    </a:lnTo>
                    <a:lnTo>
                      <a:pt x="6597" y="3670"/>
                    </a:lnTo>
                    <a:lnTo>
                      <a:pt x="6585" y="3827"/>
                    </a:lnTo>
                    <a:lnTo>
                      <a:pt x="6565" y="3980"/>
                    </a:lnTo>
                    <a:lnTo>
                      <a:pt x="6538" y="4132"/>
                    </a:lnTo>
                    <a:lnTo>
                      <a:pt x="6503" y="4280"/>
                    </a:lnTo>
                    <a:lnTo>
                      <a:pt x="6462" y="4426"/>
                    </a:lnTo>
                    <a:lnTo>
                      <a:pt x="6414" y="4569"/>
                    </a:lnTo>
                    <a:lnTo>
                      <a:pt x="6358" y="4709"/>
                    </a:lnTo>
                    <a:lnTo>
                      <a:pt x="6297" y="4844"/>
                    </a:lnTo>
                    <a:lnTo>
                      <a:pt x="6228" y="4977"/>
                    </a:lnTo>
                    <a:lnTo>
                      <a:pt x="6154" y="5106"/>
                    </a:lnTo>
                    <a:lnTo>
                      <a:pt x="6075" y="5231"/>
                    </a:lnTo>
                    <a:lnTo>
                      <a:pt x="5988" y="5351"/>
                    </a:lnTo>
                    <a:lnTo>
                      <a:pt x="5897" y="5468"/>
                    </a:lnTo>
                    <a:lnTo>
                      <a:pt x="5800" y="5579"/>
                    </a:lnTo>
                    <a:lnTo>
                      <a:pt x="5698" y="5685"/>
                    </a:lnTo>
                    <a:lnTo>
                      <a:pt x="5591" y="5788"/>
                    </a:lnTo>
                    <a:lnTo>
                      <a:pt x="5479" y="5884"/>
                    </a:lnTo>
                    <a:lnTo>
                      <a:pt x="5362" y="5976"/>
                    </a:lnTo>
                    <a:lnTo>
                      <a:pt x="5242" y="6061"/>
                    </a:lnTo>
                    <a:lnTo>
                      <a:pt x="5117" y="6141"/>
                    </a:lnTo>
                    <a:lnTo>
                      <a:pt x="4988" y="6214"/>
                    </a:lnTo>
                    <a:lnTo>
                      <a:pt x="4855" y="6283"/>
                    </a:lnTo>
                    <a:lnTo>
                      <a:pt x="4719" y="6344"/>
                    </a:lnTo>
                    <a:lnTo>
                      <a:pt x="4579" y="6399"/>
                    </a:lnTo>
                    <a:lnTo>
                      <a:pt x="4436" y="6447"/>
                    </a:lnTo>
                    <a:lnTo>
                      <a:pt x="4289" y="6489"/>
                    </a:lnTo>
                    <a:lnTo>
                      <a:pt x="4140" y="6524"/>
                    </a:lnTo>
                    <a:lnTo>
                      <a:pt x="3989" y="6551"/>
                    </a:lnTo>
                    <a:lnTo>
                      <a:pt x="3834" y="6570"/>
                    </a:lnTo>
                    <a:lnTo>
                      <a:pt x="3678" y="6582"/>
                    </a:lnTo>
                    <a:lnTo>
                      <a:pt x="3520" y="6586"/>
                    </a:lnTo>
                    <a:close/>
                    <a:moveTo>
                      <a:pt x="3520" y="0"/>
                    </a:moveTo>
                    <a:lnTo>
                      <a:pt x="3338" y="5"/>
                    </a:lnTo>
                    <a:lnTo>
                      <a:pt x="3160" y="18"/>
                    </a:lnTo>
                    <a:lnTo>
                      <a:pt x="2984" y="40"/>
                    </a:lnTo>
                    <a:lnTo>
                      <a:pt x="2810" y="71"/>
                    </a:lnTo>
                    <a:lnTo>
                      <a:pt x="2640" y="110"/>
                    </a:lnTo>
                    <a:lnTo>
                      <a:pt x="2473" y="157"/>
                    </a:lnTo>
                    <a:lnTo>
                      <a:pt x="2309" y="213"/>
                    </a:lnTo>
                    <a:lnTo>
                      <a:pt x="2149" y="276"/>
                    </a:lnTo>
                    <a:lnTo>
                      <a:pt x="1993" y="346"/>
                    </a:lnTo>
                    <a:lnTo>
                      <a:pt x="1842" y="424"/>
                    </a:lnTo>
                    <a:lnTo>
                      <a:pt x="1695" y="508"/>
                    </a:lnTo>
                    <a:lnTo>
                      <a:pt x="1552" y="600"/>
                    </a:lnTo>
                    <a:lnTo>
                      <a:pt x="1414" y="697"/>
                    </a:lnTo>
                    <a:lnTo>
                      <a:pt x="1280" y="802"/>
                    </a:lnTo>
                    <a:lnTo>
                      <a:pt x="1153" y="912"/>
                    </a:lnTo>
                    <a:lnTo>
                      <a:pt x="1031" y="1028"/>
                    </a:lnTo>
                    <a:lnTo>
                      <a:pt x="914" y="1151"/>
                    </a:lnTo>
                    <a:lnTo>
                      <a:pt x="803" y="1278"/>
                    </a:lnTo>
                    <a:lnTo>
                      <a:pt x="699" y="1411"/>
                    </a:lnTo>
                    <a:lnTo>
                      <a:pt x="600" y="1548"/>
                    </a:lnTo>
                    <a:lnTo>
                      <a:pt x="509" y="1691"/>
                    </a:lnTo>
                    <a:lnTo>
                      <a:pt x="424" y="1838"/>
                    </a:lnTo>
                    <a:lnTo>
                      <a:pt x="347" y="1990"/>
                    </a:lnTo>
                    <a:lnTo>
                      <a:pt x="276" y="2145"/>
                    </a:lnTo>
                    <a:lnTo>
                      <a:pt x="213" y="2305"/>
                    </a:lnTo>
                    <a:lnTo>
                      <a:pt x="158" y="2468"/>
                    </a:lnTo>
                    <a:lnTo>
                      <a:pt x="110" y="2634"/>
                    </a:lnTo>
                    <a:lnTo>
                      <a:pt x="71" y="2805"/>
                    </a:lnTo>
                    <a:lnTo>
                      <a:pt x="40" y="2978"/>
                    </a:lnTo>
                    <a:lnTo>
                      <a:pt x="18" y="3153"/>
                    </a:lnTo>
                    <a:lnTo>
                      <a:pt x="4" y="3332"/>
                    </a:lnTo>
                    <a:lnTo>
                      <a:pt x="0" y="3513"/>
                    </a:lnTo>
                    <a:lnTo>
                      <a:pt x="4" y="3693"/>
                    </a:lnTo>
                    <a:lnTo>
                      <a:pt x="18" y="3872"/>
                    </a:lnTo>
                    <a:lnTo>
                      <a:pt x="40" y="4047"/>
                    </a:lnTo>
                    <a:lnTo>
                      <a:pt x="71" y="4220"/>
                    </a:lnTo>
                    <a:lnTo>
                      <a:pt x="110" y="4390"/>
                    </a:lnTo>
                    <a:lnTo>
                      <a:pt x="158" y="4556"/>
                    </a:lnTo>
                    <a:lnTo>
                      <a:pt x="213" y="4720"/>
                    </a:lnTo>
                    <a:lnTo>
                      <a:pt x="276" y="4880"/>
                    </a:lnTo>
                    <a:lnTo>
                      <a:pt x="347" y="5035"/>
                    </a:lnTo>
                    <a:lnTo>
                      <a:pt x="424" y="5187"/>
                    </a:lnTo>
                    <a:lnTo>
                      <a:pt x="509" y="5333"/>
                    </a:lnTo>
                    <a:lnTo>
                      <a:pt x="600" y="5476"/>
                    </a:lnTo>
                    <a:lnTo>
                      <a:pt x="699" y="5614"/>
                    </a:lnTo>
                    <a:lnTo>
                      <a:pt x="803" y="5747"/>
                    </a:lnTo>
                    <a:lnTo>
                      <a:pt x="914" y="5874"/>
                    </a:lnTo>
                    <a:lnTo>
                      <a:pt x="1031" y="5996"/>
                    </a:lnTo>
                    <a:lnTo>
                      <a:pt x="1153" y="6112"/>
                    </a:lnTo>
                    <a:lnTo>
                      <a:pt x="1280" y="6222"/>
                    </a:lnTo>
                    <a:lnTo>
                      <a:pt x="1414" y="6327"/>
                    </a:lnTo>
                    <a:lnTo>
                      <a:pt x="1552" y="6425"/>
                    </a:lnTo>
                    <a:lnTo>
                      <a:pt x="1695" y="6517"/>
                    </a:lnTo>
                    <a:lnTo>
                      <a:pt x="1842" y="6601"/>
                    </a:lnTo>
                    <a:lnTo>
                      <a:pt x="1993" y="6678"/>
                    </a:lnTo>
                    <a:lnTo>
                      <a:pt x="2149" y="6748"/>
                    </a:lnTo>
                    <a:lnTo>
                      <a:pt x="2309" y="6812"/>
                    </a:lnTo>
                    <a:lnTo>
                      <a:pt x="2473" y="6867"/>
                    </a:lnTo>
                    <a:lnTo>
                      <a:pt x="2640" y="6914"/>
                    </a:lnTo>
                    <a:lnTo>
                      <a:pt x="2810" y="6953"/>
                    </a:lnTo>
                    <a:lnTo>
                      <a:pt x="2984" y="6984"/>
                    </a:lnTo>
                    <a:lnTo>
                      <a:pt x="3160" y="7006"/>
                    </a:lnTo>
                    <a:lnTo>
                      <a:pt x="3338" y="7020"/>
                    </a:lnTo>
                    <a:lnTo>
                      <a:pt x="3520" y="7025"/>
                    </a:lnTo>
                    <a:lnTo>
                      <a:pt x="3702" y="7020"/>
                    </a:lnTo>
                    <a:lnTo>
                      <a:pt x="3880" y="7006"/>
                    </a:lnTo>
                    <a:lnTo>
                      <a:pt x="4056" y="6984"/>
                    </a:lnTo>
                    <a:lnTo>
                      <a:pt x="4230" y="6953"/>
                    </a:lnTo>
                    <a:lnTo>
                      <a:pt x="4400" y="6914"/>
                    </a:lnTo>
                    <a:lnTo>
                      <a:pt x="4567" y="6867"/>
                    </a:lnTo>
                    <a:lnTo>
                      <a:pt x="4731" y="6812"/>
                    </a:lnTo>
                    <a:lnTo>
                      <a:pt x="4891" y="6748"/>
                    </a:lnTo>
                    <a:lnTo>
                      <a:pt x="5047" y="6678"/>
                    </a:lnTo>
                    <a:lnTo>
                      <a:pt x="5197" y="6601"/>
                    </a:lnTo>
                    <a:lnTo>
                      <a:pt x="5345" y="6517"/>
                    </a:lnTo>
                    <a:lnTo>
                      <a:pt x="5488" y="6425"/>
                    </a:lnTo>
                    <a:lnTo>
                      <a:pt x="5626" y="6327"/>
                    </a:lnTo>
                    <a:lnTo>
                      <a:pt x="5759" y="6222"/>
                    </a:lnTo>
                    <a:lnTo>
                      <a:pt x="5886" y="6112"/>
                    </a:lnTo>
                    <a:lnTo>
                      <a:pt x="6009" y="5996"/>
                    </a:lnTo>
                    <a:lnTo>
                      <a:pt x="6126" y="5874"/>
                    </a:lnTo>
                    <a:lnTo>
                      <a:pt x="6237" y="5747"/>
                    </a:lnTo>
                    <a:lnTo>
                      <a:pt x="6341" y="5614"/>
                    </a:lnTo>
                    <a:lnTo>
                      <a:pt x="6439" y="5476"/>
                    </a:lnTo>
                    <a:lnTo>
                      <a:pt x="6531" y="5333"/>
                    </a:lnTo>
                    <a:lnTo>
                      <a:pt x="6616" y="5187"/>
                    </a:lnTo>
                    <a:lnTo>
                      <a:pt x="6693" y="5035"/>
                    </a:lnTo>
                    <a:lnTo>
                      <a:pt x="6764" y="4880"/>
                    </a:lnTo>
                    <a:lnTo>
                      <a:pt x="6827" y="4720"/>
                    </a:lnTo>
                    <a:lnTo>
                      <a:pt x="6882" y="4556"/>
                    </a:lnTo>
                    <a:lnTo>
                      <a:pt x="6930" y="4390"/>
                    </a:lnTo>
                    <a:lnTo>
                      <a:pt x="6969" y="4220"/>
                    </a:lnTo>
                    <a:lnTo>
                      <a:pt x="7000" y="4047"/>
                    </a:lnTo>
                    <a:lnTo>
                      <a:pt x="7022" y="3872"/>
                    </a:lnTo>
                    <a:lnTo>
                      <a:pt x="7036" y="3693"/>
                    </a:lnTo>
                    <a:lnTo>
                      <a:pt x="7040" y="3513"/>
                    </a:lnTo>
                    <a:lnTo>
                      <a:pt x="7036" y="3332"/>
                    </a:lnTo>
                    <a:lnTo>
                      <a:pt x="7022" y="3153"/>
                    </a:lnTo>
                    <a:lnTo>
                      <a:pt x="7000" y="2978"/>
                    </a:lnTo>
                    <a:lnTo>
                      <a:pt x="6969" y="2805"/>
                    </a:lnTo>
                    <a:lnTo>
                      <a:pt x="6930" y="2634"/>
                    </a:lnTo>
                    <a:lnTo>
                      <a:pt x="6882" y="2468"/>
                    </a:lnTo>
                    <a:lnTo>
                      <a:pt x="6827" y="2305"/>
                    </a:lnTo>
                    <a:lnTo>
                      <a:pt x="6764" y="2145"/>
                    </a:lnTo>
                    <a:lnTo>
                      <a:pt x="6693" y="1990"/>
                    </a:lnTo>
                    <a:lnTo>
                      <a:pt x="6616" y="1838"/>
                    </a:lnTo>
                    <a:lnTo>
                      <a:pt x="6531" y="1691"/>
                    </a:lnTo>
                    <a:lnTo>
                      <a:pt x="6439" y="1548"/>
                    </a:lnTo>
                    <a:lnTo>
                      <a:pt x="6341" y="1411"/>
                    </a:lnTo>
                    <a:lnTo>
                      <a:pt x="6237" y="1278"/>
                    </a:lnTo>
                    <a:lnTo>
                      <a:pt x="6126" y="1151"/>
                    </a:lnTo>
                    <a:lnTo>
                      <a:pt x="6009" y="1028"/>
                    </a:lnTo>
                    <a:lnTo>
                      <a:pt x="5886" y="912"/>
                    </a:lnTo>
                    <a:lnTo>
                      <a:pt x="5759" y="802"/>
                    </a:lnTo>
                    <a:lnTo>
                      <a:pt x="5626" y="697"/>
                    </a:lnTo>
                    <a:lnTo>
                      <a:pt x="5488" y="600"/>
                    </a:lnTo>
                    <a:lnTo>
                      <a:pt x="5345" y="508"/>
                    </a:lnTo>
                    <a:lnTo>
                      <a:pt x="5197" y="424"/>
                    </a:lnTo>
                    <a:lnTo>
                      <a:pt x="5047" y="346"/>
                    </a:lnTo>
                    <a:lnTo>
                      <a:pt x="4891" y="276"/>
                    </a:lnTo>
                    <a:lnTo>
                      <a:pt x="4731" y="213"/>
                    </a:lnTo>
                    <a:lnTo>
                      <a:pt x="4567" y="157"/>
                    </a:lnTo>
                    <a:lnTo>
                      <a:pt x="4400" y="110"/>
                    </a:lnTo>
                    <a:lnTo>
                      <a:pt x="4230" y="71"/>
                    </a:lnTo>
                    <a:lnTo>
                      <a:pt x="4056" y="40"/>
                    </a:lnTo>
                    <a:lnTo>
                      <a:pt x="3880" y="18"/>
                    </a:lnTo>
                    <a:lnTo>
                      <a:pt x="3702" y="5"/>
                    </a:lnTo>
                    <a:lnTo>
                      <a:pt x="352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9" name="Freeform 76"/>
              <p:cNvSpPr>
                <a:spLocks noEditPoint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852988" y="2378076"/>
                <a:ext cx="173038" cy="171450"/>
              </a:xfrm>
              <a:custGeom>
                <a:avLst/>
                <a:gdLst>
                  <a:gd name="T0" fmla="*/ 1708 w 4023"/>
                  <a:gd name="T1" fmla="*/ 3482 h 4015"/>
                  <a:gd name="T2" fmla="*/ 1358 w 4023"/>
                  <a:gd name="T3" fmla="*/ 3364 h 4015"/>
                  <a:gd name="T4" fmla="*/ 1052 w 4023"/>
                  <a:gd name="T5" fmla="*/ 3169 h 4015"/>
                  <a:gd name="T6" fmla="*/ 803 w 4023"/>
                  <a:gd name="T7" fmla="*/ 2908 h 4015"/>
                  <a:gd name="T8" fmla="*/ 621 w 4023"/>
                  <a:gd name="T9" fmla="*/ 2593 h 4015"/>
                  <a:gd name="T10" fmla="*/ 521 w 4023"/>
                  <a:gd name="T11" fmla="*/ 2236 h 4015"/>
                  <a:gd name="T12" fmla="*/ 511 w 4023"/>
                  <a:gd name="T13" fmla="*/ 1853 h 4015"/>
                  <a:gd name="T14" fmla="*/ 595 w 4023"/>
                  <a:gd name="T15" fmla="*/ 1490 h 4015"/>
                  <a:gd name="T16" fmla="*/ 761 w 4023"/>
                  <a:gd name="T17" fmla="*/ 1165 h 4015"/>
                  <a:gd name="T18" fmla="*/ 998 w 4023"/>
                  <a:gd name="T19" fmla="*/ 893 h 4015"/>
                  <a:gd name="T20" fmla="*/ 1293 w 4023"/>
                  <a:gd name="T21" fmla="*/ 684 h 4015"/>
                  <a:gd name="T22" fmla="*/ 1635 w 4023"/>
                  <a:gd name="T23" fmla="*/ 549 h 4015"/>
                  <a:gd name="T24" fmla="*/ 2012 w 4023"/>
                  <a:gd name="T25" fmla="*/ 502 h 4015"/>
                  <a:gd name="T26" fmla="*/ 2389 w 4023"/>
                  <a:gd name="T27" fmla="*/ 549 h 4015"/>
                  <a:gd name="T28" fmla="*/ 2731 w 4023"/>
                  <a:gd name="T29" fmla="*/ 684 h 4015"/>
                  <a:gd name="T30" fmla="*/ 3026 w 4023"/>
                  <a:gd name="T31" fmla="*/ 893 h 4015"/>
                  <a:gd name="T32" fmla="*/ 3263 w 4023"/>
                  <a:gd name="T33" fmla="*/ 1165 h 4015"/>
                  <a:gd name="T34" fmla="*/ 3429 w 4023"/>
                  <a:gd name="T35" fmla="*/ 1490 h 4015"/>
                  <a:gd name="T36" fmla="*/ 3513 w 4023"/>
                  <a:gd name="T37" fmla="*/ 1853 h 4015"/>
                  <a:gd name="T38" fmla="*/ 3503 w 4023"/>
                  <a:gd name="T39" fmla="*/ 2236 h 4015"/>
                  <a:gd name="T40" fmla="*/ 3402 w 4023"/>
                  <a:gd name="T41" fmla="*/ 2593 h 4015"/>
                  <a:gd name="T42" fmla="*/ 3221 w 4023"/>
                  <a:gd name="T43" fmla="*/ 2908 h 4015"/>
                  <a:gd name="T44" fmla="*/ 2971 w 4023"/>
                  <a:gd name="T45" fmla="*/ 3169 h 4015"/>
                  <a:gd name="T46" fmla="*/ 2665 w 4023"/>
                  <a:gd name="T47" fmla="*/ 3364 h 4015"/>
                  <a:gd name="T48" fmla="*/ 2316 w 4023"/>
                  <a:gd name="T49" fmla="*/ 3482 h 4015"/>
                  <a:gd name="T50" fmla="*/ 2012 w 4023"/>
                  <a:gd name="T51" fmla="*/ 0 h 4015"/>
                  <a:gd name="T52" fmla="*/ 1509 w 4023"/>
                  <a:gd name="T53" fmla="*/ 63 h 4015"/>
                  <a:gd name="T54" fmla="*/ 1053 w 4023"/>
                  <a:gd name="T55" fmla="*/ 242 h 4015"/>
                  <a:gd name="T56" fmla="*/ 659 w 4023"/>
                  <a:gd name="T57" fmla="*/ 521 h 4015"/>
                  <a:gd name="T58" fmla="*/ 344 w 4023"/>
                  <a:gd name="T59" fmla="*/ 884 h 4015"/>
                  <a:gd name="T60" fmla="*/ 122 w 4023"/>
                  <a:gd name="T61" fmla="*/ 1317 h 4015"/>
                  <a:gd name="T62" fmla="*/ 11 w 4023"/>
                  <a:gd name="T63" fmla="*/ 1802 h 4015"/>
                  <a:gd name="T64" fmla="*/ 23 w 4023"/>
                  <a:gd name="T65" fmla="*/ 2313 h 4015"/>
                  <a:gd name="T66" fmla="*/ 159 w 4023"/>
                  <a:gd name="T67" fmla="*/ 2788 h 4015"/>
                  <a:gd name="T68" fmla="*/ 399 w 4023"/>
                  <a:gd name="T69" fmla="*/ 3209 h 4015"/>
                  <a:gd name="T70" fmla="*/ 732 w 4023"/>
                  <a:gd name="T71" fmla="*/ 3556 h 4015"/>
                  <a:gd name="T72" fmla="*/ 1139 w 4023"/>
                  <a:gd name="T73" fmla="*/ 3817 h 4015"/>
                  <a:gd name="T74" fmla="*/ 1606 w 4023"/>
                  <a:gd name="T75" fmla="*/ 3974 h 4015"/>
                  <a:gd name="T76" fmla="*/ 2115 w 4023"/>
                  <a:gd name="T77" fmla="*/ 4012 h 4015"/>
                  <a:gd name="T78" fmla="*/ 2610 w 4023"/>
                  <a:gd name="T79" fmla="*/ 3925 h 4015"/>
                  <a:gd name="T80" fmla="*/ 3055 w 4023"/>
                  <a:gd name="T81" fmla="*/ 3724 h 4015"/>
                  <a:gd name="T82" fmla="*/ 3435 w 4023"/>
                  <a:gd name="T83" fmla="*/ 3427 h 4015"/>
                  <a:gd name="T84" fmla="*/ 3733 w 4023"/>
                  <a:gd name="T85" fmla="*/ 3048 h 4015"/>
                  <a:gd name="T86" fmla="*/ 3933 w 4023"/>
                  <a:gd name="T87" fmla="*/ 2605 h 4015"/>
                  <a:gd name="T88" fmla="*/ 4021 w 4023"/>
                  <a:gd name="T89" fmla="*/ 2111 h 4015"/>
                  <a:gd name="T90" fmla="*/ 3983 w 4023"/>
                  <a:gd name="T91" fmla="*/ 1603 h 4015"/>
                  <a:gd name="T92" fmla="*/ 3825 w 4023"/>
                  <a:gd name="T93" fmla="*/ 1137 h 4015"/>
                  <a:gd name="T94" fmla="*/ 3565 w 4023"/>
                  <a:gd name="T95" fmla="*/ 731 h 4015"/>
                  <a:gd name="T96" fmla="*/ 3216 w 4023"/>
                  <a:gd name="T97" fmla="*/ 399 h 4015"/>
                  <a:gd name="T98" fmla="*/ 2795 w 4023"/>
                  <a:gd name="T99" fmla="*/ 158 h 4015"/>
                  <a:gd name="T100" fmla="*/ 2318 w 4023"/>
                  <a:gd name="T101" fmla="*/ 23 h 4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23" h="4015">
                    <a:moveTo>
                      <a:pt x="2012" y="3513"/>
                    </a:moveTo>
                    <a:lnTo>
                      <a:pt x="1934" y="3511"/>
                    </a:lnTo>
                    <a:lnTo>
                      <a:pt x="1858" y="3505"/>
                    </a:lnTo>
                    <a:lnTo>
                      <a:pt x="1782" y="3495"/>
                    </a:lnTo>
                    <a:lnTo>
                      <a:pt x="1708" y="3482"/>
                    </a:lnTo>
                    <a:lnTo>
                      <a:pt x="1635" y="3465"/>
                    </a:lnTo>
                    <a:lnTo>
                      <a:pt x="1564" y="3445"/>
                    </a:lnTo>
                    <a:lnTo>
                      <a:pt x="1493" y="3422"/>
                    </a:lnTo>
                    <a:lnTo>
                      <a:pt x="1425" y="3395"/>
                    </a:lnTo>
                    <a:lnTo>
                      <a:pt x="1358" y="3364"/>
                    </a:lnTo>
                    <a:lnTo>
                      <a:pt x="1293" y="3331"/>
                    </a:lnTo>
                    <a:lnTo>
                      <a:pt x="1230" y="3294"/>
                    </a:lnTo>
                    <a:lnTo>
                      <a:pt x="1169" y="3255"/>
                    </a:lnTo>
                    <a:lnTo>
                      <a:pt x="1109" y="3213"/>
                    </a:lnTo>
                    <a:lnTo>
                      <a:pt x="1052" y="3169"/>
                    </a:lnTo>
                    <a:lnTo>
                      <a:pt x="998" y="3122"/>
                    </a:lnTo>
                    <a:lnTo>
                      <a:pt x="945" y="3071"/>
                    </a:lnTo>
                    <a:lnTo>
                      <a:pt x="895" y="3019"/>
                    </a:lnTo>
                    <a:lnTo>
                      <a:pt x="848" y="2965"/>
                    </a:lnTo>
                    <a:lnTo>
                      <a:pt x="803" y="2908"/>
                    </a:lnTo>
                    <a:lnTo>
                      <a:pt x="761" y="2849"/>
                    </a:lnTo>
                    <a:lnTo>
                      <a:pt x="722" y="2787"/>
                    </a:lnTo>
                    <a:lnTo>
                      <a:pt x="686" y="2725"/>
                    </a:lnTo>
                    <a:lnTo>
                      <a:pt x="651" y="2660"/>
                    </a:lnTo>
                    <a:lnTo>
                      <a:pt x="621" y="2593"/>
                    </a:lnTo>
                    <a:lnTo>
                      <a:pt x="595" y="2524"/>
                    </a:lnTo>
                    <a:lnTo>
                      <a:pt x="571" y="2455"/>
                    </a:lnTo>
                    <a:lnTo>
                      <a:pt x="551" y="2383"/>
                    </a:lnTo>
                    <a:lnTo>
                      <a:pt x="534" y="2311"/>
                    </a:lnTo>
                    <a:lnTo>
                      <a:pt x="521" y="2236"/>
                    </a:lnTo>
                    <a:lnTo>
                      <a:pt x="511" y="2161"/>
                    </a:lnTo>
                    <a:lnTo>
                      <a:pt x="505" y="2085"/>
                    </a:lnTo>
                    <a:lnTo>
                      <a:pt x="504" y="2008"/>
                    </a:lnTo>
                    <a:lnTo>
                      <a:pt x="505" y="1930"/>
                    </a:lnTo>
                    <a:lnTo>
                      <a:pt x="511" y="1853"/>
                    </a:lnTo>
                    <a:lnTo>
                      <a:pt x="521" y="1778"/>
                    </a:lnTo>
                    <a:lnTo>
                      <a:pt x="534" y="1704"/>
                    </a:lnTo>
                    <a:lnTo>
                      <a:pt x="551" y="1631"/>
                    </a:lnTo>
                    <a:lnTo>
                      <a:pt x="571" y="1560"/>
                    </a:lnTo>
                    <a:lnTo>
                      <a:pt x="595" y="1490"/>
                    </a:lnTo>
                    <a:lnTo>
                      <a:pt x="621" y="1421"/>
                    </a:lnTo>
                    <a:lnTo>
                      <a:pt x="651" y="1355"/>
                    </a:lnTo>
                    <a:lnTo>
                      <a:pt x="686" y="1290"/>
                    </a:lnTo>
                    <a:lnTo>
                      <a:pt x="722" y="1227"/>
                    </a:lnTo>
                    <a:lnTo>
                      <a:pt x="761" y="1165"/>
                    </a:lnTo>
                    <a:lnTo>
                      <a:pt x="803" y="1107"/>
                    </a:lnTo>
                    <a:lnTo>
                      <a:pt x="848" y="1050"/>
                    </a:lnTo>
                    <a:lnTo>
                      <a:pt x="895" y="995"/>
                    </a:lnTo>
                    <a:lnTo>
                      <a:pt x="945" y="943"/>
                    </a:lnTo>
                    <a:lnTo>
                      <a:pt x="998" y="893"/>
                    </a:lnTo>
                    <a:lnTo>
                      <a:pt x="1052" y="845"/>
                    </a:lnTo>
                    <a:lnTo>
                      <a:pt x="1109" y="801"/>
                    </a:lnTo>
                    <a:lnTo>
                      <a:pt x="1169" y="759"/>
                    </a:lnTo>
                    <a:lnTo>
                      <a:pt x="1230" y="720"/>
                    </a:lnTo>
                    <a:lnTo>
                      <a:pt x="1293" y="684"/>
                    </a:lnTo>
                    <a:lnTo>
                      <a:pt x="1358" y="651"/>
                    </a:lnTo>
                    <a:lnTo>
                      <a:pt x="1425" y="620"/>
                    </a:lnTo>
                    <a:lnTo>
                      <a:pt x="1493" y="593"/>
                    </a:lnTo>
                    <a:lnTo>
                      <a:pt x="1564" y="569"/>
                    </a:lnTo>
                    <a:lnTo>
                      <a:pt x="1635" y="549"/>
                    </a:lnTo>
                    <a:lnTo>
                      <a:pt x="1708" y="532"/>
                    </a:lnTo>
                    <a:lnTo>
                      <a:pt x="1782" y="519"/>
                    </a:lnTo>
                    <a:lnTo>
                      <a:pt x="1858" y="510"/>
                    </a:lnTo>
                    <a:lnTo>
                      <a:pt x="1934" y="504"/>
                    </a:lnTo>
                    <a:lnTo>
                      <a:pt x="2012" y="502"/>
                    </a:lnTo>
                    <a:lnTo>
                      <a:pt x="2090" y="504"/>
                    </a:lnTo>
                    <a:lnTo>
                      <a:pt x="2166" y="510"/>
                    </a:lnTo>
                    <a:lnTo>
                      <a:pt x="2242" y="519"/>
                    </a:lnTo>
                    <a:lnTo>
                      <a:pt x="2316" y="532"/>
                    </a:lnTo>
                    <a:lnTo>
                      <a:pt x="2389" y="549"/>
                    </a:lnTo>
                    <a:lnTo>
                      <a:pt x="2460" y="569"/>
                    </a:lnTo>
                    <a:lnTo>
                      <a:pt x="2531" y="593"/>
                    </a:lnTo>
                    <a:lnTo>
                      <a:pt x="2599" y="620"/>
                    </a:lnTo>
                    <a:lnTo>
                      <a:pt x="2665" y="651"/>
                    </a:lnTo>
                    <a:lnTo>
                      <a:pt x="2731" y="684"/>
                    </a:lnTo>
                    <a:lnTo>
                      <a:pt x="2794" y="720"/>
                    </a:lnTo>
                    <a:lnTo>
                      <a:pt x="2855" y="759"/>
                    </a:lnTo>
                    <a:lnTo>
                      <a:pt x="2915" y="801"/>
                    </a:lnTo>
                    <a:lnTo>
                      <a:pt x="2971" y="845"/>
                    </a:lnTo>
                    <a:lnTo>
                      <a:pt x="3026" y="893"/>
                    </a:lnTo>
                    <a:lnTo>
                      <a:pt x="3079" y="943"/>
                    </a:lnTo>
                    <a:lnTo>
                      <a:pt x="3129" y="995"/>
                    </a:lnTo>
                    <a:lnTo>
                      <a:pt x="3176" y="1050"/>
                    </a:lnTo>
                    <a:lnTo>
                      <a:pt x="3221" y="1107"/>
                    </a:lnTo>
                    <a:lnTo>
                      <a:pt x="3263" y="1165"/>
                    </a:lnTo>
                    <a:lnTo>
                      <a:pt x="3302" y="1227"/>
                    </a:lnTo>
                    <a:lnTo>
                      <a:pt x="3338" y="1290"/>
                    </a:lnTo>
                    <a:lnTo>
                      <a:pt x="3372" y="1355"/>
                    </a:lnTo>
                    <a:lnTo>
                      <a:pt x="3402" y="1421"/>
                    </a:lnTo>
                    <a:lnTo>
                      <a:pt x="3429" y="1490"/>
                    </a:lnTo>
                    <a:lnTo>
                      <a:pt x="3453" y="1560"/>
                    </a:lnTo>
                    <a:lnTo>
                      <a:pt x="3473" y="1631"/>
                    </a:lnTo>
                    <a:lnTo>
                      <a:pt x="3490" y="1704"/>
                    </a:lnTo>
                    <a:lnTo>
                      <a:pt x="3503" y="1778"/>
                    </a:lnTo>
                    <a:lnTo>
                      <a:pt x="3513" y="1853"/>
                    </a:lnTo>
                    <a:lnTo>
                      <a:pt x="3518" y="1930"/>
                    </a:lnTo>
                    <a:lnTo>
                      <a:pt x="3520" y="2008"/>
                    </a:lnTo>
                    <a:lnTo>
                      <a:pt x="3518" y="2085"/>
                    </a:lnTo>
                    <a:lnTo>
                      <a:pt x="3513" y="2161"/>
                    </a:lnTo>
                    <a:lnTo>
                      <a:pt x="3503" y="2236"/>
                    </a:lnTo>
                    <a:lnTo>
                      <a:pt x="3490" y="2311"/>
                    </a:lnTo>
                    <a:lnTo>
                      <a:pt x="3473" y="2383"/>
                    </a:lnTo>
                    <a:lnTo>
                      <a:pt x="3453" y="2455"/>
                    </a:lnTo>
                    <a:lnTo>
                      <a:pt x="3429" y="2524"/>
                    </a:lnTo>
                    <a:lnTo>
                      <a:pt x="3402" y="2593"/>
                    </a:lnTo>
                    <a:lnTo>
                      <a:pt x="3372" y="2660"/>
                    </a:lnTo>
                    <a:lnTo>
                      <a:pt x="3338" y="2725"/>
                    </a:lnTo>
                    <a:lnTo>
                      <a:pt x="3302" y="2787"/>
                    </a:lnTo>
                    <a:lnTo>
                      <a:pt x="3263" y="2849"/>
                    </a:lnTo>
                    <a:lnTo>
                      <a:pt x="3221" y="2908"/>
                    </a:lnTo>
                    <a:lnTo>
                      <a:pt x="3176" y="2965"/>
                    </a:lnTo>
                    <a:lnTo>
                      <a:pt x="3129" y="3019"/>
                    </a:lnTo>
                    <a:lnTo>
                      <a:pt x="3079" y="3071"/>
                    </a:lnTo>
                    <a:lnTo>
                      <a:pt x="3026" y="3122"/>
                    </a:lnTo>
                    <a:lnTo>
                      <a:pt x="2971" y="3169"/>
                    </a:lnTo>
                    <a:lnTo>
                      <a:pt x="2915" y="3213"/>
                    </a:lnTo>
                    <a:lnTo>
                      <a:pt x="2855" y="3255"/>
                    </a:lnTo>
                    <a:lnTo>
                      <a:pt x="2794" y="3294"/>
                    </a:lnTo>
                    <a:lnTo>
                      <a:pt x="2731" y="3331"/>
                    </a:lnTo>
                    <a:lnTo>
                      <a:pt x="2665" y="3364"/>
                    </a:lnTo>
                    <a:lnTo>
                      <a:pt x="2599" y="3395"/>
                    </a:lnTo>
                    <a:lnTo>
                      <a:pt x="2531" y="3422"/>
                    </a:lnTo>
                    <a:lnTo>
                      <a:pt x="2460" y="3445"/>
                    </a:lnTo>
                    <a:lnTo>
                      <a:pt x="2389" y="3465"/>
                    </a:lnTo>
                    <a:lnTo>
                      <a:pt x="2316" y="3482"/>
                    </a:lnTo>
                    <a:lnTo>
                      <a:pt x="2242" y="3495"/>
                    </a:lnTo>
                    <a:lnTo>
                      <a:pt x="2166" y="3505"/>
                    </a:lnTo>
                    <a:lnTo>
                      <a:pt x="2090" y="3511"/>
                    </a:lnTo>
                    <a:lnTo>
                      <a:pt x="2012" y="3513"/>
                    </a:lnTo>
                    <a:close/>
                    <a:moveTo>
                      <a:pt x="2012" y="0"/>
                    </a:moveTo>
                    <a:lnTo>
                      <a:pt x="1908" y="3"/>
                    </a:lnTo>
                    <a:lnTo>
                      <a:pt x="1806" y="10"/>
                    </a:lnTo>
                    <a:lnTo>
                      <a:pt x="1706" y="23"/>
                    </a:lnTo>
                    <a:lnTo>
                      <a:pt x="1606" y="41"/>
                    </a:lnTo>
                    <a:lnTo>
                      <a:pt x="1509" y="63"/>
                    </a:lnTo>
                    <a:lnTo>
                      <a:pt x="1413" y="90"/>
                    </a:lnTo>
                    <a:lnTo>
                      <a:pt x="1319" y="122"/>
                    </a:lnTo>
                    <a:lnTo>
                      <a:pt x="1229" y="158"/>
                    </a:lnTo>
                    <a:lnTo>
                      <a:pt x="1139" y="198"/>
                    </a:lnTo>
                    <a:lnTo>
                      <a:pt x="1053" y="242"/>
                    </a:lnTo>
                    <a:lnTo>
                      <a:pt x="968" y="290"/>
                    </a:lnTo>
                    <a:lnTo>
                      <a:pt x="887" y="342"/>
                    </a:lnTo>
                    <a:lnTo>
                      <a:pt x="807" y="399"/>
                    </a:lnTo>
                    <a:lnTo>
                      <a:pt x="732" y="458"/>
                    </a:lnTo>
                    <a:lnTo>
                      <a:pt x="659" y="521"/>
                    </a:lnTo>
                    <a:lnTo>
                      <a:pt x="589" y="587"/>
                    </a:lnTo>
                    <a:lnTo>
                      <a:pt x="523" y="658"/>
                    </a:lnTo>
                    <a:lnTo>
                      <a:pt x="459" y="731"/>
                    </a:lnTo>
                    <a:lnTo>
                      <a:pt x="399" y="806"/>
                    </a:lnTo>
                    <a:lnTo>
                      <a:pt x="344" y="884"/>
                    </a:lnTo>
                    <a:lnTo>
                      <a:pt x="291" y="967"/>
                    </a:lnTo>
                    <a:lnTo>
                      <a:pt x="243" y="1050"/>
                    </a:lnTo>
                    <a:lnTo>
                      <a:pt x="198" y="1137"/>
                    </a:lnTo>
                    <a:lnTo>
                      <a:pt x="159" y="1226"/>
                    </a:lnTo>
                    <a:lnTo>
                      <a:pt x="122" y="1317"/>
                    </a:lnTo>
                    <a:lnTo>
                      <a:pt x="90" y="1410"/>
                    </a:lnTo>
                    <a:lnTo>
                      <a:pt x="63" y="1506"/>
                    </a:lnTo>
                    <a:lnTo>
                      <a:pt x="41" y="1603"/>
                    </a:lnTo>
                    <a:lnTo>
                      <a:pt x="23" y="1701"/>
                    </a:lnTo>
                    <a:lnTo>
                      <a:pt x="11" y="1802"/>
                    </a:lnTo>
                    <a:lnTo>
                      <a:pt x="3" y="1904"/>
                    </a:lnTo>
                    <a:lnTo>
                      <a:pt x="0" y="2008"/>
                    </a:lnTo>
                    <a:lnTo>
                      <a:pt x="3" y="2111"/>
                    </a:lnTo>
                    <a:lnTo>
                      <a:pt x="11" y="2212"/>
                    </a:lnTo>
                    <a:lnTo>
                      <a:pt x="23" y="2313"/>
                    </a:lnTo>
                    <a:lnTo>
                      <a:pt x="41" y="2412"/>
                    </a:lnTo>
                    <a:lnTo>
                      <a:pt x="63" y="2509"/>
                    </a:lnTo>
                    <a:lnTo>
                      <a:pt x="90" y="2605"/>
                    </a:lnTo>
                    <a:lnTo>
                      <a:pt x="122" y="2698"/>
                    </a:lnTo>
                    <a:lnTo>
                      <a:pt x="159" y="2788"/>
                    </a:lnTo>
                    <a:lnTo>
                      <a:pt x="198" y="2878"/>
                    </a:lnTo>
                    <a:lnTo>
                      <a:pt x="243" y="2964"/>
                    </a:lnTo>
                    <a:lnTo>
                      <a:pt x="291" y="3048"/>
                    </a:lnTo>
                    <a:lnTo>
                      <a:pt x="344" y="3130"/>
                    </a:lnTo>
                    <a:lnTo>
                      <a:pt x="399" y="3209"/>
                    </a:lnTo>
                    <a:lnTo>
                      <a:pt x="459" y="3284"/>
                    </a:lnTo>
                    <a:lnTo>
                      <a:pt x="523" y="3357"/>
                    </a:lnTo>
                    <a:lnTo>
                      <a:pt x="589" y="3427"/>
                    </a:lnTo>
                    <a:lnTo>
                      <a:pt x="659" y="3493"/>
                    </a:lnTo>
                    <a:lnTo>
                      <a:pt x="732" y="3556"/>
                    </a:lnTo>
                    <a:lnTo>
                      <a:pt x="807" y="3616"/>
                    </a:lnTo>
                    <a:lnTo>
                      <a:pt x="887" y="3672"/>
                    </a:lnTo>
                    <a:lnTo>
                      <a:pt x="968" y="3724"/>
                    </a:lnTo>
                    <a:lnTo>
                      <a:pt x="1053" y="3772"/>
                    </a:lnTo>
                    <a:lnTo>
                      <a:pt x="1139" y="3817"/>
                    </a:lnTo>
                    <a:lnTo>
                      <a:pt x="1229" y="3857"/>
                    </a:lnTo>
                    <a:lnTo>
                      <a:pt x="1319" y="3892"/>
                    </a:lnTo>
                    <a:lnTo>
                      <a:pt x="1413" y="3925"/>
                    </a:lnTo>
                    <a:lnTo>
                      <a:pt x="1509" y="3952"/>
                    </a:lnTo>
                    <a:lnTo>
                      <a:pt x="1606" y="3974"/>
                    </a:lnTo>
                    <a:lnTo>
                      <a:pt x="1706" y="3992"/>
                    </a:lnTo>
                    <a:lnTo>
                      <a:pt x="1806" y="4004"/>
                    </a:lnTo>
                    <a:lnTo>
                      <a:pt x="1908" y="4012"/>
                    </a:lnTo>
                    <a:lnTo>
                      <a:pt x="2012" y="4015"/>
                    </a:lnTo>
                    <a:lnTo>
                      <a:pt x="2115" y="4012"/>
                    </a:lnTo>
                    <a:lnTo>
                      <a:pt x="2218" y="4004"/>
                    </a:lnTo>
                    <a:lnTo>
                      <a:pt x="2318" y="3992"/>
                    </a:lnTo>
                    <a:lnTo>
                      <a:pt x="2417" y="3974"/>
                    </a:lnTo>
                    <a:lnTo>
                      <a:pt x="2514" y="3952"/>
                    </a:lnTo>
                    <a:lnTo>
                      <a:pt x="2610" y="3925"/>
                    </a:lnTo>
                    <a:lnTo>
                      <a:pt x="2704" y="3892"/>
                    </a:lnTo>
                    <a:lnTo>
                      <a:pt x="2795" y="3857"/>
                    </a:lnTo>
                    <a:lnTo>
                      <a:pt x="2884" y="3817"/>
                    </a:lnTo>
                    <a:lnTo>
                      <a:pt x="2971" y="3772"/>
                    </a:lnTo>
                    <a:lnTo>
                      <a:pt x="3055" y="3724"/>
                    </a:lnTo>
                    <a:lnTo>
                      <a:pt x="3137" y="3672"/>
                    </a:lnTo>
                    <a:lnTo>
                      <a:pt x="3216" y="3616"/>
                    </a:lnTo>
                    <a:lnTo>
                      <a:pt x="3292" y="3556"/>
                    </a:lnTo>
                    <a:lnTo>
                      <a:pt x="3364" y="3493"/>
                    </a:lnTo>
                    <a:lnTo>
                      <a:pt x="3435" y="3427"/>
                    </a:lnTo>
                    <a:lnTo>
                      <a:pt x="3501" y="3357"/>
                    </a:lnTo>
                    <a:lnTo>
                      <a:pt x="3565" y="3284"/>
                    </a:lnTo>
                    <a:lnTo>
                      <a:pt x="3624" y="3209"/>
                    </a:lnTo>
                    <a:lnTo>
                      <a:pt x="3680" y="3130"/>
                    </a:lnTo>
                    <a:lnTo>
                      <a:pt x="3733" y="3048"/>
                    </a:lnTo>
                    <a:lnTo>
                      <a:pt x="3781" y="2964"/>
                    </a:lnTo>
                    <a:lnTo>
                      <a:pt x="3825" y="2878"/>
                    </a:lnTo>
                    <a:lnTo>
                      <a:pt x="3865" y="2788"/>
                    </a:lnTo>
                    <a:lnTo>
                      <a:pt x="3902" y="2698"/>
                    </a:lnTo>
                    <a:lnTo>
                      <a:pt x="3933" y="2605"/>
                    </a:lnTo>
                    <a:lnTo>
                      <a:pt x="3960" y="2509"/>
                    </a:lnTo>
                    <a:lnTo>
                      <a:pt x="3983" y="2412"/>
                    </a:lnTo>
                    <a:lnTo>
                      <a:pt x="4000" y="2313"/>
                    </a:lnTo>
                    <a:lnTo>
                      <a:pt x="4013" y="2212"/>
                    </a:lnTo>
                    <a:lnTo>
                      <a:pt x="4021" y="2111"/>
                    </a:lnTo>
                    <a:lnTo>
                      <a:pt x="4023" y="2008"/>
                    </a:lnTo>
                    <a:lnTo>
                      <a:pt x="4021" y="1904"/>
                    </a:lnTo>
                    <a:lnTo>
                      <a:pt x="4013" y="1802"/>
                    </a:lnTo>
                    <a:lnTo>
                      <a:pt x="4000" y="1701"/>
                    </a:lnTo>
                    <a:lnTo>
                      <a:pt x="3983" y="1603"/>
                    </a:lnTo>
                    <a:lnTo>
                      <a:pt x="3960" y="1506"/>
                    </a:lnTo>
                    <a:lnTo>
                      <a:pt x="3933" y="1410"/>
                    </a:lnTo>
                    <a:lnTo>
                      <a:pt x="3902" y="1317"/>
                    </a:lnTo>
                    <a:lnTo>
                      <a:pt x="3865" y="1226"/>
                    </a:lnTo>
                    <a:lnTo>
                      <a:pt x="3825" y="1137"/>
                    </a:lnTo>
                    <a:lnTo>
                      <a:pt x="3781" y="1050"/>
                    </a:lnTo>
                    <a:lnTo>
                      <a:pt x="3733" y="967"/>
                    </a:lnTo>
                    <a:lnTo>
                      <a:pt x="3680" y="884"/>
                    </a:lnTo>
                    <a:lnTo>
                      <a:pt x="3624" y="806"/>
                    </a:lnTo>
                    <a:lnTo>
                      <a:pt x="3565" y="731"/>
                    </a:lnTo>
                    <a:lnTo>
                      <a:pt x="3501" y="658"/>
                    </a:lnTo>
                    <a:lnTo>
                      <a:pt x="3435" y="587"/>
                    </a:lnTo>
                    <a:lnTo>
                      <a:pt x="3364" y="521"/>
                    </a:lnTo>
                    <a:lnTo>
                      <a:pt x="3292" y="458"/>
                    </a:lnTo>
                    <a:lnTo>
                      <a:pt x="3216" y="399"/>
                    </a:lnTo>
                    <a:lnTo>
                      <a:pt x="3137" y="342"/>
                    </a:lnTo>
                    <a:lnTo>
                      <a:pt x="3055" y="290"/>
                    </a:lnTo>
                    <a:lnTo>
                      <a:pt x="2971" y="242"/>
                    </a:lnTo>
                    <a:lnTo>
                      <a:pt x="2884" y="198"/>
                    </a:lnTo>
                    <a:lnTo>
                      <a:pt x="2795" y="158"/>
                    </a:lnTo>
                    <a:lnTo>
                      <a:pt x="2704" y="122"/>
                    </a:lnTo>
                    <a:lnTo>
                      <a:pt x="2610" y="90"/>
                    </a:lnTo>
                    <a:lnTo>
                      <a:pt x="2514" y="63"/>
                    </a:lnTo>
                    <a:lnTo>
                      <a:pt x="2417" y="41"/>
                    </a:lnTo>
                    <a:lnTo>
                      <a:pt x="2318" y="23"/>
                    </a:lnTo>
                    <a:lnTo>
                      <a:pt x="2218" y="10"/>
                    </a:lnTo>
                    <a:lnTo>
                      <a:pt x="2115" y="3"/>
                    </a:lnTo>
                    <a:lnTo>
                      <a:pt x="20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40" name="Group 39"/>
            <p:cNvGrpSpPr/>
            <p:nvPr>
              <p:custDataLst>
                <p:tags r:id="rId13"/>
              </p:custDataLst>
            </p:nvPr>
          </p:nvGrpSpPr>
          <p:grpSpPr>
            <a:xfrm>
              <a:off x="8988" y="4414"/>
              <a:ext cx="551" cy="516"/>
              <a:chOff x="7575996" y="2108200"/>
              <a:chExt cx="690562" cy="646113"/>
            </a:xfrm>
            <a:solidFill>
              <a:srgbClr val="1AA3AA"/>
            </a:solidFill>
          </p:grpSpPr>
          <p:sp>
            <p:nvSpPr>
              <p:cNvPr id="41" name="Freeform 91"/>
              <p:cNvSpPr>
                <a:spLocks noEditPoint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7662975" y="2203943"/>
                <a:ext cx="519112" cy="344488"/>
              </a:xfrm>
              <a:custGeom>
                <a:avLst/>
                <a:gdLst>
                  <a:gd name="T0" fmla="*/ 503 w 12071"/>
                  <a:gd name="T1" fmla="*/ 502 h 8033"/>
                  <a:gd name="T2" fmla="*/ 11568 w 12071"/>
                  <a:gd name="T3" fmla="*/ 0 h 8033"/>
                  <a:gd name="T4" fmla="*/ 452 w 12071"/>
                  <a:gd name="T5" fmla="*/ 5 h 8033"/>
                  <a:gd name="T6" fmla="*/ 377 w 12071"/>
                  <a:gd name="T7" fmla="*/ 18 h 8033"/>
                  <a:gd name="T8" fmla="*/ 307 w 12071"/>
                  <a:gd name="T9" fmla="*/ 41 h 8033"/>
                  <a:gd name="T10" fmla="*/ 242 w 12071"/>
                  <a:gd name="T11" fmla="*/ 74 h 8033"/>
                  <a:gd name="T12" fmla="*/ 183 w 12071"/>
                  <a:gd name="T13" fmla="*/ 116 h 8033"/>
                  <a:gd name="T14" fmla="*/ 131 w 12071"/>
                  <a:gd name="T15" fmla="*/ 166 h 8033"/>
                  <a:gd name="T16" fmla="*/ 85 w 12071"/>
                  <a:gd name="T17" fmla="*/ 222 h 8033"/>
                  <a:gd name="T18" fmla="*/ 49 w 12071"/>
                  <a:gd name="T19" fmla="*/ 284 h 8033"/>
                  <a:gd name="T20" fmla="*/ 22 w 12071"/>
                  <a:gd name="T21" fmla="*/ 353 h 8033"/>
                  <a:gd name="T22" fmla="*/ 6 w 12071"/>
                  <a:gd name="T23" fmla="*/ 426 h 8033"/>
                  <a:gd name="T24" fmla="*/ 0 w 12071"/>
                  <a:gd name="T25" fmla="*/ 502 h 8033"/>
                  <a:gd name="T26" fmla="*/ 3 w 12071"/>
                  <a:gd name="T27" fmla="*/ 7582 h 8033"/>
                  <a:gd name="T28" fmla="*/ 16 w 12071"/>
                  <a:gd name="T29" fmla="*/ 7656 h 8033"/>
                  <a:gd name="T30" fmla="*/ 39 w 12071"/>
                  <a:gd name="T31" fmla="*/ 7726 h 8033"/>
                  <a:gd name="T32" fmla="*/ 72 w 12071"/>
                  <a:gd name="T33" fmla="*/ 7792 h 8033"/>
                  <a:gd name="T34" fmla="*/ 115 w 12071"/>
                  <a:gd name="T35" fmla="*/ 7850 h 8033"/>
                  <a:gd name="T36" fmla="*/ 165 w 12071"/>
                  <a:gd name="T37" fmla="*/ 7902 h 8033"/>
                  <a:gd name="T38" fmla="*/ 221 w 12071"/>
                  <a:gd name="T39" fmla="*/ 7947 h 8033"/>
                  <a:gd name="T40" fmla="*/ 285 w 12071"/>
                  <a:gd name="T41" fmla="*/ 7983 h 8033"/>
                  <a:gd name="T42" fmla="*/ 353 w 12071"/>
                  <a:gd name="T43" fmla="*/ 8011 h 8033"/>
                  <a:gd name="T44" fmla="*/ 426 w 12071"/>
                  <a:gd name="T45" fmla="*/ 8027 h 8033"/>
                  <a:gd name="T46" fmla="*/ 503 w 12071"/>
                  <a:gd name="T47" fmla="*/ 8033 h 8033"/>
                  <a:gd name="T48" fmla="*/ 11619 w 12071"/>
                  <a:gd name="T49" fmla="*/ 8030 h 8033"/>
                  <a:gd name="T50" fmla="*/ 11694 w 12071"/>
                  <a:gd name="T51" fmla="*/ 8017 h 8033"/>
                  <a:gd name="T52" fmla="*/ 11764 w 12071"/>
                  <a:gd name="T53" fmla="*/ 7994 h 8033"/>
                  <a:gd name="T54" fmla="*/ 11829 w 12071"/>
                  <a:gd name="T55" fmla="*/ 7960 h 8033"/>
                  <a:gd name="T56" fmla="*/ 11888 w 12071"/>
                  <a:gd name="T57" fmla="*/ 7918 h 8033"/>
                  <a:gd name="T58" fmla="*/ 11940 w 12071"/>
                  <a:gd name="T59" fmla="*/ 7868 h 8033"/>
                  <a:gd name="T60" fmla="*/ 11986 w 12071"/>
                  <a:gd name="T61" fmla="*/ 7812 h 8033"/>
                  <a:gd name="T62" fmla="*/ 12022 w 12071"/>
                  <a:gd name="T63" fmla="*/ 7749 h 8033"/>
                  <a:gd name="T64" fmla="*/ 12049 w 12071"/>
                  <a:gd name="T65" fmla="*/ 7680 h 8033"/>
                  <a:gd name="T66" fmla="*/ 12065 w 12071"/>
                  <a:gd name="T67" fmla="*/ 7607 h 8033"/>
                  <a:gd name="T68" fmla="*/ 12071 w 12071"/>
                  <a:gd name="T69" fmla="*/ 7531 h 8033"/>
                  <a:gd name="T70" fmla="*/ 12068 w 12071"/>
                  <a:gd name="T71" fmla="*/ 451 h 8033"/>
                  <a:gd name="T72" fmla="*/ 12055 w 12071"/>
                  <a:gd name="T73" fmla="*/ 377 h 8033"/>
                  <a:gd name="T74" fmla="*/ 12032 w 12071"/>
                  <a:gd name="T75" fmla="*/ 306 h 8033"/>
                  <a:gd name="T76" fmla="*/ 11999 w 12071"/>
                  <a:gd name="T77" fmla="*/ 242 h 8033"/>
                  <a:gd name="T78" fmla="*/ 11956 w 12071"/>
                  <a:gd name="T79" fmla="*/ 183 h 8033"/>
                  <a:gd name="T80" fmla="*/ 11906 w 12071"/>
                  <a:gd name="T81" fmla="*/ 131 h 8033"/>
                  <a:gd name="T82" fmla="*/ 11850 w 12071"/>
                  <a:gd name="T83" fmla="*/ 85 h 8033"/>
                  <a:gd name="T84" fmla="*/ 11786 w 12071"/>
                  <a:gd name="T85" fmla="*/ 49 h 8033"/>
                  <a:gd name="T86" fmla="*/ 11718 w 12071"/>
                  <a:gd name="T87" fmla="*/ 22 h 8033"/>
                  <a:gd name="T88" fmla="*/ 11645 w 12071"/>
                  <a:gd name="T89" fmla="*/ 6 h 8033"/>
                  <a:gd name="T90" fmla="*/ 11568 w 12071"/>
                  <a:gd name="T91" fmla="*/ 0 h 8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071" h="8033">
                    <a:moveTo>
                      <a:pt x="11568" y="7533"/>
                    </a:moveTo>
                    <a:lnTo>
                      <a:pt x="503" y="7533"/>
                    </a:lnTo>
                    <a:lnTo>
                      <a:pt x="503" y="502"/>
                    </a:lnTo>
                    <a:lnTo>
                      <a:pt x="11568" y="502"/>
                    </a:lnTo>
                    <a:lnTo>
                      <a:pt x="11568" y="7533"/>
                    </a:lnTo>
                    <a:close/>
                    <a:moveTo>
                      <a:pt x="11568" y="0"/>
                    </a:moveTo>
                    <a:lnTo>
                      <a:pt x="503" y="2"/>
                    </a:lnTo>
                    <a:lnTo>
                      <a:pt x="477" y="3"/>
                    </a:lnTo>
                    <a:lnTo>
                      <a:pt x="452" y="5"/>
                    </a:lnTo>
                    <a:lnTo>
                      <a:pt x="426" y="8"/>
                    </a:lnTo>
                    <a:lnTo>
                      <a:pt x="401" y="12"/>
                    </a:lnTo>
                    <a:lnTo>
                      <a:pt x="377" y="18"/>
                    </a:lnTo>
                    <a:lnTo>
                      <a:pt x="353" y="24"/>
                    </a:lnTo>
                    <a:lnTo>
                      <a:pt x="330" y="32"/>
                    </a:lnTo>
                    <a:lnTo>
                      <a:pt x="307" y="41"/>
                    </a:lnTo>
                    <a:lnTo>
                      <a:pt x="285" y="51"/>
                    </a:lnTo>
                    <a:lnTo>
                      <a:pt x="263" y="62"/>
                    </a:lnTo>
                    <a:lnTo>
                      <a:pt x="242" y="74"/>
                    </a:lnTo>
                    <a:lnTo>
                      <a:pt x="221" y="87"/>
                    </a:lnTo>
                    <a:lnTo>
                      <a:pt x="202" y="102"/>
                    </a:lnTo>
                    <a:lnTo>
                      <a:pt x="183" y="116"/>
                    </a:lnTo>
                    <a:lnTo>
                      <a:pt x="165" y="132"/>
                    </a:lnTo>
                    <a:lnTo>
                      <a:pt x="147" y="148"/>
                    </a:lnTo>
                    <a:lnTo>
                      <a:pt x="131" y="166"/>
                    </a:lnTo>
                    <a:lnTo>
                      <a:pt x="115" y="184"/>
                    </a:lnTo>
                    <a:lnTo>
                      <a:pt x="99" y="202"/>
                    </a:lnTo>
                    <a:lnTo>
                      <a:pt x="85" y="222"/>
                    </a:lnTo>
                    <a:lnTo>
                      <a:pt x="72" y="242"/>
                    </a:lnTo>
                    <a:lnTo>
                      <a:pt x="60" y="263"/>
                    </a:lnTo>
                    <a:lnTo>
                      <a:pt x="49" y="284"/>
                    </a:lnTo>
                    <a:lnTo>
                      <a:pt x="39" y="307"/>
                    </a:lnTo>
                    <a:lnTo>
                      <a:pt x="30" y="329"/>
                    </a:lnTo>
                    <a:lnTo>
                      <a:pt x="22" y="353"/>
                    </a:lnTo>
                    <a:lnTo>
                      <a:pt x="16" y="377"/>
                    </a:lnTo>
                    <a:lnTo>
                      <a:pt x="10" y="401"/>
                    </a:lnTo>
                    <a:lnTo>
                      <a:pt x="6" y="426"/>
                    </a:lnTo>
                    <a:lnTo>
                      <a:pt x="3" y="451"/>
                    </a:lnTo>
                    <a:lnTo>
                      <a:pt x="1" y="476"/>
                    </a:lnTo>
                    <a:lnTo>
                      <a:pt x="0" y="502"/>
                    </a:lnTo>
                    <a:lnTo>
                      <a:pt x="0" y="7531"/>
                    </a:lnTo>
                    <a:lnTo>
                      <a:pt x="1" y="7557"/>
                    </a:lnTo>
                    <a:lnTo>
                      <a:pt x="3" y="7582"/>
                    </a:lnTo>
                    <a:lnTo>
                      <a:pt x="6" y="7607"/>
                    </a:lnTo>
                    <a:lnTo>
                      <a:pt x="10" y="7632"/>
                    </a:lnTo>
                    <a:lnTo>
                      <a:pt x="16" y="7656"/>
                    </a:lnTo>
                    <a:lnTo>
                      <a:pt x="22" y="7680"/>
                    </a:lnTo>
                    <a:lnTo>
                      <a:pt x="30" y="7703"/>
                    </a:lnTo>
                    <a:lnTo>
                      <a:pt x="39" y="7726"/>
                    </a:lnTo>
                    <a:lnTo>
                      <a:pt x="49" y="7749"/>
                    </a:lnTo>
                    <a:lnTo>
                      <a:pt x="60" y="7771"/>
                    </a:lnTo>
                    <a:lnTo>
                      <a:pt x="72" y="7792"/>
                    </a:lnTo>
                    <a:lnTo>
                      <a:pt x="85" y="7812"/>
                    </a:lnTo>
                    <a:lnTo>
                      <a:pt x="99" y="7831"/>
                    </a:lnTo>
                    <a:lnTo>
                      <a:pt x="115" y="7850"/>
                    </a:lnTo>
                    <a:lnTo>
                      <a:pt x="131" y="7868"/>
                    </a:lnTo>
                    <a:lnTo>
                      <a:pt x="147" y="7886"/>
                    </a:lnTo>
                    <a:lnTo>
                      <a:pt x="165" y="7902"/>
                    </a:lnTo>
                    <a:lnTo>
                      <a:pt x="183" y="7918"/>
                    </a:lnTo>
                    <a:lnTo>
                      <a:pt x="202" y="7933"/>
                    </a:lnTo>
                    <a:lnTo>
                      <a:pt x="221" y="7947"/>
                    </a:lnTo>
                    <a:lnTo>
                      <a:pt x="242" y="7960"/>
                    </a:lnTo>
                    <a:lnTo>
                      <a:pt x="263" y="7972"/>
                    </a:lnTo>
                    <a:lnTo>
                      <a:pt x="285" y="7983"/>
                    </a:lnTo>
                    <a:lnTo>
                      <a:pt x="307" y="7994"/>
                    </a:lnTo>
                    <a:lnTo>
                      <a:pt x="330" y="8003"/>
                    </a:lnTo>
                    <a:lnTo>
                      <a:pt x="353" y="8011"/>
                    </a:lnTo>
                    <a:lnTo>
                      <a:pt x="377" y="8017"/>
                    </a:lnTo>
                    <a:lnTo>
                      <a:pt x="401" y="8023"/>
                    </a:lnTo>
                    <a:lnTo>
                      <a:pt x="426" y="8027"/>
                    </a:lnTo>
                    <a:lnTo>
                      <a:pt x="452" y="8030"/>
                    </a:lnTo>
                    <a:lnTo>
                      <a:pt x="477" y="8032"/>
                    </a:lnTo>
                    <a:lnTo>
                      <a:pt x="503" y="8033"/>
                    </a:lnTo>
                    <a:lnTo>
                      <a:pt x="11568" y="8033"/>
                    </a:lnTo>
                    <a:lnTo>
                      <a:pt x="11594" y="8032"/>
                    </a:lnTo>
                    <a:lnTo>
                      <a:pt x="11619" y="8030"/>
                    </a:lnTo>
                    <a:lnTo>
                      <a:pt x="11645" y="8027"/>
                    </a:lnTo>
                    <a:lnTo>
                      <a:pt x="11670" y="8023"/>
                    </a:lnTo>
                    <a:lnTo>
                      <a:pt x="11694" y="8017"/>
                    </a:lnTo>
                    <a:lnTo>
                      <a:pt x="11718" y="8011"/>
                    </a:lnTo>
                    <a:lnTo>
                      <a:pt x="11741" y="8003"/>
                    </a:lnTo>
                    <a:lnTo>
                      <a:pt x="11764" y="7994"/>
                    </a:lnTo>
                    <a:lnTo>
                      <a:pt x="11786" y="7983"/>
                    </a:lnTo>
                    <a:lnTo>
                      <a:pt x="11809" y="7972"/>
                    </a:lnTo>
                    <a:lnTo>
                      <a:pt x="11829" y="7960"/>
                    </a:lnTo>
                    <a:lnTo>
                      <a:pt x="11850" y="7947"/>
                    </a:lnTo>
                    <a:lnTo>
                      <a:pt x="11869" y="7933"/>
                    </a:lnTo>
                    <a:lnTo>
                      <a:pt x="11888" y="7918"/>
                    </a:lnTo>
                    <a:lnTo>
                      <a:pt x="11906" y="7902"/>
                    </a:lnTo>
                    <a:lnTo>
                      <a:pt x="11924" y="7886"/>
                    </a:lnTo>
                    <a:lnTo>
                      <a:pt x="11940" y="7868"/>
                    </a:lnTo>
                    <a:lnTo>
                      <a:pt x="11956" y="7850"/>
                    </a:lnTo>
                    <a:lnTo>
                      <a:pt x="11972" y="7831"/>
                    </a:lnTo>
                    <a:lnTo>
                      <a:pt x="11986" y="7812"/>
                    </a:lnTo>
                    <a:lnTo>
                      <a:pt x="11999" y="7792"/>
                    </a:lnTo>
                    <a:lnTo>
                      <a:pt x="12011" y="7771"/>
                    </a:lnTo>
                    <a:lnTo>
                      <a:pt x="12022" y="7749"/>
                    </a:lnTo>
                    <a:lnTo>
                      <a:pt x="12032" y="7726"/>
                    </a:lnTo>
                    <a:lnTo>
                      <a:pt x="12041" y="7703"/>
                    </a:lnTo>
                    <a:lnTo>
                      <a:pt x="12049" y="7680"/>
                    </a:lnTo>
                    <a:lnTo>
                      <a:pt x="12055" y="7656"/>
                    </a:lnTo>
                    <a:lnTo>
                      <a:pt x="12061" y="7632"/>
                    </a:lnTo>
                    <a:lnTo>
                      <a:pt x="12065" y="7607"/>
                    </a:lnTo>
                    <a:lnTo>
                      <a:pt x="12068" y="7582"/>
                    </a:lnTo>
                    <a:lnTo>
                      <a:pt x="12070" y="7557"/>
                    </a:lnTo>
                    <a:lnTo>
                      <a:pt x="12071" y="7531"/>
                    </a:lnTo>
                    <a:lnTo>
                      <a:pt x="12071" y="502"/>
                    </a:lnTo>
                    <a:lnTo>
                      <a:pt x="12070" y="476"/>
                    </a:lnTo>
                    <a:lnTo>
                      <a:pt x="12068" y="451"/>
                    </a:lnTo>
                    <a:lnTo>
                      <a:pt x="12065" y="426"/>
                    </a:lnTo>
                    <a:lnTo>
                      <a:pt x="12061" y="401"/>
                    </a:lnTo>
                    <a:lnTo>
                      <a:pt x="12055" y="377"/>
                    </a:lnTo>
                    <a:lnTo>
                      <a:pt x="12049" y="353"/>
                    </a:lnTo>
                    <a:lnTo>
                      <a:pt x="12041" y="329"/>
                    </a:lnTo>
                    <a:lnTo>
                      <a:pt x="12032" y="306"/>
                    </a:lnTo>
                    <a:lnTo>
                      <a:pt x="12022" y="284"/>
                    </a:lnTo>
                    <a:lnTo>
                      <a:pt x="12011" y="263"/>
                    </a:lnTo>
                    <a:lnTo>
                      <a:pt x="11999" y="242"/>
                    </a:lnTo>
                    <a:lnTo>
                      <a:pt x="11986" y="221"/>
                    </a:lnTo>
                    <a:lnTo>
                      <a:pt x="11972" y="202"/>
                    </a:lnTo>
                    <a:lnTo>
                      <a:pt x="11956" y="183"/>
                    </a:lnTo>
                    <a:lnTo>
                      <a:pt x="11940" y="165"/>
                    </a:lnTo>
                    <a:lnTo>
                      <a:pt x="11924" y="147"/>
                    </a:lnTo>
                    <a:lnTo>
                      <a:pt x="11906" y="131"/>
                    </a:lnTo>
                    <a:lnTo>
                      <a:pt x="11888" y="115"/>
                    </a:lnTo>
                    <a:lnTo>
                      <a:pt x="11869" y="100"/>
                    </a:lnTo>
                    <a:lnTo>
                      <a:pt x="11850" y="85"/>
                    </a:lnTo>
                    <a:lnTo>
                      <a:pt x="11829" y="72"/>
                    </a:lnTo>
                    <a:lnTo>
                      <a:pt x="11809" y="60"/>
                    </a:lnTo>
                    <a:lnTo>
                      <a:pt x="11786" y="49"/>
                    </a:lnTo>
                    <a:lnTo>
                      <a:pt x="11764" y="39"/>
                    </a:lnTo>
                    <a:lnTo>
                      <a:pt x="11741" y="30"/>
                    </a:lnTo>
                    <a:lnTo>
                      <a:pt x="11718" y="22"/>
                    </a:lnTo>
                    <a:lnTo>
                      <a:pt x="11694" y="16"/>
                    </a:lnTo>
                    <a:lnTo>
                      <a:pt x="11670" y="10"/>
                    </a:lnTo>
                    <a:lnTo>
                      <a:pt x="11645" y="6"/>
                    </a:lnTo>
                    <a:lnTo>
                      <a:pt x="11619" y="3"/>
                    </a:lnTo>
                    <a:lnTo>
                      <a:pt x="11594" y="1"/>
                    </a:lnTo>
                    <a:lnTo>
                      <a:pt x="1156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42" name="Freeform 92"/>
              <p:cNvSpPr>
                <a:spLocks noEditPoint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575996" y="2108200"/>
                <a:ext cx="690562" cy="646113"/>
              </a:xfrm>
              <a:custGeom>
                <a:avLst/>
                <a:gdLst>
                  <a:gd name="T0" fmla="*/ 15066 w 16095"/>
                  <a:gd name="T1" fmla="*/ 11696 h 15059"/>
                  <a:gd name="T2" fmla="*/ 14988 w 16095"/>
                  <a:gd name="T3" fmla="*/ 11847 h 15059"/>
                  <a:gd name="T4" fmla="*/ 14867 w 16095"/>
                  <a:gd name="T5" fmla="*/ 11963 h 15059"/>
                  <a:gd name="T6" fmla="*/ 14712 w 16095"/>
                  <a:gd name="T7" fmla="*/ 12033 h 15059"/>
                  <a:gd name="T8" fmla="*/ 6036 w 16095"/>
                  <a:gd name="T9" fmla="*/ 12049 h 15059"/>
                  <a:gd name="T10" fmla="*/ 1359 w 16095"/>
                  <a:gd name="T11" fmla="*/ 12027 h 15059"/>
                  <a:gd name="T12" fmla="*/ 1208 w 16095"/>
                  <a:gd name="T13" fmla="*/ 11949 h 15059"/>
                  <a:gd name="T14" fmla="*/ 1091 w 16095"/>
                  <a:gd name="T15" fmla="*/ 11828 h 15059"/>
                  <a:gd name="T16" fmla="*/ 1022 w 16095"/>
                  <a:gd name="T17" fmla="*/ 11672 h 15059"/>
                  <a:gd name="T18" fmla="*/ 1007 w 16095"/>
                  <a:gd name="T19" fmla="*/ 1480 h 15059"/>
                  <a:gd name="T20" fmla="*/ 1045 w 16095"/>
                  <a:gd name="T21" fmla="*/ 1310 h 15059"/>
                  <a:gd name="T22" fmla="*/ 1137 w 16095"/>
                  <a:gd name="T23" fmla="*/ 1169 h 15059"/>
                  <a:gd name="T24" fmla="*/ 1268 w 16095"/>
                  <a:gd name="T25" fmla="*/ 1064 h 15059"/>
                  <a:gd name="T26" fmla="*/ 1432 w 16095"/>
                  <a:gd name="T27" fmla="*/ 1010 h 15059"/>
                  <a:gd name="T28" fmla="*/ 14663 w 16095"/>
                  <a:gd name="T29" fmla="*/ 1010 h 15059"/>
                  <a:gd name="T30" fmla="*/ 14826 w 16095"/>
                  <a:gd name="T31" fmla="*/ 1064 h 15059"/>
                  <a:gd name="T32" fmla="*/ 14958 w 16095"/>
                  <a:gd name="T33" fmla="*/ 1169 h 15059"/>
                  <a:gd name="T34" fmla="*/ 15050 w 16095"/>
                  <a:gd name="T35" fmla="*/ 1310 h 15059"/>
                  <a:gd name="T36" fmla="*/ 15088 w 16095"/>
                  <a:gd name="T37" fmla="*/ 1480 h 15059"/>
                  <a:gd name="T38" fmla="*/ 1279 w 16095"/>
                  <a:gd name="T39" fmla="*/ 17 h 15059"/>
                  <a:gd name="T40" fmla="*/ 790 w 16095"/>
                  <a:gd name="T41" fmla="*/ 182 h 15059"/>
                  <a:gd name="T42" fmla="*/ 391 w 16095"/>
                  <a:gd name="T43" fmla="*/ 493 h 15059"/>
                  <a:gd name="T44" fmla="*/ 119 w 16095"/>
                  <a:gd name="T45" fmla="*/ 920 h 15059"/>
                  <a:gd name="T46" fmla="*/ 2 w 16095"/>
                  <a:gd name="T47" fmla="*/ 1429 h 15059"/>
                  <a:gd name="T48" fmla="*/ 47 w 16095"/>
                  <a:gd name="T49" fmla="*/ 11922 h 15059"/>
                  <a:gd name="T50" fmla="*/ 257 w 16095"/>
                  <a:gd name="T51" fmla="*/ 12387 h 15059"/>
                  <a:gd name="T52" fmla="*/ 604 w 16095"/>
                  <a:gd name="T53" fmla="*/ 12752 h 15059"/>
                  <a:gd name="T54" fmla="*/ 1056 w 16095"/>
                  <a:gd name="T55" fmla="*/ 12984 h 15059"/>
                  <a:gd name="T56" fmla="*/ 6539 w 16095"/>
                  <a:gd name="T57" fmla="*/ 13053 h 15059"/>
                  <a:gd name="T58" fmla="*/ 3299 w 16095"/>
                  <a:gd name="T59" fmla="*/ 14106 h 15059"/>
                  <a:gd name="T60" fmla="*/ 3180 w 16095"/>
                  <a:gd name="T61" fmla="*/ 14188 h 15059"/>
                  <a:gd name="T62" fmla="*/ 3089 w 16095"/>
                  <a:gd name="T63" fmla="*/ 14299 h 15059"/>
                  <a:gd name="T64" fmla="*/ 3034 w 16095"/>
                  <a:gd name="T65" fmla="*/ 14431 h 15059"/>
                  <a:gd name="T66" fmla="*/ 3019 w 16095"/>
                  <a:gd name="T67" fmla="*/ 14583 h 15059"/>
                  <a:gd name="T68" fmla="*/ 3057 w 16095"/>
                  <a:gd name="T69" fmla="*/ 14753 h 15059"/>
                  <a:gd name="T70" fmla="*/ 3149 w 16095"/>
                  <a:gd name="T71" fmla="*/ 14894 h 15059"/>
                  <a:gd name="T72" fmla="*/ 3280 w 16095"/>
                  <a:gd name="T73" fmla="*/ 14999 h 15059"/>
                  <a:gd name="T74" fmla="*/ 3444 w 16095"/>
                  <a:gd name="T75" fmla="*/ 15053 h 15059"/>
                  <a:gd name="T76" fmla="*/ 12651 w 16095"/>
                  <a:gd name="T77" fmla="*/ 15053 h 15059"/>
                  <a:gd name="T78" fmla="*/ 12814 w 16095"/>
                  <a:gd name="T79" fmla="*/ 14999 h 15059"/>
                  <a:gd name="T80" fmla="*/ 12946 w 16095"/>
                  <a:gd name="T81" fmla="*/ 14894 h 15059"/>
                  <a:gd name="T82" fmla="*/ 13038 w 16095"/>
                  <a:gd name="T83" fmla="*/ 14753 h 15059"/>
                  <a:gd name="T84" fmla="*/ 13076 w 16095"/>
                  <a:gd name="T85" fmla="*/ 14583 h 15059"/>
                  <a:gd name="T86" fmla="*/ 13061 w 16095"/>
                  <a:gd name="T87" fmla="*/ 14431 h 15059"/>
                  <a:gd name="T88" fmla="*/ 13006 w 16095"/>
                  <a:gd name="T89" fmla="*/ 14299 h 15059"/>
                  <a:gd name="T90" fmla="*/ 12915 w 16095"/>
                  <a:gd name="T91" fmla="*/ 14188 h 15059"/>
                  <a:gd name="T92" fmla="*/ 12796 w 16095"/>
                  <a:gd name="T93" fmla="*/ 14106 h 15059"/>
                  <a:gd name="T94" fmla="*/ 9556 w 16095"/>
                  <a:gd name="T95" fmla="*/ 13053 h 15059"/>
                  <a:gd name="T96" fmla="*/ 15039 w 16095"/>
                  <a:gd name="T97" fmla="*/ 12984 h 15059"/>
                  <a:gd name="T98" fmla="*/ 15491 w 16095"/>
                  <a:gd name="T99" fmla="*/ 12752 h 15059"/>
                  <a:gd name="T100" fmla="*/ 15838 w 16095"/>
                  <a:gd name="T101" fmla="*/ 12387 h 15059"/>
                  <a:gd name="T102" fmla="*/ 16048 w 16095"/>
                  <a:gd name="T103" fmla="*/ 11922 h 15059"/>
                  <a:gd name="T104" fmla="*/ 16093 w 16095"/>
                  <a:gd name="T105" fmla="*/ 1429 h 15059"/>
                  <a:gd name="T106" fmla="*/ 15976 w 16095"/>
                  <a:gd name="T107" fmla="*/ 920 h 15059"/>
                  <a:gd name="T108" fmla="*/ 15703 w 16095"/>
                  <a:gd name="T109" fmla="*/ 493 h 15059"/>
                  <a:gd name="T110" fmla="*/ 15305 w 16095"/>
                  <a:gd name="T111" fmla="*/ 182 h 15059"/>
                  <a:gd name="T112" fmla="*/ 14815 w 16095"/>
                  <a:gd name="T113" fmla="*/ 17 h 15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095" h="15059">
                    <a:moveTo>
                      <a:pt x="15089" y="11547"/>
                    </a:moveTo>
                    <a:lnTo>
                      <a:pt x="15088" y="11573"/>
                    </a:lnTo>
                    <a:lnTo>
                      <a:pt x="15086" y="11598"/>
                    </a:lnTo>
                    <a:lnTo>
                      <a:pt x="15083" y="11623"/>
                    </a:lnTo>
                    <a:lnTo>
                      <a:pt x="15079" y="11648"/>
                    </a:lnTo>
                    <a:lnTo>
                      <a:pt x="15073" y="11672"/>
                    </a:lnTo>
                    <a:lnTo>
                      <a:pt x="15066" y="11696"/>
                    </a:lnTo>
                    <a:lnTo>
                      <a:pt x="15059" y="11719"/>
                    </a:lnTo>
                    <a:lnTo>
                      <a:pt x="15050" y="11743"/>
                    </a:lnTo>
                    <a:lnTo>
                      <a:pt x="15040" y="11765"/>
                    </a:lnTo>
                    <a:lnTo>
                      <a:pt x="15029" y="11786"/>
                    </a:lnTo>
                    <a:lnTo>
                      <a:pt x="15016" y="11807"/>
                    </a:lnTo>
                    <a:lnTo>
                      <a:pt x="15003" y="11828"/>
                    </a:lnTo>
                    <a:lnTo>
                      <a:pt x="14988" y="11847"/>
                    </a:lnTo>
                    <a:lnTo>
                      <a:pt x="14974" y="11866"/>
                    </a:lnTo>
                    <a:lnTo>
                      <a:pt x="14958" y="11884"/>
                    </a:lnTo>
                    <a:lnTo>
                      <a:pt x="14941" y="11902"/>
                    </a:lnTo>
                    <a:lnTo>
                      <a:pt x="14924" y="11918"/>
                    </a:lnTo>
                    <a:lnTo>
                      <a:pt x="14906" y="11934"/>
                    </a:lnTo>
                    <a:lnTo>
                      <a:pt x="14887" y="11949"/>
                    </a:lnTo>
                    <a:lnTo>
                      <a:pt x="14867" y="11963"/>
                    </a:lnTo>
                    <a:lnTo>
                      <a:pt x="14847" y="11977"/>
                    </a:lnTo>
                    <a:lnTo>
                      <a:pt x="14826" y="11989"/>
                    </a:lnTo>
                    <a:lnTo>
                      <a:pt x="14803" y="12000"/>
                    </a:lnTo>
                    <a:lnTo>
                      <a:pt x="14781" y="12010"/>
                    </a:lnTo>
                    <a:lnTo>
                      <a:pt x="14759" y="12019"/>
                    </a:lnTo>
                    <a:lnTo>
                      <a:pt x="14735" y="12027"/>
                    </a:lnTo>
                    <a:lnTo>
                      <a:pt x="14712" y="12033"/>
                    </a:lnTo>
                    <a:lnTo>
                      <a:pt x="14687" y="12039"/>
                    </a:lnTo>
                    <a:lnTo>
                      <a:pt x="14663" y="12043"/>
                    </a:lnTo>
                    <a:lnTo>
                      <a:pt x="14637" y="12047"/>
                    </a:lnTo>
                    <a:lnTo>
                      <a:pt x="14612" y="12048"/>
                    </a:lnTo>
                    <a:lnTo>
                      <a:pt x="14586" y="12049"/>
                    </a:lnTo>
                    <a:lnTo>
                      <a:pt x="10059" y="12049"/>
                    </a:lnTo>
                    <a:lnTo>
                      <a:pt x="6036" y="12049"/>
                    </a:lnTo>
                    <a:lnTo>
                      <a:pt x="1509" y="12049"/>
                    </a:lnTo>
                    <a:lnTo>
                      <a:pt x="1483" y="12048"/>
                    </a:lnTo>
                    <a:lnTo>
                      <a:pt x="1458" y="12047"/>
                    </a:lnTo>
                    <a:lnTo>
                      <a:pt x="1432" y="12043"/>
                    </a:lnTo>
                    <a:lnTo>
                      <a:pt x="1407" y="12039"/>
                    </a:lnTo>
                    <a:lnTo>
                      <a:pt x="1383" y="12033"/>
                    </a:lnTo>
                    <a:lnTo>
                      <a:pt x="1359" y="12027"/>
                    </a:lnTo>
                    <a:lnTo>
                      <a:pt x="1336" y="12019"/>
                    </a:lnTo>
                    <a:lnTo>
                      <a:pt x="1313" y="12010"/>
                    </a:lnTo>
                    <a:lnTo>
                      <a:pt x="1291" y="12000"/>
                    </a:lnTo>
                    <a:lnTo>
                      <a:pt x="1268" y="11989"/>
                    </a:lnTo>
                    <a:lnTo>
                      <a:pt x="1248" y="11977"/>
                    </a:lnTo>
                    <a:lnTo>
                      <a:pt x="1227" y="11963"/>
                    </a:lnTo>
                    <a:lnTo>
                      <a:pt x="1208" y="11949"/>
                    </a:lnTo>
                    <a:lnTo>
                      <a:pt x="1189" y="11934"/>
                    </a:lnTo>
                    <a:lnTo>
                      <a:pt x="1171" y="11918"/>
                    </a:lnTo>
                    <a:lnTo>
                      <a:pt x="1153" y="11902"/>
                    </a:lnTo>
                    <a:lnTo>
                      <a:pt x="1137" y="11884"/>
                    </a:lnTo>
                    <a:lnTo>
                      <a:pt x="1121" y="11866"/>
                    </a:lnTo>
                    <a:lnTo>
                      <a:pt x="1106" y="11847"/>
                    </a:lnTo>
                    <a:lnTo>
                      <a:pt x="1091" y="11828"/>
                    </a:lnTo>
                    <a:lnTo>
                      <a:pt x="1078" y="11807"/>
                    </a:lnTo>
                    <a:lnTo>
                      <a:pt x="1066" y="11786"/>
                    </a:lnTo>
                    <a:lnTo>
                      <a:pt x="1055" y="11765"/>
                    </a:lnTo>
                    <a:lnTo>
                      <a:pt x="1045" y="11743"/>
                    </a:lnTo>
                    <a:lnTo>
                      <a:pt x="1036" y="11719"/>
                    </a:lnTo>
                    <a:lnTo>
                      <a:pt x="1028" y="11696"/>
                    </a:lnTo>
                    <a:lnTo>
                      <a:pt x="1022" y="11672"/>
                    </a:lnTo>
                    <a:lnTo>
                      <a:pt x="1016" y="11648"/>
                    </a:lnTo>
                    <a:lnTo>
                      <a:pt x="1012" y="11623"/>
                    </a:lnTo>
                    <a:lnTo>
                      <a:pt x="1009" y="11598"/>
                    </a:lnTo>
                    <a:lnTo>
                      <a:pt x="1007" y="11573"/>
                    </a:lnTo>
                    <a:lnTo>
                      <a:pt x="1006" y="11547"/>
                    </a:lnTo>
                    <a:lnTo>
                      <a:pt x="1006" y="1506"/>
                    </a:lnTo>
                    <a:lnTo>
                      <a:pt x="1007" y="1480"/>
                    </a:lnTo>
                    <a:lnTo>
                      <a:pt x="1009" y="1455"/>
                    </a:lnTo>
                    <a:lnTo>
                      <a:pt x="1012" y="1430"/>
                    </a:lnTo>
                    <a:lnTo>
                      <a:pt x="1016" y="1405"/>
                    </a:lnTo>
                    <a:lnTo>
                      <a:pt x="1022" y="1381"/>
                    </a:lnTo>
                    <a:lnTo>
                      <a:pt x="1028" y="1356"/>
                    </a:lnTo>
                    <a:lnTo>
                      <a:pt x="1036" y="1333"/>
                    </a:lnTo>
                    <a:lnTo>
                      <a:pt x="1045" y="1310"/>
                    </a:lnTo>
                    <a:lnTo>
                      <a:pt x="1055" y="1288"/>
                    </a:lnTo>
                    <a:lnTo>
                      <a:pt x="1066" y="1267"/>
                    </a:lnTo>
                    <a:lnTo>
                      <a:pt x="1078" y="1246"/>
                    </a:lnTo>
                    <a:lnTo>
                      <a:pt x="1091" y="1225"/>
                    </a:lnTo>
                    <a:lnTo>
                      <a:pt x="1106" y="1206"/>
                    </a:lnTo>
                    <a:lnTo>
                      <a:pt x="1121" y="1187"/>
                    </a:lnTo>
                    <a:lnTo>
                      <a:pt x="1137" y="1169"/>
                    </a:lnTo>
                    <a:lnTo>
                      <a:pt x="1153" y="1151"/>
                    </a:lnTo>
                    <a:lnTo>
                      <a:pt x="1171" y="1135"/>
                    </a:lnTo>
                    <a:lnTo>
                      <a:pt x="1189" y="1119"/>
                    </a:lnTo>
                    <a:lnTo>
                      <a:pt x="1208" y="1103"/>
                    </a:lnTo>
                    <a:lnTo>
                      <a:pt x="1227" y="1090"/>
                    </a:lnTo>
                    <a:lnTo>
                      <a:pt x="1248" y="1077"/>
                    </a:lnTo>
                    <a:lnTo>
                      <a:pt x="1268" y="1064"/>
                    </a:lnTo>
                    <a:lnTo>
                      <a:pt x="1291" y="1053"/>
                    </a:lnTo>
                    <a:lnTo>
                      <a:pt x="1313" y="1043"/>
                    </a:lnTo>
                    <a:lnTo>
                      <a:pt x="1336" y="1034"/>
                    </a:lnTo>
                    <a:lnTo>
                      <a:pt x="1359" y="1027"/>
                    </a:lnTo>
                    <a:lnTo>
                      <a:pt x="1383" y="1020"/>
                    </a:lnTo>
                    <a:lnTo>
                      <a:pt x="1407" y="1014"/>
                    </a:lnTo>
                    <a:lnTo>
                      <a:pt x="1432" y="1010"/>
                    </a:lnTo>
                    <a:lnTo>
                      <a:pt x="1458" y="1007"/>
                    </a:lnTo>
                    <a:lnTo>
                      <a:pt x="1483" y="1005"/>
                    </a:lnTo>
                    <a:lnTo>
                      <a:pt x="1509" y="1004"/>
                    </a:lnTo>
                    <a:lnTo>
                      <a:pt x="14586" y="1004"/>
                    </a:lnTo>
                    <a:lnTo>
                      <a:pt x="14612" y="1005"/>
                    </a:lnTo>
                    <a:lnTo>
                      <a:pt x="14637" y="1007"/>
                    </a:lnTo>
                    <a:lnTo>
                      <a:pt x="14663" y="1010"/>
                    </a:lnTo>
                    <a:lnTo>
                      <a:pt x="14687" y="1014"/>
                    </a:lnTo>
                    <a:lnTo>
                      <a:pt x="14712" y="1020"/>
                    </a:lnTo>
                    <a:lnTo>
                      <a:pt x="14735" y="1027"/>
                    </a:lnTo>
                    <a:lnTo>
                      <a:pt x="14759" y="1034"/>
                    </a:lnTo>
                    <a:lnTo>
                      <a:pt x="14781" y="1043"/>
                    </a:lnTo>
                    <a:lnTo>
                      <a:pt x="14803" y="1053"/>
                    </a:lnTo>
                    <a:lnTo>
                      <a:pt x="14826" y="1064"/>
                    </a:lnTo>
                    <a:lnTo>
                      <a:pt x="14847" y="1077"/>
                    </a:lnTo>
                    <a:lnTo>
                      <a:pt x="14867" y="1090"/>
                    </a:lnTo>
                    <a:lnTo>
                      <a:pt x="14887" y="1103"/>
                    </a:lnTo>
                    <a:lnTo>
                      <a:pt x="14906" y="1119"/>
                    </a:lnTo>
                    <a:lnTo>
                      <a:pt x="14924" y="1135"/>
                    </a:lnTo>
                    <a:lnTo>
                      <a:pt x="14941" y="1151"/>
                    </a:lnTo>
                    <a:lnTo>
                      <a:pt x="14958" y="1169"/>
                    </a:lnTo>
                    <a:lnTo>
                      <a:pt x="14974" y="1187"/>
                    </a:lnTo>
                    <a:lnTo>
                      <a:pt x="14988" y="1206"/>
                    </a:lnTo>
                    <a:lnTo>
                      <a:pt x="15003" y="1225"/>
                    </a:lnTo>
                    <a:lnTo>
                      <a:pt x="15016" y="1246"/>
                    </a:lnTo>
                    <a:lnTo>
                      <a:pt x="15029" y="1267"/>
                    </a:lnTo>
                    <a:lnTo>
                      <a:pt x="15040" y="1288"/>
                    </a:lnTo>
                    <a:lnTo>
                      <a:pt x="15050" y="1310"/>
                    </a:lnTo>
                    <a:lnTo>
                      <a:pt x="15059" y="1333"/>
                    </a:lnTo>
                    <a:lnTo>
                      <a:pt x="15066" y="1356"/>
                    </a:lnTo>
                    <a:lnTo>
                      <a:pt x="15073" y="1381"/>
                    </a:lnTo>
                    <a:lnTo>
                      <a:pt x="15079" y="1405"/>
                    </a:lnTo>
                    <a:lnTo>
                      <a:pt x="15083" y="1430"/>
                    </a:lnTo>
                    <a:lnTo>
                      <a:pt x="15086" y="1455"/>
                    </a:lnTo>
                    <a:lnTo>
                      <a:pt x="15088" y="1480"/>
                    </a:lnTo>
                    <a:lnTo>
                      <a:pt x="15089" y="1506"/>
                    </a:lnTo>
                    <a:lnTo>
                      <a:pt x="15089" y="11547"/>
                    </a:lnTo>
                    <a:close/>
                    <a:moveTo>
                      <a:pt x="14586" y="0"/>
                    </a:moveTo>
                    <a:lnTo>
                      <a:pt x="1509" y="0"/>
                    </a:lnTo>
                    <a:lnTo>
                      <a:pt x="1431" y="2"/>
                    </a:lnTo>
                    <a:lnTo>
                      <a:pt x="1354" y="8"/>
                    </a:lnTo>
                    <a:lnTo>
                      <a:pt x="1279" y="17"/>
                    </a:lnTo>
                    <a:lnTo>
                      <a:pt x="1204" y="30"/>
                    </a:lnTo>
                    <a:lnTo>
                      <a:pt x="1132" y="47"/>
                    </a:lnTo>
                    <a:lnTo>
                      <a:pt x="1060" y="67"/>
                    </a:lnTo>
                    <a:lnTo>
                      <a:pt x="990" y="91"/>
                    </a:lnTo>
                    <a:lnTo>
                      <a:pt x="921" y="118"/>
                    </a:lnTo>
                    <a:lnTo>
                      <a:pt x="854" y="149"/>
                    </a:lnTo>
                    <a:lnTo>
                      <a:pt x="790" y="182"/>
                    </a:lnTo>
                    <a:lnTo>
                      <a:pt x="726" y="218"/>
                    </a:lnTo>
                    <a:lnTo>
                      <a:pt x="665" y="257"/>
                    </a:lnTo>
                    <a:lnTo>
                      <a:pt x="606" y="299"/>
                    </a:lnTo>
                    <a:lnTo>
                      <a:pt x="549" y="344"/>
                    </a:lnTo>
                    <a:lnTo>
                      <a:pt x="494" y="392"/>
                    </a:lnTo>
                    <a:lnTo>
                      <a:pt x="442" y="441"/>
                    </a:lnTo>
                    <a:lnTo>
                      <a:pt x="391" y="493"/>
                    </a:lnTo>
                    <a:lnTo>
                      <a:pt x="344" y="548"/>
                    </a:lnTo>
                    <a:lnTo>
                      <a:pt x="300" y="605"/>
                    </a:lnTo>
                    <a:lnTo>
                      <a:pt x="258" y="664"/>
                    </a:lnTo>
                    <a:lnTo>
                      <a:pt x="218" y="725"/>
                    </a:lnTo>
                    <a:lnTo>
                      <a:pt x="182" y="788"/>
                    </a:lnTo>
                    <a:lnTo>
                      <a:pt x="149" y="853"/>
                    </a:lnTo>
                    <a:lnTo>
                      <a:pt x="119" y="920"/>
                    </a:lnTo>
                    <a:lnTo>
                      <a:pt x="92" y="988"/>
                    </a:lnTo>
                    <a:lnTo>
                      <a:pt x="67" y="1058"/>
                    </a:lnTo>
                    <a:lnTo>
                      <a:pt x="47" y="1130"/>
                    </a:lnTo>
                    <a:lnTo>
                      <a:pt x="30" y="1203"/>
                    </a:lnTo>
                    <a:lnTo>
                      <a:pt x="17" y="1277"/>
                    </a:lnTo>
                    <a:lnTo>
                      <a:pt x="8" y="1352"/>
                    </a:lnTo>
                    <a:lnTo>
                      <a:pt x="2" y="1429"/>
                    </a:lnTo>
                    <a:lnTo>
                      <a:pt x="0" y="1506"/>
                    </a:lnTo>
                    <a:lnTo>
                      <a:pt x="0" y="11547"/>
                    </a:lnTo>
                    <a:lnTo>
                      <a:pt x="2" y="11624"/>
                    </a:lnTo>
                    <a:lnTo>
                      <a:pt x="8" y="11700"/>
                    </a:lnTo>
                    <a:lnTo>
                      <a:pt x="17" y="11776"/>
                    </a:lnTo>
                    <a:lnTo>
                      <a:pt x="30" y="11850"/>
                    </a:lnTo>
                    <a:lnTo>
                      <a:pt x="47" y="11922"/>
                    </a:lnTo>
                    <a:lnTo>
                      <a:pt x="67" y="11994"/>
                    </a:lnTo>
                    <a:lnTo>
                      <a:pt x="92" y="12064"/>
                    </a:lnTo>
                    <a:lnTo>
                      <a:pt x="118" y="12132"/>
                    </a:lnTo>
                    <a:lnTo>
                      <a:pt x="148" y="12198"/>
                    </a:lnTo>
                    <a:lnTo>
                      <a:pt x="181" y="12264"/>
                    </a:lnTo>
                    <a:lnTo>
                      <a:pt x="217" y="12326"/>
                    </a:lnTo>
                    <a:lnTo>
                      <a:pt x="257" y="12387"/>
                    </a:lnTo>
                    <a:lnTo>
                      <a:pt x="299" y="12446"/>
                    </a:lnTo>
                    <a:lnTo>
                      <a:pt x="343" y="12504"/>
                    </a:lnTo>
                    <a:lnTo>
                      <a:pt x="390" y="12558"/>
                    </a:lnTo>
                    <a:lnTo>
                      <a:pt x="441" y="12610"/>
                    </a:lnTo>
                    <a:lnTo>
                      <a:pt x="493" y="12660"/>
                    </a:lnTo>
                    <a:lnTo>
                      <a:pt x="547" y="12707"/>
                    </a:lnTo>
                    <a:lnTo>
                      <a:pt x="604" y="12752"/>
                    </a:lnTo>
                    <a:lnTo>
                      <a:pt x="663" y="12794"/>
                    </a:lnTo>
                    <a:lnTo>
                      <a:pt x="724" y="12833"/>
                    </a:lnTo>
                    <a:lnTo>
                      <a:pt x="787" y="12869"/>
                    </a:lnTo>
                    <a:lnTo>
                      <a:pt x="852" y="12902"/>
                    </a:lnTo>
                    <a:lnTo>
                      <a:pt x="918" y="12933"/>
                    </a:lnTo>
                    <a:lnTo>
                      <a:pt x="987" y="12959"/>
                    </a:lnTo>
                    <a:lnTo>
                      <a:pt x="1056" y="12984"/>
                    </a:lnTo>
                    <a:lnTo>
                      <a:pt x="1128" y="13004"/>
                    </a:lnTo>
                    <a:lnTo>
                      <a:pt x="1201" y="13021"/>
                    </a:lnTo>
                    <a:lnTo>
                      <a:pt x="1275" y="13035"/>
                    </a:lnTo>
                    <a:lnTo>
                      <a:pt x="1350" y="13044"/>
                    </a:lnTo>
                    <a:lnTo>
                      <a:pt x="1426" y="13050"/>
                    </a:lnTo>
                    <a:lnTo>
                      <a:pt x="1504" y="13053"/>
                    </a:lnTo>
                    <a:lnTo>
                      <a:pt x="6539" y="13053"/>
                    </a:lnTo>
                    <a:lnTo>
                      <a:pt x="6539" y="13663"/>
                    </a:lnTo>
                    <a:lnTo>
                      <a:pt x="3399" y="14070"/>
                    </a:lnTo>
                    <a:lnTo>
                      <a:pt x="3378" y="14076"/>
                    </a:lnTo>
                    <a:lnTo>
                      <a:pt x="3358" y="14082"/>
                    </a:lnTo>
                    <a:lnTo>
                      <a:pt x="3338" y="14090"/>
                    </a:lnTo>
                    <a:lnTo>
                      <a:pt x="3319" y="14098"/>
                    </a:lnTo>
                    <a:lnTo>
                      <a:pt x="3299" y="14106"/>
                    </a:lnTo>
                    <a:lnTo>
                      <a:pt x="3280" y="14116"/>
                    </a:lnTo>
                    <a:lnTo>
                      <a:pt x="3262" y="14126"/>
                    </a:lnTo>
                    <a:lnTo>
                      <a:pt x="3245" y="14137"/>
                    </a:lnTo>
                    <a:lnTo>
                      <a:pt x="3228" y="14149"/>
                    </a:lnTo>
                    <a:lnTo>
                      <a:pt x="3211" y="14161"/>
                    </a:lnTo>
                    <a:lnTo>
                      <a:pt x="3196" y="14174"/>
                    </a:lnTo>
                    <a:lnTo>
                      <a:pt x="3180" y="14188"/>
                    </a:lnTo>
                    <a:lnTo>
                      <a:pt x="3166" y="14203"/>
                    </a:lnTo>
                    <a:lnTo>
                      <a:pt x="3151" y="14217"/>
                    </a:lnTo>
                    <a:lnTo>
                      <a:pt x="3138" y="14233"/>
                    </a:lnTo>
                    <a:lnTo>
                      <a:pt x="3124" y="14249"/>
                    </a:lnTo>
                    <a:lnTo>
                      <a:pt x="3112" y="14265"/>
                    </a:lnTo>
                    <a:lnTo>
                      <a:pt x="3100" y="14282"/>
                    </a:lnTo>
                    <a:lnTo>
                      <a:pt x="3089" y="14299"/>
                    </a:lnTo>
                    <a:lnTo>
                      <a:pt x="3079" y="14316"/>
                    </a:lnTo>
                    <a:lnTo>
                      <a:pt x="3070" y="14335"/>
                    </a:lnTo>
                    <a:lnTo>
                      <a:pt x="3061" y="14353"/>
                    </a:lnTo>
                    <a:lnTo>
                      <a:pt x="3053" y="14372"/>
                    </a:lnTo>
                    <a:lnTo>
                      <a:pt x="3046" y="14391"/>
                    </a:lnTo>
                    <a:lnTo>
                      <a:pt x="3039" y="14411"/>
                    </a:lnTo>
                    <a:lnTo>
                      <a:pt x="3034" y="14431"/>
                    </a:lnTo>
                    <a:lnTo>
                      <a:pt x="3029" y="14452"/>
                    </a:lnTo>
                    <a:lnTo>
                      <a:pt x="3025" y="14473"/>
                    </a:lnTo>
                    <a:lnTo>
                      <a:pt x="3022" y="14493"/>
                    </a:lnTo>
                    <a:lnTo>
                      <a:pt x="3020" y="14514"/>
                    </a:lnTo>
                    <a:lnTo>
                      <a:pt x="3018" y="14536"/>
                    </a:lnTo>
                    <a:lnTo>
                      <a:pt x="3018" y="14557"/>
                    </a:lnTo>
                    <a:lnTo>
                      <a:pt x="3019" y="14583"/>
                    </a:lnTo>
                    <a:lnTo>
                      <a:pt x="3020" y="14608"/>
                    </a:lnTo>
                    <a:lnTo>
                      <a:pt x="3024" y="14633"/>
                    </a:lnTo>
                    <a:lnTo>
                      <a:pt x="3028" y="14658"/>
                    </a:lnTo>
                    <a:lnTo>
                      <a:pt x="3034" y="14682"/>
                    </a:lnTo>
                    <a:lnTo>
                      <a:pt x="3040" y="14707"/>
                    </a:lnTo>
                    <a:lnTo>
                      <a:pt x="3048" y="14730"/>
                    </a:lnTo>
                    <a:lnTo>
                      <a:pt x="3057" y="14753"/>
                    </a:lnTo>
                    <a:lnTo>
                      <a:pt x="3067" y="14775"/>
                    </a:lnTo>
                    <a:lnTo>
                      <a:pt x="3078" y="14797"/>
                    </a:lnTo>
                    <a:lnTo>
                      <a:pt x="3090" y="14818"/>
                    </a:lnTo>
                    <a:lnTo>
                      <a:pt x="3103" y="14838"/>
                    </a:lnTo>
                    <a:lnTo>
                      <a:pt x="3117" y="14857"/>
                    </a:lnTo>
                    <a:lnTo>
                      <a:pt x="3132" y="14876"/>
                    </a:lnTo>
                    <a:lnTo>
                      <a:pt x="3149" y="14894"/>
                    </a:lnTo>
                    <a:lnTo>
                      <a:pt x="3165" y="14912"/>
                    </a:lnTo>
                    <a:lnTo>
                      <a:pt x="3183" y="14928"/>
                    </a:lnTo>
                    <a:lnTo>
                      <a:pt x="3201" y="14945"/>
                    </a:lnTo>
                    <a:lnTo>
                      <a:pt x="3220" y="14960"/>
                    </a:lnTo>
                    <a:lnTo>
                      <a:pt x="3239" y="14974"/>
                    </a:lnTo>
                    <a:lnTo>
                      <a:pt x="3260" y="14987"/>
                    </a:lnTo>
                    <a:lnTo>
                      <a:pt x="3280" y="14999"/>
                    </a:lnTo>
                    <a:lnTo>
                      <a:pt x="3302" y="15010"/>
                    </a:lnTo>
                    <a:lnTo>
                      <a:pt x="3325" y="15020"/>
                    </a:lnTo>
                    <a:lnTo>
                      <a:pt x="3348" y="15029"/>
                    </a:lnTo>
                    <a:lnTo>
                      <a:pt x="3371" y="15037"/>
                    </a:lnTo>
                    <a:lnTo>
                      <a:pt x="3395" y="15043"/>
                    </a:lnTo>
                    <a:lnTo>
                      <a:pt x="3419" y="15049"/>
                    </a:lnTo>
                    <a:lnTo>
                      <a:pt x="3444" y="15053"/>
                    </a:lnTo>
                    <a:lnTo>
                      <a:pt x="3469" y="15056"/>
                    </a:lnTo>
                    <a:lnTo>
                      <a:pt x="3495" y="15058"/>
                    </a:lnTo>
                    <a:lnTo>
                      <a:pt x="3521" y="15059"/>
                    </a:lnTo>
                    <a:lnTo>
                      <a:pt x="12574" y="15059"/>
                    </a:lnTo>
                    <a:lnTo>
                      <a:pt x="12600" y="15058"/>
                    </a:lnTo>
                    <a:lnTo>
                      <a:pt x="12626" y="15056"/>
                    </a:lnTo>
                    <a:lnTo>
                      <a:pt x="12651" y="15053"/>
                    </a:lnTo>
                    <a:lnTo>
                      <a:pt x="12676" y="15049"/>
                    </a:lnTo>
                    <a:lnTo>
                      <a:pt x="12700" y="15043"/>
                    </a:lnTo>
                    <a:lnTo>
                      <a:pt x="12724" y="15037"/>
                    </a:lnTo>
                    <a:lnTo>
                      <a:pt x="12747" y="15029"/>
                    </a:lnTo>
                    <a:lnTo>
                      <a:pt x="12770" y="15020"/>
                    </a:lnTo>
                    <a:lnTo>
                      <a:pt x="12793" y="15010"/>
                    </a:lnTo>
                    <a:lnTo>
                      <a:pt x="12814" y="14999"/>
                    </a:lnTo>
                    <a:lnTo>
                      <a:pt x="12835" y="14987"/>
                    </a:lnTo>
                    <a:lnTo>
                      <a:pt x="12856" y="14974"/>
                    </a:lnTo>
                    <a:lnTo>
                      <a:pt x="12875" y="14960"/>
                    </a:lnTo>
                    <a:lnTo>
                      <a:pt x="12894" y="14945"/>
                    </a:lnTo>
                    <a:lnTo>
                      <a:pt x="12912" y="14928"/>
                    </a:lnTo>
                    <a:lnTo>
                      <a:pt x="12930" y="14912"/>
                    </a:lnTo>
                    <a:lnTo>
                      <a:pt x="12946" y="14894"/>
                    </a:lnTo>
                    <a:lnTo>
                      <a:pt x="12963" y="14876"/>
                    </a:lnTo>
                    <a:lnTo>
                      <a:pt x="12978" y="14857"/>
                    </a:lnTo>
                    <a:lnTo>
                      <a:pt x="12992" y="14838"/>
                    </a:lnTo>
                    <a:lnTo>
                      <a:pt x="13005" y="14818"/>
                    </a:lnTo>
                    <a:lnTo>
                      <a:pt x="13017" y="14797"/>
                    </a:lnTo>
                    <a:lnTo>
                      <a:pt x="13028" y="14775"/>
                    </a:lnTo>
                    <a:lnTo>
                      <a:pt x="13038" y="14753"/>
                    </a:lnTo>
                    <a:lnTo>
                      <a:pt x="13047" y="14730"/>
                    </a:lnTo>
                    <a:lnTo>
                      <a:pt x="13055" y="14707"/>
                    </a:lnTo>
                    <a:lnTo>
                      <a:pt x="13061" y="14682"/>
                    </a:lnTo>
                    <a:lnTo>
                      <a:pt x="13067" y="14658"/>
                    </a:lnTo>
                    <a:lnTo>
                      <a:pt x="13071" y="14633"/>
                    </a:lnTo>
                    <a:lnTo>
                      <a:pt x="13074" y="14608"/>
                    </a:lnTo>
                    <a:lnTo>
                      <a:pt x="13076" y="14583"/>
                    </a:lnTo>
                    <a:lnTo>
                      <a:pt x="13077" y="14557"/>
                    </a:lnTo>
                    <a:lnTo>
                      <a:pt x="13077" y="14536"/>
                    </a:lnTo>
                    <a:lnTo>
                      <a:pt x="13075" y="14514"/>
                    </a:lnTo>
                    <a:lnTo>
                      <a:pt x="13073" y="14493"/>
                    </a:lnTo>
                    <a:lnTo>
                      <a:pt x="13070" y="14473"/>
                    </a:lnTo>
                    <a:lnTo>
                      <a:pt x="13066" y="14452"/>
                    </a:lnTo>
                    <a:lnTo>
                      <a:pt x="13061" y="14431"/>
                    </a:lnTo>
                    <a:lnTo>
                      <a:pt x="13056" y="14411"/>
                    </a:lnTo>
                    <a:lnTo>
                      <a:pt x="13049" y="14391"/>
                    </a:lnTo>
                    <a:lnTo>
                      <a:pt x="13042" y="14372"/>
                    </a:lnTo>
                    <a:lnTo>
                      <a:pt x="13034" y="14353"/>
                    </a:lnTo>
                    <a:lnTo>
                      <a:pt x="13025" y="14335"/>
                    </a:lnTo>
                    <a:lnTo>
                      <a:pt x="13016" y="14316"/>
                    </a:lnTo>
                    <a:lnTo>
                      <a:pt x="13006" y="14299"/>
                    </a:lnTo>
                    <a:lnTo>
                      <a:pt x="12995" y="14282"/>
                    </a:lnTo>
                    <a:lnTo>
                      <a:pt x="12983" y="14265"/>
                    </a:lnTo>
                    <a:lnTo>
                      <a:pt x="12971" y="14249"/>
                    </a:lnTo>
                    <a:lnTo>
                      <a:pt x="12957" y="14233"/>
                    </a:lnTo>
                    <a:lnTo>
                      <a:pt x="12944" y="14217"/>
                    </a:lnTo>
                    <a:lnTo>
                      <a:pt x="12930" y="14203"/>
                    </a:lnTo>
                    <a:lnTo>
                      <a:pt x="12915" y="14188"/>
                    </a:lnTo>
                    <a:lnTo>
                      <a:pt x="12900" y="14174"/>
                    </a:lnTo>
                    <a:lnTo>
                      <a:pt x="12884" y="14161"/>
                    </a:lnTo>
                    <a:lnTo>
                      <a:pt x="12867" y="14149"/>
                    </a:lnTo>
                    <a:lnTo>
                      <a:pt x="12850" y="14137"/>
                    </a:lnTo>
                    <a:lnTo>
                      <a:pt x="12833" y="14126"/>
                    </a:lnTo>
                    <a:lnTo>
                      <a:pt x="12815" y="14116"/>
                    </a:lnTo>
                    <a:lnTo>
                      <a:pt x="12796" y="14106"/>
                    </a:lnTo>
                    <a:lnTo>
                      <a:pt x="12776" y="14098"/>
                    </a:lnTo>
                    <a:lnTo>
                      <a:pt x="12757" y="14090"/>
                    </a:lnTo>
                    <a:lnTo>
                      <a:pt x="12737" y="14082"/>
                    </a:lnTo>
                    <a:lnTo>
                      <a:pt x="12717" y="14076"/>
                    </a:lnTo>
                    <a:lnTo>
                      <a:pt x="12696" y="14070"/>
                    </a:lnTo>
                    <a:lnTo>
                      <a:pt x="9556" y="13663"/>
                    </a:lnTo>
                    <a:lnTo>
                      <a:pt x="9556" y="13053"/>
                    </a:lnTo>
                    <a:lnTo>
                      <a:pt x="14591" y="13053"/>
                    </a:lnTo>
                    <a:lnTo>
                      <a:pt x="14669" y="13050"/>
                    </a:lnTo>
                    <a:lnTo>
                      <a:pt x="14745" y="13044"/>
                    </a:lnTo>
                    <a:lnTo>
                      <a:pt x="14820" y="13035"/>
                    </a:lnTo>
                    <a:lnTo>
                      <a:pt x="14894" y="13021"/>
                    </a:lnTo>
                    <a:lnTo>
                      <a:pt x="14967" y="13004"/>
                    </a:lnTo>
                    <a:lnTo>
                      <a:pt x="15039" y="12984"/>
                    </a:lnTo>
                    <a:lnTo>
                      <a:pt x="15108" y="12959"/>
                    </a:lnTo>
                    <a:lnTo>
                      <a:pt x="15177" y="12933"/>
                    </a:lnTo>
                    <a:lnTo>
                      <a:pt x="15243" y="12902"/>
                    </a:lnTo>
                    <a:lnTo>
                      <a:pt x="15308" y="12869"/>
                    </a:lnTo>
                    <a:lnTo>
                      <a:pt x="15371" y="12833"/>
                    </a:lnTo>
                    <a:lnTo>
                      <a:pt x="15432" y="12794"/>
                    </a:lnTo>
                    <a:lnTo>
                      <a:pt x="15491" y="12752"/>
                    </a:lnTo>
                    <a:lnTo>
                      <a:pt x="15548" y="12707"/>
                    </a:lnTo>
                    <a:lnTo>
                      <a:pt x="15602" y="12660"/>
                    </a:lnTo>
                    <a:lnTo>
                      <a:pt x="15654" y="12610"/>
                    </a:lnTo>
                    <a:lnTo>
                      <a:pt x="15705" y="12558"/>
                    </a:lnTo>
                    <a:lnTo>
                      <a:pt x="15752" y="12504"/>
                    </a:lnTo>
                    <a:lnTo>
                      <a:pt x="15796" y="12446"/>
                    </a:lnTo>
                    <a:lnTo>
                      <a:pt x="15838" y="12387"/>
                    </a:lnTo>
                    <a:lnTo>
                      <a:pt x="15878" y="12326"/>
                    </a:lnTo>
                    <a:lnTo>
                      <a:pt x="15914" y="12264"/>
                    </a:lnTo>
                    <a:lnTo>
                      <a:pt x="15947" y="12198"/>
                    </a:lnTo>
                    <a:lnTo>
                      <a:pt x="15977" y="12132"/>
                    </a:lnTo>
                    <a:lnTo>
                      <a:pt x="16003" y="12064"/>
                    </a:lnTo>
                    <a:lnTo>
                      <a:pt x="16028" y="11994"/>
                    </a:lnTo>
                    <a:lnTo>
                      <a:pt x="16048" y="11922"/>
                    </a:lnTo>
                    <a:lnTo>
                      <a:pt x="16065" y="11850"/>
                    </a:lnTo>
                    <a:lnTo>
                      <a:pt x="16078" y="11776"/>
                    </a:lnTo>
                    <a:lnTo>
                      <a:pt x="16087" y="11700"/>
                    </a:lnTo>
                    <a:lnTo>
                      <a:pt x="16093" y="11624"/>
                    </a:lnTo>
                    <a:lnTo>
                      <a:pt x="16095" y="11547"/>
                    </a:lnTo>
                    <a:lnTo>
                      <a:pt x="16095" y="1506"/>
                    </a:lnTo>
                    <a:lnTo>
                      <a:pt x="16093" y="1429"/>
                    </a:lnTo>
                    <a:lnTo>
                      <a:pt x="16087" y="1352"/>
                    </a:lnTo>
                    <a:lnTo>
                      <a:pt x="16078" y="1277"/>
                    </a:lnTo>
                    <a:lnTo>
                      <a:pt x="16064" y="1203"/>
                    </a:lnTo>
                    <a:lnTo>
                      <a:pt x="16048" y="1130"/>
                    </a:lnTo>
                    <a:lnTo>
                      <a:pt x="16028" y="1058"/>
                    </a:lnTo>
                    <a:lnTo>
                      <a:pt x="16003" y="988"/>
                    </a:lnTo>
                    <a:lnTo>
                      <a:pt x="15976" y="920"/>
                    </a:lnTo>
                    <a:lnTo>
                      <a:pt x="15946" y="853"/>
                    </a:lnTo>
                    <a:lnTo>
                      <a:pt x="15913" y="788"/>
                    </a:lnTo>
                    <a:lnTo>
                      <a:pt x="15877" y="725"/>
                    </a:lnTo>
                    <a:lnTo>
                      <a:pt x="15837" y="664"/>
                    </a:lnTo>
                    <a:lnTo>
                      <a:pt x="15795" y="605"/>
                    </a:lnTo>
                    <a:lnTo>
                      <a:pt x="15750" y="548"/>
                    </a:lnTo>
                    <a:lnTo>
                      <a:pt x="15703" y="493"/>
                    </a:lnTo>
                    <a:lnTo>
                      <a:pt x="15652" y="441"/>
                    </a:lnTo>
                    <a:lnTo>
                      <a:pt x="15600" y="392"/>
                    </a:lnTo>
                    <a:lnTo>
                      <a:pt x="15546" y="344"/>
                    </a:lnTo>
                    <a:lnTo>
                      <a:pt x="15488" y="299"/>
                    </a:lnTo>
                    <a:lnTo>
                      <a:pt x="15429" y="257"/>
                    </a:lnTo>
                    <a:lnTo>
                      <a:pt x="15369" y="218"/>
                    </a:lnTo>
                    <a:lnTo>
                      <a:pt x="15305" y="182"/>
                    </a:lnTo>
                    <a:lnTo>
                      <a:pt x="15240" y="149"/>
                    </a:lnTo>
                    <a:lnTo>
                      <a:pt x="15174" y="118"/>
                    </a:lnTo>
                    <a:lnTo>
                      <a:pt x="15105" y="91"/>
                    </a:lnTo>
                    <a:lnTo>
                      <a:pt x="15035" y="67"/>
                    </a:lnTo>
                    <a:lnTo>
                      <a:pt x="14963" y="47"/>
                    </a:lnTo>
                    <a:lnTo>
                      <a:pt x="14890" y="30"/>
                    </a:lnTo>
                    <a:lnTo>
                      <a:pt x="14815" y="17"/>
                    </a:lnTo>
                    <a:lnTo>
                      <a:pt x="14740" y="8"/>
                    </a:lnTo>
                    <a:lnTo>
                      <a:pt x="14664" y="2"/>
                    </a:lnTo>
                    <a:lnTo>
                      <a:pt x="1458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76792" tIns="38396" rIns="76792" bIns="38396" numCol="1" anchor="t" anchorCtr="0" compatLnSpc="1"/>
              <a:lstStyle/>
              <a:p>
                <a:endParaRPr lang="id-ID" sz="151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6145" name="文本框 29"/>
          <p:cNvSpPr txBox="1"/>
          <p:nvPr/>
        </p:nvSpPr>
        <p:spPr>
          <a:xfrm>
            <a:off x="1088390" y="427355"/>
            <a:ext cx="263715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案例中待优化点及改善方案</a:t>
            </a:r>
            <a:endParaRPr lang="zh-CN" altLang="en-US" sz="1600" b="1" dirty="0"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" name="图片 2" descr="resource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8" name="图片 7" descr="resource"/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9" name="图片 8" descr="resource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11" name="对角圆角矩形 10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2" name="矩形 11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907174376"/>
              </p:ext>
            </p:extLst>
          </p:nvPr>
        </p:nvGraphicFramePr>
        <p:xfrm>
          <a:off x="5483860" y="1777365"/>
          <a:ext cx="4411980" cy="325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2860" y="2026920"/>
            <a:ext cx="1914525" cy="1704975"/>
          </a:xfrm>
          <a:prstGeom prst="rect">
            <a:avLst/>
          </a:prstGeom>
        </p:spPr>
      </p:pic>
      <p:sp>
        <p:nvSpPr>
          <p:cNvPr id="6145" name="文本框 29"/>
          <p:cNvSpPr txBox="1"/>
          <p:nvPr/>
        </p:nvSpPr>
        <p:spPr>
          <a:xfrm>
            <a:off x="1053465" y="427355"/>
            <a:ext cx="20796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针对案例的延伸思考</a:t>
            </a:r>
            <a:endParaRPr lang="zh-CN" altLang="en-US" sz="1600" b="1" dirty="0"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28" y="464334"/>
            <a:ext cx="341608" cy="280018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218" y="376393"/>
            <a:ext cx="628611" cy="266683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" name="矩形 5"/>
          <p:cNvSpPr/>
          <p:nvPr/>
        </p:nvSpPr>
        <p:spPr>
          <a:xfrm>
            <a:off x="103182" y="120821"/>
            <a:ext cx="10041903" cy="55241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文本框 1"/>
          <p:cNvSpPr txBox="1"/>
          <p:nvPr/>
        </p:nvSpPr>
        <p:spPr>
          <a:xfrm>
            <a:off x="5855970" y="973455"/>
            <a:ext cx="3188693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b="1" dirty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在标签建群中如何满足突破</a:t>
            </a:r>
            <a:r>
              <a:rPr lang="en-US" altLang="zh-CN" b="1" dirty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40</a:t>
            </a:r>
          </a:p>
          <a:p>
            <a:pPr algn="l"/>
            <a:r>
              <a:rPr lang="zh-CN" altLang="en-US" b="1" dirty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人限制</a:t>
            </a:r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2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4422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22"/>
  <p:tag name="KSO_WM_SLIDE_LAYOUT" val="a_l"/>
  <p:tag name="KSO_WM_SLIDE_LAYOUT_CNT" val="1_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42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685,&quot;width&quot;:3015}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4422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22"/>
  <p:tag name="KSO_WM_SLIDE_LAYOUT" val="a_l"/>
  <p:tag name="KSO_WM_SLIDE_LAYOUT_CNT" val="1_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4422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22"/>
  <p:tag name="KSO_WM_SLIDE_LAYOUT" val="a_l"/>
  <p:tag name="KSO_WM_SLIDE_LAYOUT_CNT" val="1_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00191_2"/>
  <p:tag name="KSO_WM_TEMPLATE_SUBCATEGORY" val="0"/>
  <p:tag name="KSO_WM_SLIDE_TYPE" val="text"/>
  <p:tag name="KSO_WM_SLIDE_SUBTYPE" val="diag"/>
  <p:tag name="KSO_WM_SLIDE_ITEM_CNT" val="4"/>
  <p:tag name="KSO_WM_SLIDE_INDEX" val="2"/>
  <p:tag name="KSO_WM_SLIDE_SIZE" val="686.956*297.845"/>
  <p:tag name="KSO_WM_SLIDE_POSITION" val="174.56*187.312"/>
  <p:tag name="KSO_WM_DIAGRAM_GROUP_CODE" val="m1-1"/>
  <p:tag name="KSO_WM_SLIDE_DIAGTYPE" val="m"/>
  <p:tag name="KSO_WM_TAG_VERSION" val="1.0"/>
  <p:tag name="KSO_WM_BEAUTIFY_FLAG" val="#wm#"/>
  <p:tag name="KSO_WM_TEMPLATE_CATEGORY" val="diagram"/>
  <p:tag name="KSO_WM_TEMPLATE_INDEX" val="20200191"/>
  <p:tag name="KSO_WM_SLIDE_LAYOUT" val="a_f_m"/>
  <p:tag name="KSO_WM_SLIDE_LAYOUT_CNT" val="1_1_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0191_2*m_h_i*1_1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0191_2*m_h_i*1_2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00191_2*m_h_i*1_3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0191_2*m_h_i*1_1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0191_2*m_h_f*1_1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0191_2*m_h_i*1_2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0191_2*m_h_i*1_3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0191_2*m_h_f*1_2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0191_2*m_h_f*1_3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0191_2*m_h_i*1_1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USESOURCEFORMAT_APPLY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0191_2*m_h_i*1_2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USESOURCEFORMAT_APPLY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0191_2*m_h_i*1_3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USESOURCEFORMAT_APPLY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200191_2*m_h_i*1_3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5"/>
  <p:tag name="KSO_WM_UNIT_ID" val="diagram20200191_2*m_h_i*1_3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200191_2*m_h_i*1_2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5"/>
  <p:tag name="KSO_WM_UNIT_ID" val="diagram20200191_2*m_h_i*1_2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6"/>
  <p:tag name="KSO_WM_UNIT_ID" val="diagram20200191_2*m_h_i*1_2_6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200191_2*m_h_i*1_1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200191_2*m_h_i*1_1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00191_2"/>
  <p:tag name="KSO_WM_TEMPLATE_SUBCATEGORY" val="0"/>
  <p:tag name="KSO_WM_SLIDE_TYPE" val="text"/>
  <p:tag name="KSO_WM_SLIDE_SUBTYPE" val="diag"/>
  <p:tag name="KSO_WM_SLIDE_ITEM_CNT" val="4"/>
  <p:tag name="KSO_WM_SLIDE_INDEX" val="2"/>
  <p:tag name="KSO_WM_SLIDE_SIZE" val="686.956*297.845"/>
  <p:tag name="KSO_WM_SLIDE_POSITION" val="174.56*187.312"/>
  <p:tag name="KSO_WM_DIAGRAM_GROUP_CODE" val="m1-1"/>
  <p:tag name="KSO_WM_SLIDE_DIAGTYPE" val="m"/>
  <p:tag name="KSO_WM_TAG_VERSION" val="1.0"/>
  <p:tag name="KSO_WM_BEAUTIFY_FLAG" val="#wm#"/>
  <p:tag name="KSO_WM_TEMPLATE_CATEGORY" val="diagram"/>
  <p:tag name="KSO_WM_TEMPLATE_INDEX" val="20200191"/>
  <p:tag name="KSO_WM_SLIDE_LAYOUT" val="a_f_m"/>
  <p:tag name="KSO_WM_SLIDE_LAYOUT_CNT" val="1_1_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0191_2*m_h_i*1_1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0191_2*m_h_i*1_2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00191_2*m_h_i*1_3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0191_2*m_h_i*1_1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0191_2*m_h_f*1_1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0191_2*m_h_i*1_2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0191_2*m_h_i*1_3_2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0191_2*m_h_f*1_2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0191_2*m_h_f*1_3_1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4"/>
  <p:tag name="KSO_WM_UNIT_TEXT_FILL_TYPE" val="1"/>
  <p:tag name="KSO_WM_UNIT_USESOURCEFORMAT_APPLY" val="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0191_2*m_h_i*1_1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USESOURCEFORMAT_APPLY" val="1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0191_2*m_h_i*1_2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USESOURCEFORMAT_APPLY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0191_2*m_h_i*1_3_3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USESOURCEFORMAT_APPLY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200191_2*m_h_i*1_3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5"/>
  <p:tag name="KSO_WM_UNIT_ID" val="diagram20200191_2*m_h_i*1_3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200191_2*m_h_i*1_2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5"/>
  <p:tag name="KSO_WM_UNIT_ID" val="diagram20200191_2*m_h_i*1_2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6"/>
  <p:tag name="KSO_WM_UNIT_ID" val="diagram20200191_2*m_h_i*1_2_6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200191_2*m_h_i*1_1_4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200191_2*m_h_i*1_1_5"/>
  <p:tag name="KSO_WM_TEMPLATE_CATEGORY" val="diagram"/>
  <p:tag name="KSO_WM_TEMPLATE_INDEX" val="2020019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4422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22"/>
  <p:tag name="KSO_WM_SLIDE_LAYOUT" val="a_l"/>
  <p:tag name="KSO_WM_SLIDE_LAYOUT_CNT" val="1_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2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9、12、13、18、21、22、24、25、28、35、38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42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262">
      <a:dk1>
        <a:srgbClr val="000000"/>
      </a:dk1>
      <a:lt1>
        <a:srgbClr val="FFFFFF"/>
      </a:lt1>
      <a:dk2>
        <a:srgbClr val="ECEEEF"/>
      </a:dk2>
      <a:lt2>
        <a:srgbClr val="FCFDFD"/>
      </a:lt2>
      <a:accent1>
        <a:srgbClr val="76D4F6"/>
      </a:accent1>
      <a:accent2>
        <a:srgbClr val="9EC0FC"/>
      </a:accent2>
      <a:accent3>
        <a:srgbClr val="BEB3FF"/>
      </a:accent3>
      <a:accent4>
        <a:srgbClr val="67593B"/>
      </a:accent4>
      <a:accent5>
        <a:srgbClr val="7B4D3F"/>
      </a:accent5>
      <a:accent6>
        <a:srgbClr val="7B4651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396</Words>
  <Application>Microsoft Office PowerPoint</Application>
  <PresentationFormat>自定义</PresentationFormat>
  <Paragraphs>58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Calibri</vt:lpstr>
      <vt:lpstr>Wingdings</vt:lpstr>
      <vt:lpstr>1_Office 主题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远</cp:lastModifiedBy>
  <cp:revision>425</cp:revision>
  <dcterms:created xsi:type="dcterms:W3CDTF">2019-12-22T05:53:00Z</dcterms:created>
  <dcterms:modified xsi:type="dcterms:W3CDTF">2021-05-06T02:18:16Z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645E40C2924E4E14B0E5D3AB681ABEE7</vt:lpwstr>
  </property>
</Properties>
</file>