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283" r:id="rId3"/>
    <p:sldId id="2714" r:id="rId5"/>
    <p:sldId id="2635" r:id="rId6"/>
    <p:sldId id="2717" r:id="rId7"/>
    <p:sldId id="2715" r:id="rId8"/>
    <p:sldId id="2716" r:id="rId9"/>
    <p:sldId id="2644" r:id="rId10"/>
    <p:sldId id="2645" r:id="rId11"/>
    <p:sldId id="2646" r:id="rId12"/>
    <p:sldId id="2649" r:id="rId13"/>
    <p:sldId id="2634" r:id="rId14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0C16"/>
    <a:srgbClr val="FEA900"/>
    <a:srgbClr val="F8F8F8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svg"/><Relationship Id="rId6" Type="http://schemas.openxmlformats.org/officeDocument/2006/relationships/image" Target="../media/image8.png"/><Relationship Id="rId5" Type="http://schemas.openxmlformats.org/officeDocument/2006/relationships/image" Target="../media/image4.sv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4.xml"/><Relationship Id="rId8" Type="http://schemas.openxmlformats.org/officeDocument/2006/relationships/tags" Target="../tags/tag3.xml"/><Relationship Id="rId7" Type="http://schemas.openxmlformats.org/officeDocument/2006/relationships/tags" Target="../tags/tag2.xml"/><Relationship Id="rId6" Type="http://schemas.openxmlformats.org/officeDocument/2006/relationships/tags" Target="../tags/tag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7" Type="http://schemas.openxmlformats.org/officeDocument/2006/relationships/slideLayout" Target="../slideLayouts/slideLayout1.xml"/><Relationship Id="rId16" Type="http://schemas.openxmlformats.org/officeDocument/2006/relationships/tags" Target="../tags/tag11.xml"/><Relationship Id="rId15" Type="http://schemas.openxmlformats.org/officeDocument/2006/relationships/tags" Target="../tags/tag10.xml"/><Relationship Id="rId14" Type="http://schemas.openxmlformats.org/officeDocument/2006/relationships/tags" Target="../tags/tag9.xml"/><Relationship Id="rId13" Type="http://schemas.openxmlformats.org/officeDocument/2006/relationships/tags" Target="../tags/tag8.xml"/><Relationship Id="rId12" Type="http://schemas.openxmlformats.org/officeDocument/2006/relationships/tags" Target="../tags/tag7.xml"/><Relationship Id="rId11" Type="http://schemas.openxmlformats.org/officeDocument/2006/relationships/tags" Target="../tags/tag6.xml"/><Relationship Id="rId10" Type="http://schemas.openxmlformats.org/officeDocument/2006/relationships/tags" Target="../tags/tag5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5.xml"/><Relationship Id="rId8" Type="http://schemas.openxmlformats.org/officeDocument/2006/relationships/tags" Target="../tags/tag14.xml"/><Relationship Id="rId7" Type="http://schemas.openxmlformats.org/officeDocument/2006/relationships/tags" Target="../tags/tag13.xml"/><Relationship Id="rId6" Type="http://schemas.openxmlformats.org/officeDocument/2006/relationships/tags" Target="../tags/tag12.xml"/><Relationship Id="rId5" Type="http://schemas.openxmlformats.org/officeDocument/2006/relationships/image" Target="../media/image4.png"/><Relationship Id="rId48" Type="http://schemas.openxmlformats.org/officeDocument/2006/relationships/slideLayout" Target="../slideLayouts/slideLayout1.xml"/><Relationship Id="rId47" Type="http://schemas.openxmlformats.org/officeDocument/2006/relationships/tags" Target="../tags/tag53.xml"/><Relationship Id="rId46" Type="http://schemas.openxmlformats.org/officeDocument/2006/relationships/tags" Target="../tags/tag52.xml"/><Relationship Id="rId45" Type="http://schemas.openxmlformats.org/officeDocument/2006/relationships/tags" Target="../tags/tag51.xml"/><Relationship Id="rId44" Type="http://schemas.openxmlformats.org/officeDocument/2006/relationships/tags" Target="../tags/tag50.xml"/><Relationship Id="rId43" Type="http://schemas.openxmlformats.org/officeDocument/2006/relationships/tags" Target="../tags/tag49.xml"/><Relationship Id="rId42" Type="http://schemas.openxmlformats.org/officeDocument/2006/relationships/tags" Target="../tags/tag48.xml"/><Relationship Id="rId41" Type="http://schemas.openxmlformats.org/officeDocument/2006/relationships/tags" Target="../tags/tag47.xml"/><Relationship Id="rId40" Type="http://schemas.openxmlformats.org/officeDocument/2006/relationships/tags" Target="../tags/tag46.xml"/><Relationship Id="rId4" Type="http://schemas.openxmlformats.org/officeDocument/2006/relationships/image" Target="../media/image3.svg"/><Relationship Id="rId39" Type="http://schemas.openxmlformats.org/officeDocument/2006/relationships/tags" Target="../tags/tag45.xml"/><Relationship Id="rId38" Type="http://schemas.openxmlformats.org/officeDocument/2006/relationships/tags" Target="../tags/tag44.xml"/><Relationship Id="rId37" Type="http://schemas.openxmlformats.org/officeDocument/2006/relationships/tags" Target="../tags/tag43.xml"/><Relationship Id="rId36" Type="http://schemas.openxmlformats.org/officeDocument/2006/relationships/tags" Target="../tags/tag42.xml"/><Relationship Id="rId35" Type="http://schemas.openxmlformats.org/officeDocument/2006/relationships/tags" Target="../tags/tag41.xml"/><Relationship Id="rId34" Type="http://schemas.openxmlformats.org/officeDocument/2006/relationships/tags" Target="../tags/tag40.xml"/><Relationship Id="rId33" Type="http://schemas.openxmlformats.org/officeDocument/2006/relationships/tags" Target="../tags/tag39.xml"/><Relationship Id="rId32" Type="http://schemas.openxmlformats.org/officeDocument/2006/relationships/tags" Target="../tags/tag38.xml"/><Relationship Id="rId31" Type="http://schemas.openxmlformats.org/officeDocument/2006/relationships/tags" Target="../tags/tag37.xml"/><Relationship Id="rId30" Type="http://schemas.openxmlformats.org/officeDocument/2006/relationships/tags" Target="../tags/tag36.xml"/><Relationship Id="rId3" Type="http://schemas.openxmlformats.org/officeDocument/2006/relationships/image" Target="../media/image3.png"/><Relationship Id="rId29" Type="http://schemas.openxmlformats.org/officeDocument/2006/relationships/tags" Target="../tags/tag35.xml"/><Relationship Id="rId28" Type="http://schemas.openxmlformats.org/officeDocument/2006/relationships/tags" Target="../tags/tag34.xml"/><Relationship Id="rId27" Type="http://schemas.openxmlformats.org/officeDocument/2006/relationships/tags" Target="../tags/tag33.xml"/><Relationship Id="rId26" Type="http://schemas.openxmlformats.org/officeDocument/2006/relationships/tags" Target="../tags/tag32.xml"/><Relationship Id="rId25" Type="http://schemas.openxmlformats.org/officeDocument/2006/relationships/tags" Target="../tags/tag31.xml"/><Relationship Id="rId24" Type="http://schemas.openxmlformats.org/officeDocument/2006/relationships/tags" Target="../tags/tag30.xml"/><Relationship Id="rId23" Type="http://schemas.openxmlformats.org/officeDocument/2006/relationships/tags" Target="../tags/tag29.xml"/><Relationship Id="rId22" Type="http://schemas.openxmlformats.org/officeDocument/2006/relationships/tags" Target="../tags/tag28.xml"/><Relationship Id="rId21" Type="http://schemas.openxmlformats.org/officeDocument/2006/relationships/tags" Target="../tags/tag27.xml"/><Relationship Id="rId20" Type="http://schemas.openxmlformats.org/officeDocument/2006/relationships/tags" Target="../tags/tag26.xml"/><Relationship Id="rId2" Type="http://schemas.openxmlformats.org/officeDocument/2006/relationships/image" Target="../media/image2.svg"/><Relationship Id="rId19" Type="http://schemas.openxmlformats.org/officeDocument/2006/relationships/tags" Target="../tags/tag25.xml"/><Relationship Id="rId18" Type="http://schemas.openxmlformats.org/officeDocument/2006/relationships/tags" Target="../tags/tag24.xml"/><Relationship Id="rId17" Type="http://schemas.openxmlformats.org/officeDocument/2006/relationships/tags" Target="../tags/tag23.xml"/><Relationship Id="rId16" Type="http://schemas.openxmlformats.org/officeDocument/2006/relationships/tags" Target="../tags/tag22.xml"/><Relationship Id="rId15" Type="http://schemas.openxmlformats.org/officeDocument/2006/relationships/tags" Target="../tags/tag21.xml"/><Relationship Id="rId14" Type="http://schemas.openxmlformats.org/officeDocument/2006/relationships/tags" Target="../tags/tag20.xml"/><Relationship Id="rId13" Type="http://schemas.openxmlformats.org/officeDocument/2006/relationships/tags" Target="../tags/tag19.xml"/><Relationship Id="rId12" Type="http://schemas.openxmlformats.org/officeDocument/2006/relationships/tags" Target="../tags/tag18.xml"/><Relationship Id="rId11" Type="http://schemas.openxmlformats.org/officeDocument/2006/relationships/tags" Target="../tags/tag17.xml"/><Relationship Id="rId10" Type="http://schemas.openxmlformats.org/officeDocument/2006/relationships/tags" Target="../tags/tag16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57.xml"/><Relationship Id="rId8" Type="http://schemas.openxmlformats.org/officeDocument/2006/relationships/tags" Target="../tags/tag56.xml"/><Relationship Id="rId7" Type="http://schemas.openxmlformats.org/officeDocument/2006/relationships/tags" Target="../tags/tag55.xml"/><Relationship Id="rId6" Type="http://schemas.openxmlformats.org/officeDocument/2006/relationships/tags" Target="../tags/tag54.xml"/><Relationship Id="rId5" Type="http://schemas.openxmlformats.org/officeDocument/2006/relationships/image" Target="../media/image4.png"/><Relationship Id="rId46" Type="http://schemas.openxmlformats.org/officeDocument/2006/relationships/slideLayout" Target="../slideLayouts/slideLayout1.xml"/><Relationship Id="rId45" Type="http://schemas.openxmlformats.org/officeDocument/2006/relationships/tags" Target="../tags/tag93.xml"/><Relationship Id="rId44" Type="http://schemas.openxmlformats.org/officeDocument/2006/relationships/tags" Target="../tags/tag92.xml"/><Relationship Id="rId43" Type="http://schemas.openxmlformats.org/officeDocument/2006/relationships/tags" Target="../tags/tag91.xml"/><Relationship Id="rId42" Type="http://schemas.openxmlformats.org/officeDocument/2006/relationships/tags" Target="../tags/tag90.xml"/><Relationship Id="rId41" Type="http://schemas.openxmlformats.org/officeDocument/2006/relationships/tags" Target="../tags/tag89.xml"/><Relationship Id="rId40" Type="http://schemas.openxmlformats.org/officeDocument/2006/relationships/tags" Target="../tags/tag88.xml"/><Relationship Id="rId4" Type="http://schemas.openxmlformats.org/officeDocument/2006/relationships/image" Target="../media/image3.svg"/><Relationship Id="rId39" Type="http://schemas.openxmlformats.org/officeDocument/2006/relationships/tags" Target="../tags/tag87.xml"/><Relationship Id="rId38" Type="http://schemas.openxmlformats.org/officeDocument/2006/relationships/tags" Target="../tags/tag86.xml"/><Relationship Id="rId37" Type="http://schemas.openxmlformats.org/officeDocument/2006/relationships/tags" Target="../tags/tag85.xml"/><Relationship Id="rId36" Type="http://schemas.openxmlformats.org/officeDocument/2006/relationships/tags" Target="../tags/tag84.xml"/><Relationship Id="rId35" Type="http://schemas.openxmlformats.org/officeDocument/2006/relationships/tags" Target="../tags/tag83.xml"/><Relationship Id="rId34" Type="http://schemas.openxmlformats.org/officeDocument/2006/relationships/tags" Target="../tags/tag82.xml"/><Relationship Id="rId33" Type="http://schemas.openxmlformats.org/officeDocument/2006/relationships/tags" Target="../tags/tag81.xml"/><Relationship Id="rId32" Type="http://schemas.openxmlformats.org/officeDocument/2006/relationships/tags" Target="../tags/tag80.xml"/><Relationship Id="rId31" Type="http://schemas.openxmlformats.org/officeDocument/2006/relationships/tags" Target="../tags/tag79.xml"/><Relationship Id="rId30" Type="http://schemas.openxmlformats.org/officeDocument/2006/relationships/tags" Target="../tags/tag78.xml"/><Relationship Id="rId3" Type="http://schemas.openxmlformats.org/officeDocument/2006/relationships/image" Target="../media/image3.png"/><Relationship Id="rId29" Type="http://schemas.openxmlformats.org/officeDocument/2006/relationships/tags" Target="../tags/tag77.xml"/><Relationship Id="rId28" Type="http://schemas.openxmlformats.org/officeDocument/2006/relationships/tags" Target="../tags/tag76.xml"/><Relationship Id="rId27" Type="http://schemas.openxmlformats.org/officeDocument/2006/relationships/tags" Target="../tags/tag75.xml"/><Relationship Id="rId26" Type="http://schemas.openxmlformats.org/officeDocument/2006/relationships/tags" Target="../tags/tag74.xml"/><Relationship Id="rId25" Type="http://schemas.openxmlformats.org/officeDocument/2006/relationships/tags" Target="../tags/tag73.xml"/><Relationship Id="rId24" Type="http://schemas.openxmlformats.org/officeDocument/2006/relationships/tags" Target="../tags/tag72.xml"/><Relationship Id="rId23" Type="http://schemas.openxmlformats.org/officeDocument/2006/relationships/tags" Target="../tags/tag71.xml"/><Relationship Id="rId22" Type="http://schemas.openxmlformats.org/officeDocument/2006/relationships/tags" Target="../tags/tag70.xml"/><Relationship Id="rId21" Type="http://schemas.openxmlformats.org/officeDocument/2006/relationships/tags" Target="../tags/tag69.xml"/><Relationship Id="rId20" Type="http://schemas.openxmlformats.org/officeDocument/2006/relationships/tags" Target="../tags/tag68.xml"/><Relationship Id="rId2" Type="http://schemas.openxmlformats.org/officeDocument/2006/relationships/image" Target="../media/image2.svg"/><Relationship Id="rId19" Type="http://schemas.openxmlformats.org/officeDocument/2006/relationships/tags" Target="../tags/tag67.xml"/><Relationship Id="rId18" Type="http://schemas.openxmlformats.org/officeDocument/2006/relationships/tags" Target="../tags/tag66.xml"/><Relationship Id="rId17" Type="http://schemas.openxmlformats.org/officeDocument/2006/relationships/tags" Target="../tags/tag65.xml"/><Relationship Id="rId16" Type="http://schemas.openxmlformats.org/officeDocument/2006/relationships/tags" Target="../tags/tag64.xml"/><Relationship Id="rId15" Type="http://schemas.openxmlformats.org/officeDocument/2006/relationships/tags" Target="../tags/tag63.xml"/><Relationship Id="rId14" Type="http://schemas.openxmlformats.org/officeDocument/2006/relationships/tags" Target="../tags/tag62.xml"/><Relationship Id="rId13" Type="http://schemas.openxmlformats.org/officeDocument/2006/relationships/tags" Target="../tags/tag61.xml"/><Relationship Id="rId12" Type="http://schemas.openxmlformats.org/officeDocument/2006/relationships/tags" Target="../tags/tag60.xml"/><Relationship Id="rId11" Type="http://schemas.openxmlformats.org/officeDocument/2006/relationships/tags" Target="../tags/tag59.xml"/><Relationship Id="rId10" Type="http://schemas.openxmlformats.org/officeDocument/2006/relationships/tags" Target="../tags/tag58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97.xml"/><Relationship Id="rId8" Type="http://schemas.openxmlformats.org/officeDocument/2006/relationships/tags" Target="../tags/tag96.xml"/><Relationship Id="rId7" Type="http://schemas.openxmlformats.org/officeDocument/2006/relationships/tags" Target="../tags/tag95.xml"/><Relationship Id="rId6" Type="http://schemas.openxmlformats.org/officeDocument/2006/relationships/tags" Target="../tags/tag94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7" Type="http://schemas.openxmlformats.org/officeDocument/2006/relationships/slideLayout" Target="../slideLayouts/slideLayout1.xml"/><Relationship Id="rId16" Type="http://schemas.openxmlformats.org/officeDocument/2006/relationships/tags" Target="../tags/tag104.xml"/><Relationship Id="rId15" Type="http://schemas.openxmlformats.org/officeDocument/2006/relationships/tags" Target="../tags/tag103.xml"/><Relationship Id="rId14" Type="http://schemas.openxmlformats.org/officeDocument/2006/relationships/tags" Target="../tags/tag102.xml"/><Relationship Id="rId13" Type="http://schemas.openxmlformats.org/officeDocument/2006/relationships/tags" Target="../tags/tag101.xml"/><Relationship Id="rId12" Type="http://schemas.openxmlformats.org/officeDocument/2006/relationships/tags" Target="../tags/tag100.xml"/><Relationship Id="rId11" Type="http://schemas.openxmlformats.org/officeDocument/2006/relationships/tags" Target="../tags/tag99.xml"/><Relationship Id="rId10" Type="http://schemas.openxmlformats.org/officeDocument/2006/relationships/tags" Target="../tags/tag98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108.xml"/><Relationship Id="rId8" Type="http://schemas.openxmlformats.org/officeDocument/2006/relationships/tags" Target="../tags/tag107.xml"/><Relationship Id="rId7" Type="http://schemas.openxmlformats.org/officeDocument/2006/relationships/tags" Target="../tags/tag106.xml"/><Relationship Id="rId6" Type="http://schemas.openxmlformats.org/officeDocument/2006/relationships/tags" Target="../tags/tag105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6" Type="http://schemas.openxmlformats.org/officeDocument/2006/relationships/slideLayout" Target="../slideLayouts/slideLayout1.xml"/><Relationship Id="rId25" Type="http://schemas.openxmlformats.org/officeDocument/2006/relationships/tags" Target="../tags/tag124.xml"/><Relationship Id="rId24" Type="http://schemas.openxmlformats.org/officeDocument/2006/relationships/tags" Target="../tags/tag123.xml"/><Relationship Id="rId23" Type="http://schemas.openxmlformats.org/officeDocument/2006/relationships/tags" Target="../tags/tag122.xml"/><Relationship Id="rId22" Type="http://schemas.openxmlformats.org/officeDocument/2006/relationships/tags" Target="../tags/tag121.xml"/><Relationship Id="rId21" Type="http://schemas.openxmlformats.org/officeDocument/2006/relationships/tags" Target="../tags/tag120.xml"/><Relationship Id="rId20" Type="http://schemas.openxmlformats.org/officeDocument/2006/relationships/tags" Target="../tags/tag119.xml"/><Relationship Id="rId2" Type="http://schemas.openxmlformats.org/officeDocument/2006/relationships/image" Target="../media/image2.svg"/><Relationship Id="rId19" Type="http://schemas.openxmlformats.org/officeDocument/2006/relationships/tags" Target="../tags/tag118.xml"/><Relationship Id="rId18" Type="http://schemas.openxmlformats.org/officeDocument/2006/relationships/tags" Target="../tags/tag117.xml"/><Relationship Id="rId17" Type="http://schemas.openxmlformats.org/officeDocument/2006/relationships/tags" Target="../tags/tag116.xml"/><Relationship Id="rId16" Type="http://schemas.openxmlformats.org/officeDocument/2006/relationships/tags" Target="../tags/tag115.xml"/><Relationship Id="rId15" Type="http://schemas.openxmlformats.org/officeDocument/2006/relationships/tags" Target="../tags/tag114.xml"/><Relationship Id="rId14" Type="http://schemas.openxmlformats.org/officeDocument/2006/relationships/tags" Target="../tags/tag113.xml"/><Relationship Id="rId13" Type="http://schemas.openxmlformats.org/officeDocument/2006/relationships/tags" Target="../tags/tag112.xml"/><Relationship Id="rId12" Type="http://schemas.openxmlformats.org/officeDocument/2006/relationships/tags" Target="../tags/tag111.xml"/><Relationship Id="rId11" Type="http://schemas.openxmlformats.org/officeDocument/2006/relationships/tags" Target="../tags/tag110.xml"/><Relationship Id="rId10" Type="http://schemas.openxmlformats.org/officeDocument/2006/relationships/tags" Target="../tags/tag109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894078" y="1567122"/>
            <a:ext cx="8357235" cy="2306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sz="3600" b="1" dirty="0">
                <a:solidFill>
                  <a:schemeClr val="tx1"/>
                </a:solidFill>
              </a:rPr>
              <a:t>是减法，也是乘法--训练营课程减肥复盘</a:t>
            </a:r>
            <a:endParaRPr sz="36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r>
              <a:rPr lang="zh-CN" altLang="en-US" b="1" dirty="0"/>
              <a:t>部门：运营一部</a:t>
            </a: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tx1"/>
                </a:solidFill>
              </a:rPr>
              <a:t>姓名：戴喜新</a:t>
            </a:r>
            <a:endParaRPr lang="zh-CN" altLang="en-US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/>
              <a:t>花名：青桐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92936" y="453560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针对案例的延伸思考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784860" y="1174750"/>
            <a:ext cx="821055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/>
              <a:t>（</a:t>
            </a:r>
            <a:r>
              <a:rPr lang="en-US" altLang="zh-CN"/>
              <a:t>1</a:t>
            </a:r>
            <a:r>
              <a:rPr lang="zh-CN"/>
              <a:t>）认真复盘下，从过程、参与角色端，都复盘下</a:t>
            </a:r>
            <a:endParaRPr lang="zh-CN"/>
          </a:p>
          <a:p>
            <a:pPr algn="l"/>
            <a:endParaRPr lang="zh-CN">
              <a:sym typeface="+mn-ea"/>
            </a:endParaRPr>
          </a:p>
          <a:p>
            <a:pPr algn="l"/>
            <a:r>
              <a:rPr lang="zh-CN">
                <a:sym typeface="+mn-ea"/>
              </a:rPr>
              <a:t>（</a:t>
            </a:r>
            <a:r>
              <a:rPr lang="en-US" altLang="zh-CN">
                <a:sym typeface="+mn-ea"/>
              </a:rPr>
              <a:t>2</a:t>
            </a:r>
            <a:r>
              <a:rPr lang="zh-CN">
                <a:sym typeface="+mn-ea"/>
              </a:rPr>
              <a:t>）认真思考训练营的目标，过程管控，漏斗数据</a:t>
            </a:r>
            <a:endParaRPr lang="zh-CN"/>
          </a:p>
          <a:p>
            <a:pPr algn="l"/>
            <a:endParaRPr lang="zh-CN">
              <a:sym typeface="+mn-ea"/>
            </a:endParaRPr>
          </a:p>
          <a:p>
            <a:pPr algn="l"/>
            <a:r>
              <a:rPr lang="zh-CN">
                <a:sym typeface="+mn-ea"/>
              </a:rPr>
              <a:t>（</a:t>
            </a:r>
            <a:r>
              <a:rPr lang="en-US" altLang="zh-CN">
                <a:sym typeface="+mn-ea"/>
              </a:rPr>
              <a:t>3</a:t>
            </a:r>
            <a:r>
              <a:rPr lang="zh-CN">
                <a:sym typeface="+mn-ea"/>
              </a:rPr>
              <a:t>） 每个环节都找最优秀的对手来参考，模仿和超越。</a:t>
            </a:r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73238" y="977624"/>
            <a:ext cx="717550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>
                <a:solidFill>
                  <a:srgbClr val="FF0000"/>
                </a:solidFill>
              </a:rPr>
              <a:t>训练营的目标：</a:t>
            </a:r>
            <a:endParaRPr lang="zh-CN" altLang="en-US" dirty="0">
              <a:solidFill>
                <a:srgbClr val="FF0000"/>
              </a:solidFill>
            </a:endParaRPr>
          </a:p>
          <a:p>
            <a:pPr algn="l"/>
            <a:r>
              <a:rPr lang="zh-CN" altLang="en-US" dirty="0">
                <a:solidFill>
                  <a:srgbClr val="FF0000"/>
                </a:solidFill>
              </a:rPr>
              <a:t>学员</a:t>
            </a:r>
            <a:r>
              <a:rPr lang="en-US" altLang="zh-CN" dirty="0">
                <a:solidFill>
                  <a:srgbClr val="FF0000"/>
                </a:solidFill>
              </a:rPr>
              <a:t>---</a:t>
            </a:r>
            <a:r>
              <a:rPr lang="zh-CN" altLang="en-US" dirty="0">
                <a:solidFill>
                  <a:srgbClr val="FF0000"/>
                </a:solidFill>
              </a:rPr>
              <a:t>能听懂、能掌握，能落地</a:t>
            </a:r>
            <a:endParaRPr lang="zh-CN" altLang="en-US" dirty="0">
              <a:solidFill>
                <a:srgbClr val="FF0000"/>
              </a:solidFill>
            </a:endParaRPr>
          </a:p>
          <a:p>
            <a:pPr algn="l"/>
            <a:r>
              <a:rPr lang="zh-CN" altLang="en-US" dirty="0">
                <a:solidFill>
                  <a:srgbClr val="FF0000"/>
                </a:solidFill>
              </a:rPr>
              <a:t>老师</a:t>
            </a:r>
            <a:r>
              <a:rPr lang="en-US" altLang="zh-CN" dirty="0">
                <a:solidFill>
                  <a:srgbClr val="FF0000"/>
                </a:solidFill>
              </a:rPr>
              <a:t>---</a:t>
            </a:r>
            <a:r>
              <a:rPr lang="zh-CN" altLang="en-US" dirty="0">
                <a:solidFill>
                  <a:srgbClr val="FF0000"/>
                </a:solidFill>
              </a:rPr>
              <a:t>教学相长，得到滋养</a:t>
            </a:r>
            <a:endParaRPr lang="zh-CN" altLang="en-US" dirty="0">
              <a:solidFill>
                <a:srgbClr val="FF0000"/>
              </a:solidFill>
            </a:endParaRPr>
          </a:p>
          <a:p>
            <a:pPr algn="l"/>
            <a:r>
              <a:rPr lang="zh-CN" dirty="0">
                <a:solidFill>
                  <a:srgbClr val="FF0000"/>
                </a:solidFill>
              </a:rPr>
              <a:t>企业</a:t>
            </a:r>
            <a:r>
              <a:rPr lang="en-US" altLang="zh-CN" dirty="0">
                <a:solidFill>
                  <a:srgbClr val="FF0000"/>
                </a:solidFill>
              </a:rPr>
              <a:t>---</a:t>
            </a:r>
            <a:r>
              <a:rPr lang="zh-CN" altLang="en-US" dirty="0">
                <a:solidFill>
                  <a:srgbClr val="FF0000"/>
                </a:solidFill>
              </a:rPr>
              <a:t>按承诺交付，</a:t>
            </a:r>
            <a:r>
              <a:rPr lang="zh-CN" altLang="en-US" dirty="0">
                <a:solidFill>
                  <a:srgbClr val="FF0000"/>
                </a:solidFill>
              </a:rPr>
              <a:t>获得用户口碑，有复购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转介绍，下期招生更容易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25805" y="2487295"/>
            <a:ext cx="85223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评价目标的几个指标</a:t>
            </a:r>
            <a:r>
              <a:rPr lang="en-US" altLang="zh-CN"/>
              <a:t>/</a:t>
            </a:r>
            <a:r>
              <a:rPr lang="zh-CN" altLang="en-US"/>
              <a:t>现象：</a:t>
            </a:r>
            <a:endParaRPr lang="zh-CN" altLang="en-US"/>
          </a:p>
          <a:p>
            <a:r>
              <a:rPr lang="en-US" altLang="zh-CN"/>
              <a:t>1</a:t>
            </a:r>
            <a:r>
              <a:rPr lang="zh-CN" altLang="en-US"/>
              <a:t>、</a:t>
            </a:r>
            <a:r>
              <a:rPr lang="zh-CN"/>
              <a:t>客户主动好评</a:t>
            </a:r>
            <a:endParaRPr lang="zh-CN"/>
          </a:p>
          <a:p>
            <a:r>
              <a:rPr lang="en-US" altLang="zh-CN"/>
              <a:t>2</a:t>
            </a:r>
            <a:r>
              <a:rPr lang="zh-CN" altLang="en-US"/>
              <a:t>、授课老师的主观感受</a:t>
            </a:r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、有转介绍客户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64282" y="407967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案例背景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52475" y="917575"/>
            <a:ext cx="8465820" cy="368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p>
            <a:pPr algn="l"/>
            <a:r>
              <a:rPr lang="zh-CN" altLang="en-US" b="1"/>
              <a:t>授课老师看到的烦恼</a:t>
            </a:r>
            <a:r>
              <a:rPr lang="zh-CN" altLang="en-US"/>
              <a:t>：</a:t>
            </a:r>
            <a:endParaRPr lang="zh-CN" altLang="en-US"/>
          </a:p>
        </p:txBody>
      </p:sp>
      <p:sp>
        <p:nvSpPr>
          <p:cNvPr id="9" name="Freeform 63"/>
          <p:cNvSpPr>
            <a:spLocks noChangeAspect="1"/>
          </p:cNvSpPr>
          <p:nvPr>
            <p:custDataLst>
              <p:tags r:id="rId6"/>
            </p:custDataLst>
          </p:nvPr>
        </p:nvSpPr>
        <p:spPr bwMode="auto">
          <a:xfrm>
            <a:off x="2135410" y="1762984"/>
            <a:ext cx="360811" cy="350142"/>
          </a:xfrm>
          <a:custGeom>
            <a:avLst/>
            <a:gdLst>
              <a:gd name="T0" fmla="*/ 244 w 312"/>
              <a:gd name="T1" fmla="*/ 0 h 303"/>
              <a:gd name="T2" fmla="*/ 209 w 312"/>
              <a:gd name="T3" fmla="*/ 12 h 303"/>
              <a:gd name="T4" fmla="*/ 181 w 312"/>
              <a:gd name="T5" fmla="*/ 49 h 303"/>
              <a:gd name="T6" fmla="*/ 198 w 312"/>
              <a:gd name="T7" fmla="*/ 112 h 303"/>
              <a:gd name="T8" fmla="*/ 195 w 312"/>
              <a:gd name="T9" fmla="*/ 112 h 303"/>
              <a:gd name="T10" fmla="*/ 177 w 312"/>
              <a:gd name="T11" fmla="*/ 92 h 303"/>
              <a:gd name="T12" fmla="*/ 92 w 312"/>
              <a:gd name="T13" fmla="*/ 177 h 303"/>
              <a:gd name="T14" fmla="*/ 71 w 312"/>
              <a:gd name="T15" fmla="*/ 174 h 303"/>
              <a:gd name="T16" fmla="*/ 29 w 312"/>
              <a:gd name="T17" fmla="*/ 192 h 303"/>
              <a:gd name="T18" fmla="*/ 7 w 312"/>
              <a:gd name="T19" fmla="*/ 255 h 303"/>
              <a:gd name="T20" fmla="*/ 14 w 312"/>
              <a:gd name="T21" fmla="*/ 266 h 303"/>
              <a:gd name="T22" fmla="*/ 14 w 312"/>
              <a:gd name="T23" fmla="*/ 266 h 303"/>
              <a:gd name="T24" fmla="*/ 53 w 312"/>
              <a:gd name="T25" fmla="*/ 228 h 303"/>
              <a:gd name="T26" fmla="*/ 80 w 312"/>
              <a:gd name="T27" fmla="*/ 255 h 303"/>
              <a:gd name="T28" fmla="*/ 40 w 312"/>
              <a:gd name="T29" fmla="*/ 296 h 303"/>
              <a:gd name="T30" fmla="*/ 70 w 312"/>
              <a:gd name="T31" fmla="*/ 303 h 303"/>
              <a:gd name="T32" fmla="*/ 100 w 312"/>
              <a:gd name="T33" fmla="*/ 295 h 303"/>
              <a:gd name="T34" fmla="*/ 134 w 312"/>
              <a:gd name="T35" fmla="*/ 244 h 303"/>
              <a:gd name="T36" fmla="*/ 116 w 312"/>
              <a:gd name="T37" fmla="*/ 191 h 303"/>
              <a:gd name="T38" fmla="*/ 118 w 312"/>
              <a:gd name="T39" fmla="*/ 190 h 303"/>
              <a:gd name="T40" fmla="*/ 138 w 312"/>
              <a:gd name="T41" fmla="*/ 209 h 303"/>
              <a:gd name="T42" fmla="*/ 222 w 312"/>
              <a:gd name="T43" fmla="*/ 126 h 303"/>
              <a:gd name="T44" fmla="*/ 245 w 312"/>
              <a:gd name="T45" fmla="*/ 129 h 303"/>
              <a:gd name="T46" fmla="*/ 256 w 312"/>
              <a:gd name="T47" fmla="*/ 127 h 303"/>
              <a:gd name="T48" fmla="*/ 298 w 312"/>
              <a:gd name="T49" fmla="*/ 97 h 303"/>
              <a:gd name="T50" fmla="*/ 302 w 312"/>
              <a:gd name="T51" fmla="*/ 34 h 303"/>
              <a:gd name="T52" fmla="*/ 260 w 312"/>
              <a:gd name="T53" fmla="*/ 75 h 303"/>
              <a:gd name="T54" fmla="*/ 234 w 312"/>
              <a:gd name="T55" fmla="*/ 48 h 303"/>
              <a:gd name="T56" fmla="*/ 274 w 312"/>
              <a:gd name="T57" fmla="*/ 7 h 303"/>
              <a:gd name="T58" fmla="*/ 244 w 312"/>
              <a:gd name="T59" fmla="*/ 0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12" h="303">
                <a:moveTo>
                  <a:pt x="244" y="0"/>
                </a:moveTo>
                <a:cubicBezTo>
                  <a:pt x="231" y="0"/>
                  <a:pt x="219" y="4"/>
                  <a:pt x="209" y="12"/>
                </a:cubicBezTo>
                <a:cubicBezTo>
                  <a:pt x="197" y="22"/>
                  <a:pt x="185" y="34"/>
                  <a:pt x="181" y="49"/>
                </a:cubicBezTo>
                <a:cubicBezTo>
                  <a:pt x="175" y="72"/>
                  <a:pt x="184" y="94"/>
                  <a:pt x="198" y="112"/>
                </a:cubicBezTo>
                <a:cubicBezTo>
                  <a:pt x="197" y="112"/>
                  <a:pt x="196" y="112"/>
                  <a:pt x="195" y="112"/>
                </a:cubicBezTo>
                <a:cubicBezTo>
                  <a:pt x="185" y="112"/>
                  <a:pt x="181" y="101"/>
                  <a:pt x="177" y="92"/>
                </a:cubicBezTo>
                <a:cubicBezTo>
                  <a:pt x="148" y="120"/>
                  <a:pt x="121" y="150"/>
                  <a:pt x="92" y="177"/>
                </a:cubicBezTo>
                <a:cubicBezTo>
                  <a:pt x="85" y="175"/>
                  <a:pt x="78" y="174"/>
                  <a:pt x="71" y="174"/>
                </a:cubicBezTo>
                <a:cubicBezTo>
                  <a:pt x="55" y="174"/>
                  <a:pt x="39" y="180"/>
                  <a:pt x="29" y="192"/>
                </a:cubicBezTo>
                <a:cubicBezTo>
                  <a:pt x="11" y="207"/>
                  <a:pt x="0" y="232"/>
                  <a:pt x="7" y="255"/>
                </a:cubicBezTo>
                <a:cubicBezTo>
                  <a:pt x="9" y="258"/>
                  <a:pt x="9" y="266"/>
                  <a:pt x="14" y="266"/>
                </a:cubicBezTo>
                <a:cubicBezTo>
                  <a:pt x="14" y="266"/>
                  <a:pt x="14" y="266"/>
                  <a:pt x="14" y="266"/>
                </a:cubicBezTo>
                <a:cubicBezTo>
                  <a:pt x="28" y="254"/>
                  <a:pt x="40" y="240"/>
                  <a:pt x="53" y="228"/>
                </a:cubicBezTo>
                <a:cubicBezTo>
                  <a:pt x="62" y="236"/>
                  <a:pt x="71" y="246"/>
                  <a:pt x="80" y="255"/>
                </a:cubicBezTo>
                <a:cubicBezTo>
                  <a:pt x="67" y="269"/>
                  <a:pt x="53" y="282"/>
                  <a:pt x="40" y="296"/>
                </a:cubicBezTo>
                <a:cubicBezTo>
                  <a:pt x="49" y="300"/>
                  <a:pt x="60" y="303"/>
                  <a:pt x="70" y="303"/>
                </a:cubicBezTo>
                <a:cubicBezTo>
                  <a:pt x="81" y="303"/>
                  <a:pt x="91" y="300"/>
                  <a:pt x="100" y="295"/>
                </a:cubicBezTo>
                <a:cubicBezTo>
                  <a:pt x="117" y="282"/>
                  <a:pt x="133" y="265"/>
                  <a:pt x="134" y="244"/>
                </a:cubicBezTo>
                <a:cubicBezTo>
                  <a:pt x="137" y="224"/>
                  <a:pt x="127" y="206"/>
                  <a:pt x="116" y="191"/>
                </a:cubicBezTo>
                <a:cubicBezTo>
                  <a:pt x="117" y="190"/>
                  <a:pt x="117" y="190"/>
                  <a:pt x="118" y="190"/>
                </a:cubicBezTo>
                <a:cubicBezTo>
                  <a:pt x="128" y="190"/>
                  <a:pt x="133" y="202"/>
                  <a:pt x="138" y="209"/>
                </a:cubicBezTo>
                <a:cubicBezTo>
                  <a:pt x="166" y="182"/>
                  <a:pt x="194" y="153"/>
                  <a:pt x="222" y="126"/>
                </a:cubicBezTo>
                <a:cubicBezTo>
                  <a:pt x="230" y="127"/>
                  <a:pt x="237" y="129"/>
                  <a:pt x="245" y="129"/>
                </a:cubicBezTo>
                <a:cubicBezTo>
                  <a:pt x="249" y="129"/>
                  <a:pt x="252" y="128"/>
                  <a:pt x="256" y="127"/>
                </a:cubicBezTo>
                <a:cubicBezTo>
                  <a:pt x="274" y="125"/>
                  <a:pt x="286" y="110"/>
                  <a:pt x="298" y="97"/>
                </a:cubicBezTo>
                <a:cubicBezTo>
                  <a:pt x="312" y="79"/>
                  <a:pt x="311" y="54"/>
                  <a:pt x="302" y="34"/>
                </a:cubicBezTo>
                <a:cubicBezTo>
                  <a:pt x="287" y="47"/>
                  <a:pt x="274" y="62"/>
                  <a:pt x="260" y="75"/>
                </a:cubicBezTo>
                <a:cubicBezTo>
                  <a:pt x="251" y="66"/>
                  <a:pt x="242" y="57"/>
                  <a:pt x="234" y="48"/>
                </a:cubicBezTo>
                <a:cubicBezTo>
                  <a:pt x="247" y="34"/>
                  <a:pt x="261" y="20"/>
                  <a:pt x="274" y="7"/>
                </a:cubicBezTo>
                <a:cubicBezTo>
                  <a:pt x="265" y="2"/>
                  <a:pt x="255" y="0"/>
                  <a:pt x="244" y="0"/>
                </a:cubicBezTo>
              </a:path>
            </a:pathLst>
          </a:custGeom>
          <a:solidFill>
            <a:srgbClr val="E4A903"/>
          </a:solidFill>
          <a:ln>
            <a:noFill/>
          </a:ln>
        </p:spPr>
        <p:txBody>
          <a:bodyPr vert="horz" wrap="square" lIns="76792" tIns="38396" rIns="76792" bIns="38396" numCol="1" anchor="t" anchorCtr="0" compatLnSpc="1">
            <a:normAutofit/>
          </a:bodyPr>
          <a:lstStyle/>
          <a:p>
            <a:endParaRPr lang="zh-CN" altLang="en-US" sz="113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任意多边形 58"/>
          <p:cNvSpPr/>
          <p:nvPr>
            <p:custDataLst>
              <p:tags r:id="rId7"/>
            </p:custDataLst>
          </p:nvPr>
        </p:nvSpPr>
        <p:spPr>
          <a:xfrm rot="5400000">
            <a:off x="1982630" y="1550181"/>
            <a:ext cx="709928" cy="775750"/>
          </a:xfrm>
          <a:custGeom>
            <a:avLst/>
            <a:gdLst>
              <a:gd name="connsiteX0" fmla="*/ 0 w 1149799"/>
              <a:gd name="connsiteY0" fmla="*/ 681503 h 1256402"/>
              <a:gd name="connsiteX1" fmla="*/ 459037 w 1149799"/>
              <a:gd name="connsiteY1" fmla="*/ 118283 h 1256402"/>
              <a:gd name="connsiteX2" fmla="*/ 510975 w 1149799"/>
              <a:gd name="connsiteY2" fmla="*/ 113048 h 1256402"/>
              <a:gd name="connsiteX3" fmla="*/ 593014 w 1149799"/>
              <a:gd name="connsiteY3" fmla="*/ 0 h 1256402"/>
              <a:gd name="connsiteX4" fmla="*/ 677913 w 1149799"/>
              <a:gd name="connsiteY4" fmla="*/ 116988 h 1256402"/>
              <a:gd name="connsiteX5" fmla="*/ 690762 w 1149799"/>
              <a:gd name="connsiteY5" fmla="*/ 118283 h 1256402"/>
              <a:gd name="connsiteX6" fmla="*/ 1149799 w 1149799"/>
              <a:gd name="connsiteY6" fmla="*/ 681503 h 1256402"/>
              <a:gd name="connsiteX7" fmla="*/ 574900 w 1149799"/>
              <a:gd name="connsiteY7" fmla="*/ 1256402 h 1256402"/>
              <a:gd name="connsiteX8" fmla="*/ 0 w 1149799"/>
              <a:gd name="connsiteY8" fmla="*/ 681503 h 1256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9799" h="1256402">
                <a:moveTo>
                  <a:pt x="0" y="681503"/>
                </a:moveTo>
                <a:cubicBezTo>
                  <a:pt x="0" y="403683"/>
                  <a:pt x="197065" y="171891"/>
                  <a:pt x="459037" y="118283"/>
                </a:cubicBezTo>
                <a:lnTo>
                  <a:pt x="510975" y="113048"/>
                </a:lnTo>
                <a:lnTo>
                  <a:pt x="593014" y="0"/>
                </a:lnTo>
                <a:lnTo>
                  <a:pt x="677913" y="116988"/>
                </a:lnTo>
                <a:lnTo>
                  <a:pt x="690762" y="118283"/>
                </a:lnTo>
                <a:cubicBezTo>
                  <a:pt x="952734" y="171891"/>
                  <a:pt x="1149799" y="403683"/>
                  <a:pt x="1149799" y="681503"/>
                </a:cubicBezTo>
                <a:cubicBezTo>
                  <a:pt x="1149799" y="999011"/>
                  <a:pt x="892408" y="1256402"/>
                  <a:pt x="574900" y="1256402"/>
                </a:cubicBezTo>
                <a:cubicBezTo>
                  <a:pt x="257391" y="1256402"/>
                  <a:pt x="0" y="999011"/>
                  <a:pt x="0" y="681503"/>
                </a:cubicBezTo>
                <a:close/>
              </a:path>
            </a:pathLst>
          </a:custGeom>
          <a:noFill/>
          <a:ln w="28575">
            <a:solidFill>
              <a:srgbClr val="E4A903"/>
            </a:solidFill>
          </a:ln>
        </p:spPr>
        <p:style>
          <a:lnRef idx="2">
            <a:srgbClr val="E4A903">
              <a:shade val="50000"/>
            </a:srgbClr>
          </a:lnRef>
          <a:fillRef idx="1">
            <a:srgbClr val="E4A903"/>
          </a:fillRef>
          <a:effectRef idx="0">
            <a:srgbClr val="E4A903"/>
          </a:effectRef>
          <a:fontRef idx="minor">
            <a:srgbClr val="FFFFFF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201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4" name="任意多边形 43"/>
          <p:cNvSpPr/>
          <p:nvPr>
            <p:custDataLst>
              <p:tags r:id="rId8"/>
            </p:custDataLst>
          </p:nvPr>
        </p:nvSpPr>
        <p:spPr>
          <a:xfrm>
            <a:off x="2124018" y="2999020"/>
            <a:ext cx="394268" cy="341670"/>
          </a:xfrm>
          <a:custGeom>
            <a:avLst/>
            <a:gdLst>
              <a:gd name="connsiteX0" fmla="*/ 114784 w 469470"/>
              <a:gd name="connsiteY0" fmla="*/ 209253 h 406840"/>
              <a:gd name="connsiteX1" fmla="*/ 104362 w 469470"/>
              <a:gd name="connsiteY1" fmla="*/ 209340 h 406840"/>
              <a:gd name="connsiteX2" fmla="*/ 100393 w 469470"/>
              <a:gd name="connsiteY2" fmla="*/ 215706 h 406840"/>
              <a:gd name="connsiteX3" fmla="*/ 121031 w 469470"/>
              <a:gd name="connsiteY3" fmla="*/ 319531 h 406840"/>
              <a:gd name="connsiteX4" fmla="*/ 143785 w 469470"/>
              <a:gd name="connsiteY4" fmla="*/ 351609 h 406840"/>
              <a:gd name="connsiteX5" fmla="*/ 169979 w 469470"/>
              <a:gd name="connsiteY5" fmla="*/ 351609 h 406840"/>
              <a:gd name="connsiteX6" fmla="*/ 174477 w 469470"/>
              <a:gd name="connsiteY6" fmla="*/ 341080 h 406840"/>
              <a:gd name="connsiteX7" fmla="*/ 151987 w 469470"/>
              <a:gd name="connsiteY7" fmla="*/ 224766 h 406840"/>
              <a:gd name="connsiteX8" fmla="*/ 142727 w 469470"/>
              <a:gd name="connsiteY8" fmla="*/ 209340 h 406840"/>
              <a:gd name="connsiteX9" fmla="*/ 125363 w 469470"/>
              <a:gd name="connsiteY9" fmla="*/ 209294 h 406840"/>
              <a:gd name="connsiteX10" fmla="*/ 114784 w 469470"/>
              <a:gd name="connsiteY10" fmla="*/ 209253 h 406840"/>
              <a:gd name="connsiteX11" fmla="*/ 101445 w 469470"/>
              <a:gd name="connsiteY11" fmla="*/ 158276 h 406840"/>
              <a:gd name="connsiteX12" fmla="*/ 101445 w 469470"/>
              <a:gd name="connsiteY12" fmla="*/ 158276 h 406840"/>
              <a:gd name="connsiteX13" fmla="*/ 101446 w 469470"/>
              <a:gd name="connsiteY13" fmla="*/ 158276 h 406840"/>
              <a:gd name="connsiteX14" fmla="*/ 12117 w 469470"/>
              <a:gd name="connsiteY14" fmla="*/ 137326 h 406840"/>
              <a:gd name="connsiteX15" fmla="*/ 73239 w 469470"/>
              <a:gd name="connsiteY15" fmla="*/ 137326 h 406840"/>
              <a:gd name="connsiteX16" fmla="*/ 73076 w 469470"/>
              <a:gd name="connsiteY16" fmla="*/ 143505 h 406840"/>
              <a:gd name="connsiteX17" fmla="*/ 93133 w 469470"/>
              <a:gd name="connsiteY17" fmla="*/ 175601 h 406840"/>
              <a:gd name="connsiteX18" fmla="*/ 148184 w 469470"/>
              <a:gd name="connsiteY18" fmla="*/ 160851 h 406840"/>
              <a:gd name="connsiteX19" fmla="*/ 161766 w 469470"/>
              <a:gd name="connsiteY19" fmla="*/ 137326 h 406840"/>
              <a:gd name="connsiteX20" fmla="*/ 248201 w 469470"/>
              <a:gd name="connsiteY20" fmla="*/ 137326 h 406840"/>
              <a:gd name="connsiteX21" fmla="*/ 246813 w 469470"/>
              <a:gd name="connsiteY21" fmla="*/ 140207 h 406840"/>
              <a:gd name="connsiteX22" fmla="*/ 236672 w 469470"/>
              <a:gd name="connsiteY22" fmla="*/ 190436 h 406840"/>
              <a:gd name="connsiteX23" fmla="*/ 237338 w 469470"/>
              <a:gd name="connsiteY23" fmla="*/ 203630 h 406840"/>
              <a:gd name="connsiteX24" fmla="*/ 238115 w 469470"/>
              <a:gd name="connsiteY24" fmla="*/ 208721 h 406840"/>
              <a:gd name="connsiteX25" fmla="*/ 236353 w 469470"/>
              <a:gd name="connsiteY25" fmla="*/ 208643 h 406840"/>
              <a:gd name="connsiteX26" fmla="*/ 217093 w 469470"/>
              <a:gd name="connsiteY26" fmla="*/ 208322 h 406840"/>
              <a:gd name="connsiteX27" fmla="*/ 208304 w 469470"/>
              <a:gd name="connsiteY27" fmla="*/ 208337 h 406840"/>
              <a:gd name="connsiteX28" fmla="*/ 198900 w 469470"/>
              <a:gd name="connsiteY28" fmla="*/ 208523 h 406840"/>
              <a:gd name="connsiteX29" fmla="*/ 188125 w 469470"/>
              <a:gd name="connsiteY29" fmla="*/ 220930 h 406840"/>
              <a:gd name="connsiteX30" fmla="*/ 203471 w 469470"/>
              <a:gd name="connsiteY30" fmla="*/ 344018 h 406840"/>
              <a:gd name="connsiteX31" fmla="*/ 209347 w 469470"/>
              <a:gd name="connsiteY31" fmla="*/ 352507 h 406840"/>
              <a:gd name="connsiteX32" fmla="*/ 230896 w 469470"/>
              <a:gd name="connsiteY32" fmla="*/ 352180 h 406840"/>
              <a:gd name="connsiteX33" fmla="*/ 236120 w 469470"/>
              <a:gd name="connsiteY33" fmla="*/ 343038 h 406840"/>
              <a:gd name="connsiteX34" fmla="*/ 247238 w 469470"/>
              <a:gd name="connsiteY34" fmla="*/ 250936 h 406840"/>
              <a:gd name="connsiteX35" fmla="*/ 248143 w 469470"/>
              <a:gd name="connsiteY35" fmla="*/ 243426 h 406840"/>
              <a:gd name="connsiteX36" fmla="*/ 252247 w 469470"/>
              <a:gd name="connsiteY36" fmla="*/ 251945 h 406840"/>
              <a:gd name="connsiteX37" fmla="*/ 274468 w 469470"/>
              <a:gd name="connsiteY37" fmla="*/ 281682 h 406840"/>
              <a:gd name="connsiteX38" fmla="*/ 276760 w 469470"/>
              <a:gd name="connsiteY38" fmla="*/ 283765 h 406840"/>
              <a:gd name="connsiteX39" fmla="*/ 273445 w 469470"/>
              <a:gd name="connsiteY39" fmla="*/ 301017 h 406840"/>
              <a:gd name="connsiteX40" fmla="*/ 265766 w 469470"/>
              <a:gd name="connsiteY40" fmla="*/ 341080 h 406840"/>
              <a:gd name="connsiteX41" fmla="*/ 270265 w 469470"/>
              <a:gd name="connsiteY41" fmla="*/ 351609 h 406840"/>
              <a:gd name="connsiteX42" fmla="*/ 296459 w 469470"/>
              <a:gd name="connsiteY42" fmla="*/ 351609 h 406840"/>
              <a:gd name="connsiteX43" fmla="*/ 319213 w 469470"/>
              <a:gd name="connsiteY43" fmla="*/ 319531 h 406840"/>
              <a:gd name="connsiteX44" fmla="*/ 320221 w 469470"/>
              <a:gd name="connsiteY44" fmla="*/ 314754 h 406840"/>
              <a:gd name="connsiteX45" fmla="*/ 320929 w 469470"/>
              <a:gd name="connsiteY45" fmla="*/ 311329 h 406840"/>
              <a:gd name="connsiteX46" fmla="*/ 327341 w 469470"/>
              <a:gd name="connsiteY46" fmla="*/ 313675 h 406840"/>
              <a:gd name="connsiteX47" fmla="*/ 365714 w 469470"/>
              <a:gd name="connsiteY47" fmla="*/ 319477 h 406840"/>
              <a:gd name="connsiteX48" fmla="*/ 367735 w 469470"/>
              <a:gd name="connsiteY48" fmla="*/ 319375 h 406840"/>
              <a:gd name="connsiteX49" fmla="*/ 350883 w 469470"/>
              <a:gd name="connsiteY49" fmla="*/ 386136 h 406840"/>
              <a:gd name="connsiteX50" fmla="*/ 329824 w 469470"/>
              <a:gd name="connsiteY50" fmla="*/ 406705 h 406840"/>
              <a:gd name="connsiteX51" fmla="*/ 110910 w 469470"/>
              <a:gd name="connsiteY51" fmla="*/ 406705 h 406840"/>
              <a:gd name="connsiteX52" fmla="*/ 85933 w 469470"/>
              <a:gd name="connsiteY52" fmla="*/ 388094 h 406840"/>
              <a:gd name="connsiteX53" fmla="*/ 42101 w 469470"/>
              <a:gd name="connsiteY53" fmla="*/ 212370 h 406840"/>
              <a:gd name="connsiteX54" fmla="*/ 41559 w 469470"/>
              <a:gd name="connsiteY54" fmla="*/ 210025 h 406840"/>
              <a:gd name="connsiteX55" fmla="*/ 12117 w 469470"/>
              <a:gd name="connsiteY55" fmla="*/ 210025 h 406840"/>
              <a:gd name="connsiteX56" fmla="*/ 0 w 469470"/>
              <a:gd name="connsiteY56" fmla="*/ 197908 h 406840"/>
              <a:gd name="connsiteX57" fmla="*/ 0 w 469470"/>
              <a:gd name="connsiteY57" fmla="*/ 149443 h 406840"/>
              <a:gd name="connsiteX58" fmla="*/ 12117 w 469470"/>
              <a:gd name="connsiteY58" fmla="*/ 137326 h 406840"/>
              <a:gd name="connsiteX59" fmla="*/ 365714 w 469470"/>
              <a:gd name="connsiteY59" fmla="*/ 122516 h 406840"/>
              <a:gd name="connsiteX60" fmla="*/ 349419 w 469470"/>
              <a:gd name="connsiteY60" fmla="*/ 138811 h 406840"/>
              <a:gd name="connsiteX61" fmla="*/ 349419 w 469470"/>
              <a:gd name="connsiteY61" fmla="*/ 176803 h 406840"/>
              <a:gd name="connsiteX62" fmla="*/ 314088 w 469470"/>
              <a:gd name="connsiteY62" fmla="*/ 176803 h 406840"/>
              <a:gd name="connsiteX63" fmla="*/ 297794 w 469470"/>
              <a:gd name="connsiteY63" fmla="*/ 193098 h 406840"/>
              <a:gd name="connsiteX64" fmla="*/ 314088 w 469470"/>
              <a:gd name="connsiteY64" fmla="*/ 209392 h 406840"/>
              <a:gd name="connsiteX65" fmla="*/ 349419 w 469470"/>
              <a:gd name="connsiteY65" fmla="*/ 209392 h 406840"/>
              <a:gd name="connsiteX66" fmla="*/ 349419 w 469470"/>
              <a:gd name="connsiteY66" fmla="*/ 242061 h 406840"/>
              <a:gd name="connsiteX67" fmla="*/ 365714 w 469470"/>
              <a:gd name="connsiteY67" fmla="*/ 258356 h 406840"/>
              <a:gd name="connsiteX68" fmla="*/ 382009 w 469470"/>
              <a:gd name="connsiteY68" fmla="*/ 242061 h 406840"/>
              <a:gd name="connsiteX69" fmla="*/ 382009 w 469470"/>
              <a:gd name="connsiteY69" fmla="*/ 209392 h 406840"/>
              <a:gd name="connsiteX70" fmla="*/ 417339 w 469470"/>
              <a:gd name="connsiteY70" fmla="*/ 209392 h 406840"/>
              <a:gd name="connsiteX71" fmla="*/ 433634 w 469470"/>
              <a:gd name="connsiteY71" fmla="*/ 193098 h 406840"/>
              <a:gd name="connsiteX72" fmla="*/ 417339 w 469470"/>
              <a:gd name="connsiteY72" fmla="*/ 176803 h 406840"/>
              <a:gd name="connsiteX73" fmla="*/ 382009 w 469470"/>
              <a:gd name="connsiteY73" fmla="*/ 176803 h 406840"/>
              <a:gd name="connsiteX74" fmla="*/ 382009 w 469470"/>
              <a:gd name="connsiteY74" fmla="*/ 138811 h 406840"/>
              <a:gd name="connsiteX75" fmla="*/ 365714 w 469470"/>
              <a:gd name="connsiteY75" fmla="*/ 122516 h 406840"/>
              <a:gd name="connsiteX76" fmla="*/ 365714 w 469470"/>
              <a:gd name="connsiteY76" fmla="*/ 86680 h 406840"/>
              <a:gd name="connsiteX77" fmla="*/ 469470 w 469470"/>
              <a:gd name="connsiteY77" fmla="*/ 190436 h 406840"/>
              <a:gd name="connsiteX78" fmla="*/ 365714 w 469470"/>
              <a:gd name="connsiteY78" fmla="*/ 294192 h 406840"/>
              <a:gd name="connsiteX79" fmla="*/ 261957 w 469470"/>
              <a:gd name="connsiteY79" fmla="*/ 190436 h 406840"/>
              <a:gd name="connsiteX80" fmla="*/ 365714 w 469470"/>
              <a:gd name="connsiteY80" fmla="*/ 86680 h 406840"/>
              <a:gd name="connsiteX81" fmla="*/ 169767 w 469470"/>
              <a:gd name="connsiteY81" fmla="*/ 944 h 406840"/>
              <a:gd name="connsiteX82" fmla="*/ 190691 w 469470"/>
              <a:gd name="connsiteY82" fmla="*/ 3698 h 406840"/>
              <a:gd name="connsiteX83" fmla="*/ 190691 w 469470"/>
              <a:gd name="connsiteY83" fmla="*/ 3699 h 406840"/>
              <a:gd name="connsiteX84" fmla="*/ 200783 w 469470"/>
              <a:gd name="connsiteY84" fmla="*/ 41366 h 406840"/>
              <a:gd name="connsiteX85" fmla="*/ 139112 w 469470"/>
              <a:gd name="connsiteY85" fmla="*/ 148183 h 406840"/>
              <a:gd name="connsiteX86" fmla="*/ 122369 w 469470"/>
              <a:gd name="connsiteY86" fmla="*/ 161031 h 406840"/>
              <a:gd name="connsiteX87" fmla="*/ 101445 w 469470"/>
              <a:gd name="connsiteY87" fmla="*/ 158276 h 406840"/>
              <a:gd name="connsiteX88" fmla="*/ 88598 w 469470"/>
              <a:gd name="connsiteY88" fmla="*/ 141533 h 406840"/>
              <a:gd name="connsiteX89" fmla="*/ 91353 w 469470"/>
              <a:gd name="connsiteY89" fmla="*/ 120610 h 406840"/>
              <a:gd name="connsiteX90" fmla="*/ 153024 w 469470"/>
              <a:gd name="connsiteY90" fmla="*/ 13791 h 406840"/>
              <a:gd name="connsiteX91" fmla="*/ 169767 w 469470"/>
              <a:gd name="connsiteY91" fmla="*/ 944 h 406840"/>
              <a:gd name="connsiteX92" fmla="*/ 276258 w 469470"/>
              <a:gd name="connsiteY92" fmla="*/ 69 h 406840"/>
              <a:gd name="connsiteX93" fmla="*/ 298219 w 469470"/>
              <a:gd name="connsiteY93" fmla="*/ 13792 h 406840"/>
              <a:gd name="connsiteX94" fmla="*/ 328830 w 469470"/>
              <a:gd name="connsiteY94" fmla="*/ 66813 h 406840"/>
              <a:gd name="connsiteX95" fmla="*/ 327341 w 469470"/>
              <a:gd name="connsiteY95" fmla="*/ 67196 h 406840"/>
              <a:gd name="connsiteX96" fmla="*/ 283632 w 469470"/>
              <a:gd name="connsiteY96" fmla="*/ 90861 h 406840"/>
              <a:gd name="connsiteX97" fmla="*/ 280618 w 469470"/>
              <a:gd name="connsiteY97" fmla="*/ 93601 h 406840"/>
              <a:gd name="connsiteX98" fmla="*/ 250459 w 469470"/>
              <a:gd name="connsiteY98" fmla="*/ 41365 h 406840"/>
              <a:gd name="connsiteX99" fmla="*/ 260552 w 469470"/>
              <a:gd name="connsiteY99" fmla="*/ 3699 h 406840"/>
              <a:gd name="connsiteX100" fmla="*/ 276258 w 469470"/>
              <a:gd name="connsiteY100" fmla="*/ 69 h 406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469470" h="406840">
                <a:moveTo>
                  <a:pt x="114784" y="209253"/>
                </a:moveTo>
                <a:cubicBezTo>
                  <a:pt x="111225" y="209255"/>
                  <a:pt x="107691" y="209278"/>
                  <a:pt x="104362" y="209340"/>
                </a:cubicBezTo>
                <a:cubicBezTo>
                  <a:pt x="101715" y="209388"/>
                  <a:pt x="99608" y="211762"/>
                  <a:pt x="100393" y="215706"/>
                </a:cubicBezTo>
                <a:cubicBezTo>
                  <a:pt x="104145" y="234557"/>
                  <a:pt x="116069" y="296363"/>
                  <a:pt x="121031" y="319531"/>
                </a:cubicBezTo>
                <a:cubicBezTo>
                  <a:pt x="125881" y="342182"/>
                  <a:pt x="131394" y="351160"/>
                  <a:pt x="143785" y="351609"/>
                </a:cubicBezTo>
                <a:cubicBezTo>
                  <a:pt x="156177" y="352058"/>
                  <a:pt x="163012" y="351895"/>
                  <a:pt x="169979" y="351609"/>
                </a:cubicBezTo>
                <a:cubicBezTo>
                  <a:pt x="175430" y="351386"/>
                  <a:pt x="176418" y="351201"/>
                  <a:pt x="174477" y="341080"/>
                </a:cubicBezTo>
                <a:cubicBezTo>
                  <a:pt x="170453" y="320086"/>
                  <a:pt x="156563" y="247392"/>
                  <a:pt x="151987" y="224766"/>
                </a:cubicBezTo>
                <a:cubicBezTo>
                  <a:pt x="151025" y="220008"/>
                  <a:pt x="151194" y="209217"/>
                  <a:pt x="142727" y="209340"/>
                </a:cubicBezTo>
                <a:cubicBezTo>
                  <a:pt x="138494" y="209401"/>
                  <a:pt x="132232" y="209340"/>
                  <a:pt x="125363" y="209294"/>
                </a:cubicBezTo>
                <a:cubicBezTo>
                  <a:pt x="121929" y="209271"/>
                  <a:pt x="118344" y="209252"/>
                  <a:pt x="114784" y="209253"/>
                </a:cubicBezTo>
                <a:close/>
                <a:moveTo>
                  <a:pt x="101445" y="158276"/>
                </a:moveTo>
                <a:lnTo>
                  <a:pt x="101445" y="158276"/>
                </a:lnTo>
                <a:lnTo>
                  <a:pt x="101446" y="158276"/>
                </a:lnTo>
                <a:close/>
                <a:moveTo>
                  <a:pt x="12117" y="137326"/>
                </a:moveTo>
                <a:lnTo>
                  <a:pt x="73239" y="137326"/>
                </a:lnTo>
                <a:lnTo>
                  <a:pt x="73076" y="143505"/>
                </a:lnTo>
                <a:cubicBezTo>
                  <a:pt x="73988" y="156410"/>
                  <a:pt x="81086" y="168646"/>
                  <a:pt x="93133" y="175601"/>
                </a:cubicBezTo>
                <a:cubicBezTo>
                  <a:pt x="112408" y="186730"/>
                  <a:pt x="137055" y="180126"/>
                  <a:pt x="148184" y="160851"/>
                </a:cubicBezTo>
                <a:lnTo>
                  <a:pt x="161766" y="137326"/>
                </a:lnTo>
                <a:lnTo>
                  <a:pt x="248201" y="137326"/>
                </a:lnTo>
                <a:lnTo>
                  <a:pt x="246813" y="140207"/>
                </a:lnTo>
                <a:cubicBezTo>
                  <a:pt x="240283" y="155646"/>
                  <a:pt x="236672" y="172619"/>
                  <a:pt x="236672" y="190436"/>
                </a:cubicBezTo>
                <a:cubicBezTo>
                  <a:pt x="236672" y="194890"/>
                  <a:pt x="236898" y="199292"/>
                  <a:pt x="237338" y="203630"/>
                </a:cubicBezTo>
                <a:lnTo>
                  <a:pt x="238115" y="208721"/>
                </a:lnTo>
                <a:lnTo>
                  <a:pt x="236353" y="208643"/>
                </a:lnTo>
                <a:cubicBezTo>
                  <a:pt x="231025" y="208460"/>
                  <a:pt x="223931" y="208349"/>
                  <a:pt x="217093" y="208322"/>
                </a:cubicBezTo>
                <a:cubicBezTo>
                  <a:pt x="214053" y="208310"/>
                  <a:pt x="211065" y="208315"/>
                  <a:pt x="208304" y="208337"/>
                </a:cubicBezTo>
                <a:cubicBezTo>
                  <a:pt x="204623" y="208367"/>
                  <a:pt x="201348" y="208428"/>
                  <a:pt x="198900" y="208523"/>
                </a:cubicBezTo>
                <a:cubicBezTo>
                  <a:pt x="189105" y="208904"/>
                  <a:pt x="187561" y="216439"/>
                  <a:pt x="188125" y="220930"/>
                </a:cubicBezTo>
                <a:cubicBezTo>
                  <a:pt x="193328" y="262333"/>
                  <a:pt x="202545" y="336454"/>
                  <a:pt x="203471" y="344018"/>
                </a:cubicBezTo>
                <a:cubicBezTo>
                  <a:pt x="204396" y="351581"/>
                  <a:pt x="204777" y="351146"/>
                  <a:pt x="209347" y="352507"/>
                </a:cubicBezTo>
                <a:lnTo>
                  <a:pt x="230896" y="352180"/>
                </a:lnTo>
                <a:cubicBezTo>
                  <a:pt x="235628" y="352108"/>
                  <a:pt x="235086" y="350765"/>
                  <a:pt x="236120" y="343038"/>
                </a:cubicBezTo>
                <a:cubicBezTo>
                  <a:pt x="236831" y="337726"/>
                  <a:pt x="243108" y="285234"/>
                  <a:pt x="247238" y="250936"/>
                </a:cubicBezTo>
                <a:lnTo>
                  <a:pt x="248143" y="243426"/>
                </a:lnTo>
                <a:lnTo>
                  <a:pt x="252247" y="251945"/>
                </a:lnTo>
                <a:cubicBezTo>
                  <a:pt x="258206" y="262915"/>
                  <a:pt x="265711" y="272925"/>
                  <a:pt x="274468" y="281682"/>
                </a:cubicBezTo>
                <a:lnTo>
                  <a:pt x="276760" y="283765"/>
                </a:lnTo>
                <a:lnTo>
                  <a:pt x="273445" y="301017"/>
                </a:lnTo>
                <a:cubicBezTo>
                  <a:pt x="270172" y="318064"/>
                  <a:pt x="267276" y="333207"/>
                  <a:pt x="265766" y="341080"/>
                </a:cubicBezTo>
                <a:cubicBezTo>
                  <a:pt x="263826" y="351201"/>
                  <a:pt x="264814" y="351386"/>
                  <a:pt x="270265" y="351609"/>
                </a:cubicBezTo>
                <a:cubicBezTo>
                  <a:pt x="277232" y="351895"/>
                  <a:pt x="284067" y="352058"/>
                  <a:pt x="296459" y="351609"/>
                </a:cubicBezTo>
                <a:cubicBezTo>
                  <a:pt x="308850" y="351160"/>
                  <a:pt x="314363" y="342182"/>
                  <a:pt x="319213" y="319531"/>
                </a:cubicBezTo>
                <a:cubicBezTo>
                  <a:pt x="319523" y="318083"/>
                  <a:pt x="319861" y="316484"/>
                  <a:pt x="320221" y="314754"/>
                </a:cubicBezTo>
                <a:lnTo>
                  <a:pt x="320929" y="311329"/>
                </a:lnTo>
                <a:lnTo>
                  <a:pt x="327341" y="313675"/>
                </a:lnTo>
                <a:cubicBezTo>
                  <a:pt x="339463" y="317446"/>
                  <a:pt x="352351" y="319477"/>
                  <a:pt x="365714" y="319477"/>
                </a:cubicBezTo>
                <a:lnTo>
                  <a:pt x="367735" y="319375"/>
                </a:lnTo>
                <a:lnTo>
                  <a:pt x="350883" y="386136"/>
                </a:lnTo>
                <a:cubicBezTo>
                  <a:pt x="347781" y="397399"/>
                  <a:pt x="338816" y="406772"/>
                  <a:pt x="329824" y="406705"/>
                </a:cubicBezTo>
                <a:cubicBezTo>
                  <a:pt x="257451" y="406158"/>
                  <a:pt x="122292" y="407194"/>
                  <a:pt x="110910" y="406705"/>
                </a:cubicBezTo>
                <a:cubicBezTo>
                  <a:pt x="99527" y="406215"/>
                  <a:pt x="89183" y="401289"/>
                  <a:pt x="85933" y="388094"/>
                </a:cubicBezTo>
                <a:cubicBezTo>
                  <a:pt x="78244" y="356880"/>
                  <a:pt x="52952" y="258555"/>
                  <a:pt x="42101" y="212370"/>
                </a:cubicBezTo>
                <a:lnTo>
                  <a:pt x="41559" y="210025"/>
                </a:lnTo>
                <a:lnTo>
                  <a:pt x="12117" y="210025"/>
                </a:lnTo>
                <a:cubicBezTo>
                  <a:pt x="5425" y="210025"/>
                  <a:pt x="0" y="204600"/>
                  <a:pt x="0" y="197908"/>
                </a:cubicBezTo>
                <a:lnTo>
                  <a:pt x="0" y="149443"/>
                </a:lnTo>
                <a:cubicBezTo>
                  <a:pt x="0" y="142751"/>
                  <a:pt x="5425" y="137326"/>
                  <a:pt x="12117" y="137326"/>
                </a:cubicBezTo>
                <a:close/>
                <a:moveTo>
                  <a:pt x="365714" y="122516"/>
                </a:moveTo>
                <a:cubicBezTo>
                  <a:pt x="356714" y="122516"/>
                  <a:pt x="349419" y="129812"/>
                  <a:pt x="349419" y="138811"/>
                </a:cubicBezTo>
                <a:lnTo>
                  <a:pt x="349419" y="176803"/>
                </a:lnTo>
                <a:lnTo>
                  <a:pt x="314088" y="176803"/>
                </a:lnTo>
                <a:cubicBezTo>
                  <a:pt x="305089" y="176803"/>
                  <a:pt x="297794" y="184098"/>
                  <a:pt x="297794" y="193098"/>
                </a:cubicBezTo>
                <a:cubicBezTo>
                  <a:pt x="297794" y="202097"/>
                  <a:pt x="305089" y="209392"/>
                  <a:pt x="314088" y="209392"/>
                </a:cubicBezTo>
                <a:lnTo>
                  <a:pt x="349419" y="209392"/>
                </a:lnTo>
                <a:lnTo>
                  <a:pt x="349419" y="242061"/>
                </a:lnTo>
                <a:cubicBezTo>
                  <a:pt x="349419" y="251061"/>
                  <a:pt x="356714" y="258356"/>
                  <a:pt x="365714" y="258356"/>
                </a:cubicBezTo>
                <a:cubicBezTo>
                  <a:pt x="374713" y="258356"/>
                  <a:pt x="382009" y="251061"/>
                  <a:pt x="382009" y="242061"/>
                </a:cubicBezTo>
                <a:lnTo>
                  <a:pt x="382009" y="209392"/>
                </a:lnTo>
                <a:lnTo>
                  <a:pt x="417339" y="209392"/>
                </a:lnTo>
                <a:cubicBezTo>
                  <a:pt x="426338" y="209392"/>
                  <a:pt x="433634" y="202097"/>
                  <a:pt x="433634" y="193098"/>
                </a:cubicBezTo>
                <a:cubicBezTo>
                  <a:pt x="433634" y="184098"/>
                  <a:pt x="426338" y="176803"/>
                  <a:pt x="417339" y="176803"/>
                </a:cubicBezTo>
                <a:lnTo>
                  <a:pt x="382009" y="176803"/>
                </a:lnTo>
                <a:lnTo>
                  <a:pt x="382009" y="138811"/>
                </a:lnTo>
                <a:cubicBezTo>
                  <a:pt x="382009" y="129812"/>
                  <a:pt x="374713" y="122516"/>
                  <a:pt x="365714" y="122516"/>
                </a:cubicBezTo>
                <a:close/>
                <a:moveTo>
                  <a:pt x="365714" y="86680"/>
                </a:moveTo>
                <a:cubicBezTo>
                  <a:pt x="423017" y="86680"/>
                  <a:pt x="469470" y="133133"/>
                  <a:pt x="469470" y="190436"/>
                </a:cubicBezTo>
                <a:cubicBezTo>
                  <a:pt x="469470" y="247739"/>
                  <a:pt x="423017" y="294192"/>
                  <a:pt x="365714" y="294192"/>
                </a:cubicBezTo>
                <a:cubicBezTo>
                  <a:pt x="308411" y="294192"/>
                  <a:pt x="261957" y="247739"/>
                  <a:pt x="261957" y="190436"/>
                </a:cubicBezTo>
                <a:cubicBezTo>
                  <a:pt x="261957" y="133133"/>
                  <a:pt x="308411" y="86680"/>
                  <a:pt x="365714" y="86680"/>
                </a:cubicBezTo>
                <a:close/>
                <a:moveTo>
                  <a:pt x="169767" y="944"/>
                </a:moveTo>
                <a:cubicBezTo>
                  <a:pt x="176584" y="-883"/>
                  <a:pt x="184097" y="-109"/>
                  <a:pt x="190691" y="3698"/>
                </a:cubicBezTo>
                <a:lnTo>
                  <a:pt x="190691" y="3699"/>
                </a:lnTo>
                <a:cubicBezTo>
                  <a:pt x="203879" y="11314"/>
                  <a:pt x="208398" y="28177"/>
                  <a:pt x="200783" y="41366"/>
                </a:cubicBezTo>
                <a:lnTo>
                  <a:pt x="139112" y="148183"/>
                </a:lnTo>
                <a:cubicBezTo>
                  <a:pt x="135305" y="154777"/>
                  <a:pt x="129185" y="159204"/>
                  <a:pt x="122369" y="161031"/>
                </a:cubicBezTo>
                <a:lnTo>
                  <a:pt x="101445" y="158276"/>
                </a:lnTo>
                <a:lnTo>
                  <a:pt x="88598" y="141533"/>
                </a:lnTo>
                <a:cubicBezTo>
                  <a:pt x="86772" y="134717"/>
                  <a:pt x="87546" y="127204"/>
                  <a:pt x="91353" y="120610"/>
                </a:cubicBezTo>
                <a:lnTo>
                  <a:pt x="153024" y="13791"/>
                </a:lnTo>
                <a:cubicBezTo>
                  <a:pt x="156832" y="7197"/>
                  <a:pt x="162951" y="2770"/>
                  <a:pt x="169767" y="944"/>
                </a:cubicBezTo>
                <a:close/>
                <a:moveTo>
                  <a:pt x="276258" y="69"/>
                </a:moveTo>
                <a:cubicBezTo>
                  <a:pt x="285088" y="693"/>
                  <a:pt x="293460" y="5549"/>
                  <a:pt x="298219" y="13792"/>
                </a:cubicBezTo>
                <a:lnTo>
                  <a:pt x="328830" y="66813"/>
                </a:lnTo>
                <a:lnTo>
                  <a:pt x="327341" y="67196"/>
                </a:lnTo>
                <a:cubicBezTo>
                  <a:pt x="311178" y="72223"/>
                  <a:pt x="296378" y="80342"/>
                  <a:pt x="283632" y="90861"/>
                </a:cubicBezTo>
                <a:lnTo>
                  <a:pt x="280618" y="93601"/>
                </a:lnTo>
                <a:lnTo>
                  <a:pt x="250459" y="41365"/>
                </a:lnTo>
                <a:cubicBezTo>
                  <a:pt x="242845" y="28177"/>
                  <a:pt x="247364" y="11313"/>
                  <a:pt x="260552" y="3699"/>
                </a:cubicBezTo>
                <a:cubicBezTo>
                  <a:pt x="265498" y="844"/>
                  <a:pt x="270960" y="-305"/>
                  <a:pt x="276258" y="69"/>
                </a:cubicBezTo>
                <a:close/>
              </a:path>
            </a:pathLst>
          </a:custGeom>
          <a:solidFill>
            <a:srgbClr val="E4A903"/>
          </a:solidFill>
          <a:ln>
            <a:noFill/>
          </a:ln>
        </p:spPr>
        <p:txBody>
          <a:bodyPr vert="horz" wrap="square" lIns="76792" tIns="38396" rIns="76792" bIns="38396" numCol="1" anchor="t" anchorCtr="0" compatLnSpc="1">
            <a:normAutofit/>
          </a:bodyPr>
          <a:lstStyle/>
          <a:p>
            <a:endParaRPr lang="zh-CN" altLang="en-US" sz="113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" name="任意多边形 59"/>
          <p:cNvSpPr/>
          <p:nvPr>
            <p:custDataLst>
              <p:tags r:id="rId9"/>
            </p:custDataLst>
          </p:nvPr>
        </p:nvSpPr>
        <p:spPr>
          <a:xfrm rot="5400000">
            <a:off x="1982630" y="2778514"/>
            <a:ext cx="709928" cy="775750"/>
          </a:xfrm>
          <a:custGeom>
            <a:avLst/>
            <a:gdLst>
              <a:gd name="connsiteX0" fmla="*/ 0 w 1149799"/>
              <a:gd name="connsiteY0" fmla="*/ 681503 h 1256402"/>
              <a:gd name="connsiteX1" fmla="*/ 459037 w 1149799"/>
              <a:gd name="connsiteY1" fmla="*/ 118283 h 1256402"/>
              <a:gd name="connsiteX2" fmla="*/ 510975 w 1149799"/>
              <a:gd name="connsiteY2" fmla="*/ 113048 h 1256402"/>
              <a:gd name="connsiteX3" fmla="*/ 593014 w 1149799"/>
              <a:gd name="connsiteY3" fmla="*/ 0 h 1256402"/>
              <a:gd name="connsiteX4" fmla="*/ 677913 w 1149799"/>
              <a:gd name="connsiteY4" fmla="*/ 116988 h 1256402"/>
              <a:gd name="connsiteX5" fmla="*/ 690762 w 1149799"/>
              <a:gd name="connsiteY5" fmla="*/ 118283 h 1256402"/>
              <a:gd name="connsiteX6" fmla="*/ 1149799 w 1149799"/>
              <a:gd name="connsiteY6" fmla="*/ 681503 h 1256402"/>
              <a:gd name="connsiteX7" fmla="*/ 574900 w 1149799"/>
              <a:gd name="connsiteY7" fmla="*/ 1256402 h 1256402"/>
              <a:gd name="connsiteX8" fmla="*/ 0 w 1149799"/>
              <a:gd name="connsiteY8" fmla="*/ 681503 h 1256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9799" h="1256402">
                <a:moveTo>
                  <a:pt x="0" y="681503"/>
                </a:moveTo>
                <a:cubicBezTo>
                  <a:pt x="0" y="403683"/>
                  <a:pt x="197065" y="171891"/>
                  <a:pt x="459037" y="118283"/>
                </a:cubicBezTo>
                <a:lnTo>
                  <a:pt x="510975" y="113048"/>
                </a:lnTo>
                <a:lnTo>
                  <a:pt x="593014" y="0"/>
                </a:lnTo>
                <a:lnTo>
                  <a:pt x="677913" y="116988"/>
                </a:lnTo>
                <a:lnTo>
                  <a:pt x="690762" y="118283"/>
                </a:lnTo>
                <a:cubicBezTo>
                  <a:pt x="952734" y="171891"/>
                  <a:pt x="1149799" y="403683"/>
                  <a:pt x="1149799" y="681503"/>
                </a:cubicBezTo>
                <a:cubicBezTo>
                  <a:pt x="1149799" y="999011"/>
                  <a:pt x="892408" y="1256402"/>
                  <a:pt x="574900" y="1256402"/>
                </a:cubicBezTo>
                <a:cubicBezTo>
                  <a:pt x="257391" y="1256402"/>
                  <a:pt x="0" y="999011"/>
                  <a:pt x="0" y="681503"/>
                </a:cubicBezTo>
                <a:close/>
              </a:path>
            </a:pathLst>
          </a:custGeom>
          <a:noFill/>
          <a:ln w="28575">
            <a:solidFill>
              <a:srgbClr val="E4A903"/>
            </a:solidFill>
          </a:ln>
        </p:spPr>
        <p:style>
          <a:lnRef idx="2">
            <a:srgbClr val="E4A903">
              <a:shade val="50000"/>
            </a:srgbClr>
          </a:lnRef>
          <a:fillRef idx="1">
            <a:srgbClr val="E4A903"/>
          </a:fillRef>
          <a:effectRef idx="0">
            <a:srgbClr val="E4A903"/>
          </a:effectRef>
          <a:fontRef idx="minor">
            <a:srgbClr val="FFFFFF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201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6" name="Freeform 45"/>
          <p:cNvSpPr/>
          <p:nvPr>
            <p:custDataLst>
              <p:tags r:id="rId10"/>
            </p:custDataLst>
          </p:nvPr>
        </p:nvSpPr>
        <p:spPr bwMode="auto">
          <a:xfrm>
            <a:off x="2135410" y="4189044"/>
            <a:ext cx="317004" cy="278446"/>
          </a:xfrm>
          <a:custGeom>
            <a:avLst/>
            <a:gdLst>
              <a:gd name="T0" fmla="*/ 93 w 327"/>
              <a:gd name="T1" fmla="*/ 5 h 287"/>
              <a:gd name="T2" fmla="*/ 123 w 327"/>
              <a:gd name="T3" fmla="*/ 4 h 287"/>
              <a:gd name="T4" fmla="*/ 201 w 327"/>
              <a:gd name="T5" fmla="*/ 37 h 287"/>
              <a:gd name="T6" fmla="*/ 224 w 327"/>
              <a:gd name="T7" fmla="*/ 39 h 287"/>
              <a:gd name="T8" fmla="*/ 299 w 327"/>
              <a:gd name="T9" fmla="*/ 11 h 287"/>
              <a:gd name="T10" fmla="*/ 320 w 327"/>
              <a:gd name="T11" fmla="*/ 9 h 287"/>
              <a:gd name="T12" fmla="*/ 325 w 327"/>
              <a:gd name="T13" fmla="*/ 29 h 287"/>
              <a:gd name="T14" fmla="*/ 325 w 327"/>
              <a:gd name="T15" fmla="*/ 133 h 287"/>
              <a:gd name="T16" fmla="*/ 297 w 327"/>
              <a:gd name="T17" fmla="*/ 104 h 287"/>
              <a:gd name="T18" fmla="*/ 296 w 327"/>
              <a:gd name="T19" fmla="*/ 44 h 287"/>
              <a:gd name="T20" fmla="*/ 214 w 327"/>
              <a:gd name="T21" fmla="*/ 72 h 287"/>
              <a:gd name="T22" fmla="*/ 109 w 327"/>
              <a:gd name="T23" fmla="*/ 29 h 287"/>
              <a:gd name="T24" fmla="*/ 27 w 327"/>
              <a:gd name="T25" fmla="*/ 67 h 287"/>
              <a:gd name="T26" fmla="*/ 27 w 327"/>
              <a:gd name="T27" fmla="*/ 249 h 287"/>
              <a:gd name="T28" fmla="*/ 94 w 327"/>
              <a:gd name="T29" fmla="*/ 219 h 287"/>
              <a:gd name="T30" fmla="*/ 105 w 327"/>
              <a:gd name="T31" fmla="*/ 247 h 287"/>
              <a:gd name="T32" fmla="*/ 23 w 327"/>
              <a:gd name="T33" fmla="*/ 283 h 287"/>
              <a:gd name="T34" fmla="*/ 2 w 327"/>
              <a:gd name="T35" fmla="*/ 285 h 287"/>
              <a:gd name="T36" fmla="*/ 2 w 327"/>
              <a:gd name="T37" fmla="*/ 46 h 287"/>
              <a:gd name="T38" fmla="*/ 93 w 327"/>
              <a:gd name="T39" fmla="*/ 5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27" h="287">
                <a:moveTo>
                  <a:pt x="93" y="5"/>
                </a:moveTo>
                <a:cubicBezTo>
                  <a:pt x="102" y="0"/>
                  <a:pt x="113" y="0"/>
                  <a:pt x="123" y="4"/>
                </a:cubicBezTo>
                <a:cubicBezTo>
                  <a:pt x="149" y="15"/>
                  <a:pt x="175" y="25"/>
                  <a:pt x="201" y="37"/>
                </a:cubicBezTo>
                <a:cubicBezTo>
                  <a:pt x="208" y="41"/>
                  <a:pt x="216" y="42"/>
                  <a:pt x="224" y="39"/>
                </a:cubicBezTo>
                <a:cubicBezTo>
                  <a:pt x="249" y="30"/>
                  <a:pt x="274" y="20"/>
                  <a:pt x="299" y="11"/>
                </a:cubicBezTo>
                <a:cubicBezTo>
                  <a:pt x="305" y="8"/>
                  <a:pt x="313" y="7"/>
                  <a:pt x="320" y="9"/>
                </a:cubicBezTo>
                <a:cubicBezTo>
                  <a:pt x="327" y="13"/>
                  <a:pt x="325" y="22"/>
                  <a:pt x="325" y="29"/>
                </a:cubicBezTo>
                <a:cubicBezTo>
                  <a:pt x="325" y="64"/>
                  <a:pt x="326" y="99"/>
                  <a:pt x="325" y="133"/>
                </a:cubicBezTo>
                <a:cubicBezTo>
                  <a:pt x="316" y="123"/>
                  <a:pt x="307" y="113"/>
                  <a:pt x="297" y="104"/>
                </a:cubicBezTo>
                <a:cubicBezTo>
                  <a:pt x="296" y="84"/>
                  <a:pt x="297" y="64"/>
                  <a:pt x="296" y="44"/>
                </a:cubicBezTo>
                <a:cubicBezTo>
                  <a:pt x="268" y="50"/>
                  <a:pt x="242" y="66"/>
                  <a:pt x="214" y="72"/>
                </a:cubicBezTo>
                <a:cubicBezTo>
                  <a:pt x="178" y="61"/>
                  <a:pt x="144" y="43"/>
                  <a:pt x="109" y="29"/>
                </a:cubicBezTo>
                <a:cubicBezTo>
                  <a:pt x="98" y="34"/>
                  <a:pt x="44" y="59"/>
                  <a:pt x="27" y="67"/>
                </a:cubicBezTo>
                <a:cubicBezTo>
                  <a:pt x="26" y="81"/>
                  <a:pt x="25" y="203"/>
                  <a:pt x="27" y="249"/>
                </a:cubicBezTo>
                <a:cubicBezTo>
                  <a:pt x="50" y="241"/>
                  <a:pt x="72" y="229"/>
                  <a:pt x="94" y="219"/>
                </a:cubicBezTo>
                <a:cubicBezTo>
                  <a:pt x="101" y="227"/>
                  <a:pt x="103" y="237"/>
                  <a:pt x="105" y="247"/>
                </a:cubicBezTo>
                <a:cubicBezTo>
                  <a:pt x="77" y="258"/>
                  <a:pt x="51" y="272"/>
                  <a:pt x="23" y="283"/>
                </a:cubicBezTo>
                <a:cubicBezTo>
                  <a:pt x="16" y="287"/>
                  <a:pt x="9" y="285"/>
                  <a:pt x="2" y="285"/>
                </a:cubicBezTo>
                <a:cubicBezTo>
                  <a:pt x="1" y="235"/>
                  <a:pt x="0" y="77"/>
                  <a:pt x="2" y="46"/>
                </a:cubicBezTo>
                <a:cubicBezTo>
                  <a:pt x="32" y="32"/>
                  <a:pt x="63" y="19"/>
                  <a:pt x="93" y="5"/>
                </a:cubicBezTo>
                <a:close/>
              </a:path>
            </a:pathLst>
          </a:custGeom>
          <a:solidFill>
            <a:srgbClr val="E4A903"/>
          </a:solidFill>
          <a:ln>
            <a:noFill/>
          </a:ln>
        </p:spPr>
        <p:txBody>
          <a:bodyPr vert="horz" wrap="square" lIns="76792" tIns="38396" rIns="76792" bIns="38396" numCol="1" anchor="t" anchorCtr="0" compatLnSpc="1">
            <a:normAutofit/>
          </a:bodyPr>
          <a:lstStyle/>
          <a:p>
            <a:endParaRPr lang="zh-CN" altLang="en-US" sz="113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" name="Freeform 46"/>
          <p:cNvSpPr>
            <a:spLocks noEditPoints="1"/>
          </p:cNvSpPr>
          <p:nvPr>
            <p:custDataLst>
              <p:tags r:id="rId11"/>
            </p:custDataLst>
          </p:nvPr>
        </p:nvSpPr>
        <p:spPr bwMode="auto">
          <a:xfrm>
            <a:off x="2239201" y="4285125"/>
            <a:ext cx="256772" cy="254062"/>
          </a:xfrm>
          <a:custGeom>
            <a:avLst/>
            <a:gdLst>
              <a:gd name="T0" fmla="*/ 13 w 265"/>
              <a:gd name="T1" fmla="*/ 118 h 262"/>
              <a:gd name="T2" fmla="*/ 98 w 265"/>
              <a:gd name="T3" fmla="*/ 2 h 262"/>
              <a:gd name="T4" fmla="*/ 167 w 265"/>
              <a:gd name="T5" fmla="*/ 21 h 262"/>
              <a:gd name="T6" fmla="*/ 198 w 265"/>
              <a:gd name="T7" fmla="*/ 58 h 262"/>
              <a:gd name="T8" fmla="*/ 206 w 265"/>
              <a:gd name="T9" fmla="*/ 110 h 262"/>
              <a:gd name="T10" fmla="*/ 184 w 265"/>
              <a:gd name="T11" fmla="*/ 167 h 262"/>
              <a:gd name="T12" fmla="*/ 215 w 265"/>
              <a:gd name="T13" fmla="*/ 181 h 262"/>
              <a:gd name="T14" fmla="*/ 255 w 265"/>
              <a:gd name="T15" fmla="*/ 220 h 262"/>
              <a:gd name="T16" fmla="*/ 224 w 265"/>
              <a:gd name="T17" fmla="*/ 252 h 262"/>
              <a:gd name="T18" fmla="*/ 177 w 265"/>
              <a:gd name="T19" fmla="*/ 211 h 262"/>
              <a:gd name="T20" fmla="*/ 161 w 265"/>
              <a:gd name="T21" fmla="*/ 183 h 262"/>
              <a:gd name="T22" fmla="*/ 90 w 265"/>
              <a:gd name="T23" fmla="*/ 195 h 262"/>
              <a:gd name="T24" fmla="*/ 13 w 265"/>
              <a:gd name="T25" fmla="*/ 118 h 262"/>
              <a:gd name="T26" fmla="*/ 100 w 265"/>
              <a:gd name="T27" fmla="*/ 36 h 262"/>
              <a:gd name="T28" fmla="*/ 50 w 265"/>
              <a:gd name="T29" fmla="*/ 74 h 262"/>
              <a:gd name="T30" fmla="*/ 82 w 265"/>
              <a:gd name="T31" fmla="*/ 158 h 262"/>
              <a:gd name="T32" fmla="*/ 171 w 265"/>
              <a:gd name="T33" fmla="*/ 115 h 262"/>
              <a:gd name="T34" fmla="*/ 100 w 265"/>
              <a:gd name="T35" fmla="*/ 36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5" h="262">
                <a:moveTo>
                  <a:pt x="13" y="118"/>
                </a:moveTo>
                <a:cubicBezTo>
                  <a:pt x="0" y="64"/>
                  <a:pt x="44" y="7"/>
                  <a:pt x="98" y="2"/>
                </a:cubicBezTo>
                <a:cubicBezTo>
                  <a:pt x="120" y="0"/>
                  <a:pt x="150" y="7"/>
                  <a:pt x="167" y="21"/>
                </a:cubicBezTo>
                <a:cubicBezTo>
                  <a:pt x="180" y="30"/>
                  <a:pt x="190" y="44"/>
                  <a:pt x="198" y="58"/>
                </a:cubicBezTo>
                <a:cubicBezTo>
                  <a:pt x="205" y="72"/>
                  <a:pt x="207" y="95"/>
                  <a:pt x="206" y="110"/>
                </a:cubicBezTo>
                <a:cubicBezTo>
                  <a:pt x="205" y="131"/>
                  <a:pt x="192" y="148"/>
                  <a:pt x="184" y="167"/>
                </a:cubicBezTo>
                <a:cubicBezTo>
                  <a:pt x="195" y="170"/>
                  <a:pt x="207" y="172"/>
                  <a:pt x="215" y="181"/>
                </a:cubicBezTo>
                <a:cubicBezTo>
                  <a:pt x="228" y="195"/>
                  <a:pt x="246" y="204"/>
                  <a:pt x="255" y="220"/>
                </a:cubicBezTo>
                <a:cubicBezTo>
                  <a:pt x="265" y="239"/>
                  <a:pt x="242" y="262"/>
                  <a:pt x="224" y="252"/>
                </a:cubicBezTo>
                <a:cubicBezTo>
                  <a:pt x="207" y="240"/>
                  <a:pt x="192" y="225"/>
                  <a:pt x="177" y="211"/>
                </a:cubicBezTo>
                <a:cubicBezTo>
                  <a:pt x="168" y="204"/>
                  <a:pt x="172" y="189"/>
                  <a:pt x="161" y="183"/>
                </a:cubicBezTo>
                <a:cubicBezTo>
                  <a:pt x="139" y="193"/>
                  <a:pt x="114" y="202"/>
                  <a:pt x="90" y="195"/>
                </a:cubicBezTo>
                <a:cubicBezTo>
                  <a:pt x="51" y="188"/>
                  <a:pt x="20" y="156"/>
                  <a:pt x="13" y="118"/>
                </a:cubicBezTo>
                <a:close/>
                <a:moveTo>
                  <a:pt x="100" y="36"/>
                </a:moveTo>
                <a:cubicBezTo>
                  <a:pt x="78" y="40"/>
                  <a:pt x="59" y="54"/>
                  <a:pt x="50" y="74"/>
                </a:cubicBezTo>
                <a:cubicBezTo>
                  <a:pt x="38" y="105"/>
                  <a:pt x="50" y="145"/>
                  <a:pt x="82" y="158"/>
                </a:cubicBezTo>
                <a:cubicBezTo>
                  <a:pt x="117" y="175"/>
                  <a:pt x="163" y="153"/>
                  <a:pt x="171" y="115"/>
                </a:cubicBezTo>
                <a:cubicBezTo>
                  <a:pt x="184" y="73"/>
                  <a:pt x="142" y="28"/>
                  <a:pt x="100" y="36"/>
                </a:cubicBezTo>
                <a:close/>
              </a:path>
            </a:pathLst>
          </a:custGeom>
          <a:solidFill>
            <a:srgbClr val="E4A903"/>
          </a:solidFill>
          <a:ln>
            <a:noFill/>
          </a:ln>
        </p:spPr>
        <p:txBody>
          <a:bodyPr vert="horz" wrap="square" lIns="76792" tIns="38396" rIns="76792" bIns="38396" numCol="1" anchor="t" anchorCtr="0" compatLnSpc="1">
            <a:normAutofit/>
          </a:bodyPr>
          <a:lstStyle/>
          <a:p>
            <a:endParaRPr lang="zh-CN" altLang="en-US" sz="113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" name="Freeform 47"/>
          <p:cNvSpPr/>
          <p:nvPr>
            <p:custDataLst>
              <p:tags r:id="rId12"/>
            </p:custDataLst>
          </p:nvPr>
        </p:nvSpPr>
        <p:spPr bwMode="auto">
          <a:xfrm>
            <a:off x="2291515" y="4375369"/>
            <a:ext cx="58149" cy="61900"/>
          </a:xfrm>
          <a:custGeom>
            <a:avLst/>
            <a:gdLst>
              <a:gd name="T0" fmla="*/ 0 w 60"/>
              <a:gd name="T1" fmla="*/ 10 h 64"/>
              <a:gd name="T2" fmla="*/ 19 w 60"/>
              <a:gd name="T3" fmla="*/ 1 h 64"/>
              <a:gd name="T4" fmla="*/ 31 w 60"/>
              <a:gd name="T5" fmla="*/ 27 h 64"/>
              <a:gd name="T6" fmla="*/ 59 w 60"/>
              <a:gd name="T7" fmla="*/ 42 h 64"/>
              <a:gd name="T8" fmla="*/ 60 w 60"/>
              <a:gd name="T9" fmla="*/ 58 h 64"/>
              <a:gd name="T10" fmla="*/ 0 w 60"/>
              <a:gd name="T11" fmla="*/ 1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" h="64">
                <a:moveTo>
                  <a:pt x="0" y="10"/>
                </a:moveTo>
                <a:cubicBezTo>
                  <a:pt x="1" y="0"/>
                  <a:pt x="12" y="0"/>
                  <a:pt x="19" y="1"/>
                </a:cubicBezTo>
                <a:cubicBezTo>
                  <a:pt x="21" y="10"/>
                  <a:pt x="24" y="20"/>
                  <a:pt x="31" y="27"/>
                </a:cubicBezTo>
                <a:cubicBezTo>
                  <a:pt x="38" y="35"/>
                  <a:pt x="49" y="38"/>
                  <a:pt x="59" y="42"/>
                </a:cubicBezTo>
                <a:cubicBezTo>
                  <a:pt x="60" y="47"/>
                  <a:pt x="60" y="52"/>
                  <a:pt x="60" y="58"/>
                </a:cubicBezTo>
                <a:cubicBezTo>
                  <a:pt x="31" y="64"/>
                  <a:pt x="4" y="38"/>
                  <a:pt x="0" y="10"/>
                </a:cubicBezTo>
                <a:close/>
              </a:path>
            </a:pathLst>
          </a:custGeom>
          <a:solidFill>
            <a:srgbClr val="E4A903"/>
          </a:solidFill>
          <a:ln>
            <a:noFill/>
          </a:ln>
        </p:spPr>
        <p:txBody>
          <a:bodyPr vert="horz" wrap="square" lIns="76792" tIns="38396" rIns="76792" bIns="38396" numCol="1" anchor="t" anchorCtr="0" compatLnSpc="1">
            <a:normAutofit fontScale="25000" lnSpcReduction="20000"/>
          </a:bodyPr>
          <a:lstStyle/>
          <a:p>
            <a:endParaRPr lang="zh-CN" altLang="en-US" sz="113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9" name="任意多边形 59"/>
          <p:cNvSpPr/>
          <p:nvPr>
            <p:custDataLst>
              <p:tags r:id="rId13"/>
            </p:custDataLst>
          </p:nvPr>
        </p:nvSpPr>
        <p:spPr>
          <a:xfrm rot="5400000">
            <a:off x="1996504" y="3971496"/>
            <a:ext cx="709928" cy="775750"/>
          </a:xfrm>
          <a:custGeom>
            <a:avLst/>
            <a:gdLst>
              <a:gd name="connsiteX0" fmla="*/ 0 w 1149799"/>
              <a:gd name="connsiteY0" fmla="*/ 681503 h 1256402"/>
              <a:gd name="connsiteX1" fmla="*/ 459037 w 1149799"/>
              <a:gd name="connsiteY1" fmla="*/ 118283 h 1256402"/>
              <a:gd name="connsiteX2" fmla="*/ 510975 w 1149799"/>
              <a:gd name="connsiteY2" fmla="*/ 113048 h 1256402"/>
              <a:gd name="connsiteX3" fmla="*/ 593014 w 1149799"/>
              <a:gd name="connsiteY3" fmla="*/ 0 h 1256402"/>
              <a:gd name="connsiteX4" fmla="*/ 677913 w 1149799"/>
              <a:gd name="connsiteY4" fmla="*/ 116988 h 1256402"/>
              <a:gd name="connsiteX5" fmla="*/ 690762 w 1149799"/>
              <a:gd name="connsiteY5" fmla="*/ 118283 h 1256402"/>
              <a:gd name="connsiteX6" fmla="*/ 1149799 w 1149799"/>
              <a:gd name="connsiteY6" fmla="*/ 681503 h 1256402"/>
              <a:gd name="connsiteX7" fmla="*/ 574900 w 1149799"/>
              <a:gd name="connsiteY7" fmla="*/ 1256402 h 1256402"/>
              <a:gd name="connsiteX8" fmla="*/ 0 w 1149799"/>
              <a:gd name="connsiteY8" fmla="*/ 681503 h 1256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9799" h="1256402">
                <a:moveTo>
                  <a:pt x="0" y="681503"/>
                </a:moveTo>
                <a:cubicBezTo>
                  <a:pt x="0" y="403683"/>
                  <a:pt x="197065" y="171891"/>
                  <a:pt x="459037" y="118283"/>
                </a:cubicBezTo>
                <a:lnTo>
                  <a:pt x="510975" y="113048"/>
                </a:lnTo>
                <a:lnTo>
                  <a:pt x="593014" y="0"/>
                </a:lnTo>
                <a:lnTo>
                  <a:pt x="677913" y="116988"/>
                </a:lnTo>
                <a:lnTo>
                  <a:pt x="690762" y="118283"/>
                </a:lnTo>
                <a:cubicBezTo>
                  <a:pt x="952734" y="171891"/>
                  <a:pt x="1149799" y="403683"/>
                  <a:pt x="1149799" y="681503"/>
                </a:cubicBezTo>
                <a:cubicBezTo>
                  <a:pt x="1149799" y="999011"/>
                  <a:pt x="892408" y="1256402"/>
                  <a:pt x="574900" y="1256402"/>
                </a:cubicBezTo>
                <a:cubicBezTo>
                  <a:pt x="257391" y="1256402"/>
                  <a:pt x="0" y="999011"/>
                  <a:pt x="0" y="681503"/>
                </a:cubicBezTo>
                <a:close/>
              </a:path>
            </a:pathLst>
          </a:custGeom>
          <a:noFill/>
          <a:ln w="28575">
            <a:solidFill>
              <a:srgbClr val="E4A903"/>
            </a:solidFill>
          </a:ln>
        </p:spPr>
        <p:style>
          <a:lnRef idx="2">
            <a:srgbClr val="E4A903">
              <a:shade val="50000"/>
            </a:srgbClr>
          </a:lnRef>
          <a:fillRef idx="1">
            <a:srgbClr val="E4A903"/>
          </a:fillRef>
          <a:effectRef idx="0">
            <a:srgbClr val="E4A903"/>
          </a:effectRef>
          <a:fontRef idx="minor">
            <a:srgbClr val="FFFFFF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201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>
            <p:custDataLst>
              <p:tags r:id="rId14"/>
            </p:custDataLst>
          </p:nvPr>
        </p:nvSpPr>
        <p:spPr>
          <a:xfrm>
            <a:off x="2863215" y="1515745"/>
            <a:ext cx="4420870" cy="883920"/>
          </a:xfrm>
          <a:prstGeom prst="rect">
            <a:avLst/>
          </a:prstGeom>
        </p:spPr>
        <p:txBody>
          <a:bodyPr wrap="square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</a:lvl1pPr>
          </a:lstStyle>
          <a:p>
            <a:r>
              <a:rPr lang="zh-CN" altLang="en-US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累：课程内容多，老师少，赶时间，一直讲，没有得到滋养和正反馈。</a:t>
            </a: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>
            <p:custDataLst>
              <p:tags r:id="rId15"/>
            </p:custDataLst>
          </p:nvPr>
        </p:nvSpPr>
        <p:spPr>
          <a:xfrm>
            <a:off x="2863215" y="2740660"/>
            <a:ext cx="4420870" cy="883920"/>
          </a:xfrm>
          <a:prstGeom prst="rect">
            <a:avLst/>
          </a:prstGeom>
        </p:spPr>
        <p:txBody>
          <a:bodyPr wrap="square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</a:lvl1pPr>
          </a:lstStyle>
          <a:p>
            <a:r>
              <a:rPr lang="zh-CN" altLang="en-US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吸收：学员落地差， 微信群结课后就是死了。很少人问。</a:t>
            </a: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16"/>
            </p:custDataLst>
          </p:nvPr>
        </p:nvSpPr>
        <p:spPr>
          <a:xfrm>
            <a:off x="2863215" y="3945890"/>
            <a:ext cx="4477385" cy="883920"/>
          </a:xfrm>
          <a:prstGeom prst="rect">
            <a:avLst/>
          </a:prstGeom>
        </p:spPr>
        <p:txBody>
          <a:bodyPr wrap="square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</a:lvl1pPr>
          </a:lstStyle>
          <a:p>
            <a:r>
              <a:rPr lang="zh-CN" altLang="en-US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效果：没有主动好评，没有转介绍，没有口碑传播，招生很难</a:t>
            </a: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3876" y="464185"/>
            <a:ext cx="3027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为什么那么累，效果不如人意？</a:t>
            </a:r>
            <a:endParaRPr lang="en-US" altLang="zh-CN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2" name="Freeform 198"/>
          <p:cNvSpPr>
            <a:spLocks noEditPoints="1"/>
          </p:cNvSpPr>
          <p:nvPr>
            <p:custDataLst>
              <p:tags r:id="rId6"/>
            </p:custDataLst>
          </p:nvPr>
        </p:nvSpPr>
        <p:spPr bwMode="auto">
          <a:xfrm>
            <a:off x="7592446" y="3420633"/>
            <a:ext cx="232635" cy="307977"/>
          </a:xfrm>
          <a:custGeom>
            <a:avLst/>
            <a:gdLst>
              <a:gd name="T0" fmla="*/ 56 w 112"/>
              <a:gd name="T1" fmla="*/ 0 h 148"/>
              <a:gd name="T2" fmla="*/ 0 w 112"/>
              <a:gd name="T3" fmla="*/ 56 h 148"/>
              <a:gd name="T4" fmla="*/ 56 w 112"/>
              <a:gd name="T5" fmla="*/ 148 h 148"/>
              <a:gd name="T6" fmla="*/ 112 w 112"/>
              <a:gd name="T7" fmla="*/ 56 h 148"/>
              <a:gd name="T8" fmla="*/ 56 w 112"/>
              <a:gd name="T9" fmla="*/ 0 h 148"/>
              <a:gd name="T10" fmla="*/ 56 w 112"/>
              <a:gd name="T11" fmla="*/ 74 h 148"/>
              <a:gd name="T12" fmla="*/ 34 w 112"/>
              <a:gd name="T13" fmla="*/ 52 h 148"/>
              <a:gd name="T14" fmla="*/ 56 w 112"/>
              <a:gd name="T15" fmla="*/ 30 h 148"/>
              <a:gd name="T16" fmla="*/ 78 w 112"/>
              <a:gd name="T17" fmla="*/ 52 h 148"/>
              <a:gd name="T18" fmla="*/ 56 w 112"/>
              <a:gd name="T19" fmla="*/ 74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2" h="148">
                <a:moveTo>
                  <a:pt x="56" y="0"/>
                </a:moveTo>
                <a:cubicBezTo>
                  <a:pt x="25" y="0"/>
                  <a:pt x="0" y="25"/>
                  <a:pt x="0" y="56"/>
                </a:cubicBezTo>
                <a:cubicBezTo>
                  <a:pt x="0" y="88"/>
                  <a:pt x="56" y="148"/>
                  <a:pt x="56" y="148"/>
                </a:cubicBezTo>
                <a:cubicBezTo>
                  <a:pt x="56" y="148"/>
                  <a:pt x="112" y="88"/>
                  <a:pt x="112" y="56"/>
                </a:cubicBezTo>
                <a:cubicBezTo>
                  <a:pt x="112" y="25"/>
                  <a:pt x="87" y="0"/>
                  <a:pt x="56" y="0"/>
                </a:cubicBezTo>
                <a:close/>
                <a:moveTo>
                  <a:pt x="56" y="74"/>
                </a:moveTo>
                <a:cubicBezTo>
                  <a:pt x="44" y="74"/>
                  <a:pt x="34" y="65"/>
                  <a:pt x="34" y="52"/>
                </a:cubicBezTo>
                <a:cubicBezTo>
                  <a:pt x="34" y="40"/>
                  <a:pt x="44" y="30"/>
                  <a:pt x="56" y="30"/>
                </a:cubicBezTo>
                <a:cubicBezTo>
                  <a:pt x="68" y="30"/>
                  <a:pt x="78" y="40"/>
                  <a:pt x="78" y="52"/>
                </a:cubicBezTo>
                <a:cubicBezTo>
                  <a:pt x="78" y="65"/>
                  <a:pt x="68" y="74"/>
                  <a:pt x="56" y="74"/>
                </a:cubicBezTo>
                <a:close/>
              </a:path>
            </a:pathLst>
          </a:custGeom>
          <a:solidFill>
            <a:srgbClr val="9BBB59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9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702154" y="1928135"/>
            <a:ext cx="17183" cy="1546474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Rectangle 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995838" y="1928135"/>
            <a:ext cx="17183" cy="1515907"/>
          </a:xfrm>
          <a:prstGeom prst="rect">
            <a:avLst/>
          </a:prstGeom>
          <a:solidFill>
            <a:srgbClr val="1F74AD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Rectangle 6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420228" y="1928135"/>
            <a:ext cx="15862" cy="1515907"/>
          </a:xfrm>
          <a:prstGeom prst="rect">
            <a:avLst/>
          </a:prstGeom>
          <a:solidFill>
            <a:srgbClr val="3498DB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Rectangle 7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845114" y="1928135"/>
            <a:ext cx="15862" cy="1521567"/>
          </a:xfrm>
          <a:prstGeom prst="rect">
            <a:avLst/>
          </a:prstGeom>
          <a:solidFill>
            <a:srgbClr val="1AA3AA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Rectangle 8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279251" y="1928135"/>
            <a:ext cx="17183" cy="1546474"/>
          </a:xfrm>
          <a:prstGeom prst="rect">
            <a:avLst/>
          </a:prstGeom>
          <a:solidFill>
            <a:srgbClr val="69A35B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2" name="Freeform 198"/>
          <p:cNvSpPr>
            <a:spLocks noEditPoints="1"/>
          </p:cNvSpPr>
          <p:nvPr>
            <p:custDataLst>
              <p:tags r:id="rId12"/>
            </p:custDataLst>
          </p:nvPr>
        </p:nvSpPr>
        <p:spPr bwMode="auto">
          <a:xfrm>
            <a:off x="6169543" y="3420633"/>
            <a:ext cx="232635" cy="307977"/>
          </a:xfrm>
          <a:custGeom>
            <a:avLst/>
            <a:gdLst>
              <a:gd name="T0" fmla="*/ 56 w 112"/>
              <a:gd name="T1" fmla="*/ 0 h 148"/>
              <a:gd name="T2" fmla="*/ 0 w 112"/>
              <a:gd name="T3" fmla="*/ 56 h 148"/>
              <a:gd name="T4" fmla="*/ 56 w 112"/>
              <a:gd name="T5" fmla="*/ 148 h 148"/>
              <a:gd name="T6" fmla="*/ 112 w 112"/>
              <a:gd name="T7" fmla="*/ 56 h 148"/>
              <a:gd name="T8" fmla="*/ 56 w 112"/>
              <a:gd name="T9" fmla="*/ 0 h 148"/>
              <a:gd name="T10" fmla="*/ 56 w 112"/>
              <a:gd name="T11" fmla="*/ 74 h 148"/>
              <a:gd name="T12" fmla="*/ 34 w 112"/>
              <a:gd name="T13" fmla="*/ 52 h 148"/>
              <a:gd name="T14" fmla="*/ 56 w 112"/>
              <a:gd name="T15" fmla="*/ 30 h 148"/>
              <a:gd name="T16" fmla="*/ 78 w 112"/>
              <a:gd name="T17" fmla="*/ 52 h 148"/>
              <a:gd name="T18" fmla="*/ 56 w 112"/>
              <a:gd name="T19" fmla="*/ 74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2" h="148">
                <a:moveTo>
                  <a:pt x="56" y="0"/>
                </a:moveTo>
                <a:cubicBezTo>
                  <a:pt x="25" y="0"/>
                  <a:pt x="0" y="25"/>
                  <a:pt x="0" y="56"/>
                </a:cubicBezTo>
                <a:cubicBezTo>
                  <a:pt x="0" y="88"/>
                  <a:pt x="56" y="148"/>
                  <a:pt x="56" y="148"/>
                </a:cubicBezTo>
                <a:cubicBezTo>
                  <a:pt x="56" y="148"/>
                  <a:pt x="112" y="88"/>
                  <a:pt x="112" y="56"/>
                </a:cubicBezTo>
                <a:cubicBezTo>
                  <a:pt x="112" y="25"/>
                  <a:pt x="87" y="0"/>
                  <a:pt x="56" y="0"/>
                </a:cubicBezTo>
                <a:close/>
                <a:moveTo>
                  <a:pt x="56" y="74"/>
                </a:moveTo>
                <a:cubicBezTo>
                  <a:pt x="44" y="74"/>
                  <a:pt x="34" y="65"/>
                  <a:pt x="34" y="52"/>
                </a:cubicBezTo>
                <a:cubicBezTo>
                  <a:pt x="34" y="40"/>
                  <a:pt x="44" y="30"/>
                  <a:pt x="56" y="30"/>
                </a:cubicBezTo>
                <a:cubicBezTo>
                  <a:pt x="68" y="30"/>
                  <a:pt x="78" y="40"/>
                  <a:pt x="78" y="52"/>
                </a:cubicBezTo>
                <a:cubicBezTo>
                  <a:pt x="78" y="65"/>
                  <a:pt x="68" y="74"/>
                  <a:pt x="56" y="74"/>
                </a:cubicBezTo>
                <a:close/>
              </a:path>
            </a:pathLst>
          </a:custGeom>
          <a:solidFill>
            <a:srgbClr val="69A35B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3" name="Freeform 199"/>
          <p:cNvSpPr>
            <a:spLocks noEditPoints="1"/>
          </p:cNvSpPr>
          <p:nvPr>
            <p:custDataLst>
              <p:tags r:id="rId13"/>
            </p:custDataLst>
          </p:nvPr>
        </p:nvSpPr>
        <p:spPr bwMode="auto">
          <a:xfrm>
            <a:off x="4734084" y="3420633"/>
            <a:ext cx="235278" cy="307977"/>
          </a:xfrm>
          <a:custGeom>
            <a:avLst/>
            <a:gdLst>
              <a:gd name="T0" fmla="*/ 57 w 113"/>
              <a:gd name="T1" fmla="*/ 0 h 148"/>
              <a:gd name="T2" fmla="*/ 0 w 113"/>
              <a:gd name="T3" fmla="*/ 56 h 148"/>
              <a:gd name="T4" fmla="*/ 57 w 113"/>
              <a:gd name="T5" fmla="*/ 148 h 148"/>
              <a:gd name="T6" fmla="*/ 113 w 113"/>
              <a:gd name="T7" fmla="*/ 56 h 148"/>
              <a:gd name="T8" fmla="*/ 57 w 113"/>
              <a:gd name="T9" fmla="*/ 0 h 148"/>
              <a:gd name="T10" fmla="*/ 57 w 113"/>
              <a:gd name="T11" fmla="*/ 74 h 148"/>
              <a:gd name="T12" fmla="*/ 34 w 113"/>
              <a:gd name="T13" fmla="*/ 52 h 148"/>
              <a:gd name="T14" fmla="*/ 57 w 113"/>
              <a:gd name="T15" fmla="*/ 30 h 148"/>
              <a:gd name="T16" fmla="*/ 79 w 113"/>
              <a:gd name="T17" fmla="*/ 52 h 148"/>
              <a:gd name="T18" fmla="*/ 57 w 113"/>
              <a:gd name="T19" fmla="*/ 74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3" h="148">
                <a:moveTo>
                  <a:pt x="57" y="0"/>
                </a:moveTo>
                <a:cubicBezTo>
                  <a:pt x="25" y="0"/>
                  <a:pt x="0" y="25"/>
                  <a:pt x="0" y="56"/>
                </a:cubicBezTo>
                <a:cubicBezTo>
                  <a:pt x="0" y="88"/>
                  <a:pt x="57" y="148"/>
                  <a:pt x="57" y="148"/>
                </a:cubicBezTo>
                <a:cubicBezTo>
                  <a:pt x="57" y="148"/>
                  <a:pt x="113" y="88"/>
                  <a:pt x="113" y="56"/>
                </a:cubicBezTo>
                <a:cubicBezTo>
                  <a:pt x="113" y="25"/>
                  <a:pt x="88" y="0"/>
                  <a:pt x="57" y="0"/>
                </a:cubicBezTo>
                <a:close/>
                <a:moveTo>
                  <a:pt x="57" y="74"/>
                </a:moveTo>
                <a:cubicBezTo>
                  <a:pt x="44" y="74"/>
                  <a:pt x="34" y="65"/>
                  <a:pt x="34" y="52"/>
                </a:cubicBezTo>
                <a:cubicBezTo>
                  <a:pt x="34" y="40"/>
                  <a:pt x="44" y="30"/>
                  <a:pt x="57" y="30"/>
                </a:cubicBezTo>
                <a:cubicBezTo>
                  <a:pt x="69" y="30"/>
                  <a:pt x="79" y="40"/>
                  <a:pt x="79" y="52"/>
                </a:cubicBezTo>
                <a:cubicBezTo>
                  <a:pt x="79" y="65"/>
                  <a:pt x="69" y="74"/>
                  <a:pt x="57" y="74"/>
                </a:cubicBezTo>
                <a:close/>
              </a:path>
            </a:pathLst>
          </a:custGeom>
          <a:solidFill>
            <a:srgbClr val="1AA3AA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4" name="Freeform 200"/>
          <p:cNvSpPr>
            <a:spLocks noEditPoints="1"/>
          </p:cNvSpPr>
          <p:nvPr>
            <p:custDataLst>
              <p:tags r:id="rId14"/>
            </p:custDataLst>
          </p:nvPr>
        </p:nvSpPr>
        <p:spPr bwMode="auto">
          <a:xfrm>
            <a:off x="3307876" y="3420633"/>
            <a:ext cx="235278" cy="307977"/>
          </a:xfrm>
          <a:custGeom>
            <a:avLst/>
            <a:gdLst>
              <a:gd name="T0" fmla="*/ 57 w 113"/>
              <a:gd name="T1" fmla="*/ 0 h 148"/>
              <a:gd name="T2" fmla="*/ 0 w 113"/>
              <a:gd name="T3" fmla="*/ 56 h 148"/>
              <a:gd name="T4" fmla="*/ 57 w 113"/>
              <a:gd name="T5" fmla="*/ 148 h 148"/>
              <a:gd name="T6" fmla="*/ 113 w 113"/>
              <a:gd name="T7" fmla="*/ 56 h 148"/>
              <a:gd name="T8" fmla="*/ 57 w 113"/>
              <a:gd name="T9" fmla="*/ 0 h 148"/>
              <a:gd name="T10" fmla="*/ 57 w 113"/>
              <a:gd name="T11" fmla="*/ 74 h 148"/>
              <a:gd name="T12" fmla="*/ 34 w 113"/>
              <a:gd name="T13" fmla="*/ 52 h 148"/>
              <a:gd name="T14" fmla="*/ 57 w 113"/>
              <a:gd name="T15" fmla="*/ 30 h 148"/>
              <a:gd name="T16" fmla="*/ 79 w 113"/>
              <a:gd name="T17" fmla="*/ 52 h 148"/>
              <a:gd name="T18" fmla="*/ 57 w 113"/>
              <a:gd name="T19" fmla="*/ 74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3" h="148">
                <a:moveTo>
                  <a:pt x="57" y="0"/>
                </a:moveTo>
                <a:cubicBezTo>
                  <a:pt x="25" y="0"/>
                  <a:pt x="0" y="25"/>
                  <a:pt x="0" y="56"/>
                </a:cubicBezTo>
                <a:cubicBezTo>
                  <a:pt x="0" y="88"/>
                  <a:pt x="57" y="148"/>
                  <a:pt x="57" y="148"/>
                </a:cubicBezTo>
                <a:cubicBezTo>
                  <a:pt x="57" y="148"/>
                  <a:pt x="113" y="88"/>
                  <a:pt x="113" y="56"/>
                </a:cubicBezTo>
                <a:cubicBezTo>
                  <a:pt x="113" y="25"/>
                  <a:pt x="88" y="0"/>
                  <a:pt x="57" y="0"/>
                </a:cubicBezTo>
                <a:close/>
                <a:moveTo>
                  <a:pt x="57" y="74"/>
                </a:moveTo>
                <a:cubicBezTo>
                  <a:pt x="44" y="74"/>
                  <a:pt x="34" y="65"/>
                  <a:pt x="34" y="52"/>
                </a:cubicBezTo>
                <a:cubicBezTo>
                  <a:pt x="34" y="40"/>
                  <a:pt x="44" y="30"/>
                  <a:pt x="57" y="30"/>
                </a:cubicBezTo>
                <a:cubicBezTo>
                  <a:pt x="69" y="30"/>
                  <a:pt x="79" y="40"/>
                  <a:pt x="79" y="52"/>
                </a:cubicBezTo>
                <a:cubicBezTo>
                  <a:pt x="79" y="65"/>
                  <a:pt x="69" y="74"/>
                  <a:pt x="57" y="74"/>
                </a:cubicBezTo>
                <a:close/>
              </a:path>
            </a:pathLst>
          </a:custGeom>
          <a:solidFill>
            <a:srgbClr val="3498DB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5" name="Freeform 201"/>
          <p:cNvSpPr>
            <a:spLocks noEditPoints="1"/>
          </p:cNvSpPr>
          <p:nvPr>
            <p:custDataLst>
              <p:tags r:id="rId15"/>
            </p:custDataLst>
          </p:nvPr>
        </p:nvSpPr>
        <p:spPr bwMode="auto">
          <a:xfrm>
            <a:off x="1886130" y="3420633"/>
            <a:ext cx="235278" cy="307977"/>
          </a:xfrm>
          <a:custGeom>
            <a:avLst/>
            <a:gdLst>
              <a:gd name="T0" fmla="*/ 56 w 113"/>
              <a:gd name="T1" fmla="*/ 0 h 148"/>
              <a:gd name="T2" fmla="*/ 0 w 113"/>
              <a:gd name="T3" fmla="*/ 56 h 148"/>
              <a:gd name="T4" fmla="*/ 56 w 113"/>
              <a:gd name="T5" fmla="*/ 148 h 148"/>
              <a:gd name="T6" fmla="*/ 113 w 113"/>
              <a:gd name="T7" fmla="*/ 56 h 148"/>
              <a:gd name="T8" fmla="*/ 56 w 113"/>
              <a:gd name="T9" fmla="*/ 0 h 148"/>
              <a:gd name="T10" fmla="*/ 56 w 113"/>
              <a:gd name="T11" fmla="*/ 74 h 148"/>
              <a:gd name="T12" fmla="*/ 34 w 113"/>
              <a:gd name="T13" fmla="*/ 52 h 148"/>
              <a:gd name="T14" fmla="*/ 56 w 113"/>
              <a:gd name="T15" fmla="*/ 30 h 148"/>
              <a:gd name="T16" fmla="*/ 78 w 113"/>
              <a:gd name="T17" fmla="*/ 52 h 148"/>
              <a:gd name="T18" fmla="*/ 56 w 113"/>
              <a:gd name="T19" fmla="*/ 74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3" h="148">
                <a:moveTo>
                  <a:pt x="56" y="0"/>
                </a:moveTo>
                <a:cubicBezTo>
                  <a:pt x="25" y="0"/>
                  <a:pt x="0" y="25"/>
                  <a:pt x="0" y="56"/>
                </a:cubicBezTo>
                <a:cubicBezTo>
                  <a:pt x="0" y="88"/>
                  <a:pt x="56" y="148"/>
                  <a:pt x="56" y="148"/>
                </a:cubicBezTo>
                <a:cubicBezTo>
                  <a:pt x="56" y="148"/>
                  <a:pt x="113" y="88"/>
                  <a:pt x="113" y="56"/>
                </a:cubicBezTo>
                <a:cubicBezTo>
                  <a:pt x="113" y="25"/>
                  <a:pt x="87" y="0"/>
                  <a:pt x="56" y="0"/>
                </a:cubicBezTo>
                <a:close/>
                <a:moveTo>
                  <a:pt x="56" y="74"/>
                </a:moveTo>
                <a:cubicBezTo>
                  <a:pt x="44" y="74"/>
                  <a:pt x="34" y="65"/>
                  <a:pt x="34" y="52"/>
                </a:cubicBezTo>
                <a:cubicBezTo>
                  <a:pt x="34" y="40"/>
                  <a:pt x="44" y="30"/>
                  <a:pt x="56" y="30"/>
                </a:cubicBezTo>
                <a:cubicBezTo>
                  <a:pt x="69" y="30"/>
                  <a:pt x="78" y="40"/>
                  <a:pt x="78" y="52"/>
                </a:cubicBezTo>
                <a:cubicBezTo>
                  <a:pt x="78" y="65"/>
                  <a:pt x="69" y="74"/>
                  <a:pt x="56" y="74"/>
                </a:cubicBezTo>
                <a:close/>
              </a:path>
            </a:pathLst>
          </a:custGeom>
          <a:solidFill>
            <a:srgbClr val="1F74AD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1" name="Freeform 17"/>
          <p:cNvSpPr>
            <a:spLocks noEditPoints="1"/>
          </p:cNvSpPr>
          <p:nvPr>
            <p:custDataLst>
              <p:tags r:id="rId16"/>
            </p:custDataLst>
          </p:nvPr>
        </p:nvSpPr>
        <p:spPr bwMode="auto">
          <a:xfrm>
            <a:off x="3134871" y="1429400"/>
            <a:ext cx="582611" cy="257309"/>
          </a:xfrm>
          <a:custGeom>
            <a:avLst/>
            <a:gdLst>
              <a:gd name="T0" fmla="*/ 8 w 185"/>
              <a:gd name="T1" fmla="*/ 31 h 80"/>
              <a:gd name="T2" fmla="*/ 3 w 185"/>
              <a:gd name="T3" fmla="*/ 55 h 80"/>
              <a:gd name="T4" fmla="*/ 16 w 185"/>
              <a:gd name="T5" fmla="*/ 61 h 80"/>
              <a:gd name="T6" fmla="*/ 26 w 185"/>
              <a:gd name="T7" fmla="*/ 61 h 80"/>
              <a:gd name="T8" fmla="*/ 46 w 185"/>
              <a:gd name="T9" fmla="*/ 80 h 80"/>
              <a:gd name="T10" fmla="*/ 66 w 185"/>
              <a:gd name="T11" fmla="*/ 61 h 80"/>
              <a:gd name="T12" fmla="*/ 126 w 185"/>
              <a:gd name="T13" fmla="*/ 61 h 80"/>
              <a:gd name="T14" fmla="*/ 146 w 185"/>
              <a:gd name="T15" fmla="*/ 80 h 80"/>
              <a:gd name="T16" fmla="*/ 166 w 185"/>
              <a:gd name="T17" fmla="*/ 61 h 80"/>
              <a:gd name="T18" fmla="*/ 179 w 185"/>
              <a:gd name="T19" fmla="*/ 61 h 80"/>
              <a:gd name="T20" fmla="*/ 185 w 185"/>
              <a:gd name="T21" fmla="*/ 55 h 80"/>
              <a:gd name="T22" fmla="*/ 185 w 185"/>
              <a:gd name="T23" fmla="*/ 34 h 80"/>
              <a:gd name="T24" fmla="*/ 181 w 185"/>
              <a:gd name="T25" fmla="*/ 28 h 80"/>
              <a:gd name="T26" fmla="*/ 163 w 185"/>
              <a:gd name="T27" fmla="*/ 26 h 80"/>
              <a:gd name="T28" fmla="*/ 149 w 185"/>
              <a:gd name="T29" fmla="*/ 14 h 80"/>
              <a:gd name="T30" fmla="*/ 125 w 185"/>
              <a:gd name="T31" fmla="*/ 0 h 80"/>
              <a:gd name="T32" fmla="*/ 84 w 185"/>
              <a:gd name="T33" fmla="*/ 0 h 80"/>
              <a:gd name="T34" fmla="*/ 35 w 185"/>
              <a:gd name="T35" fmla="*/ 25 h 80"/>
              <a:gd name="T36" fmla="*/ 8 w 185"/>
              <a:gd name="T37" fmla="*/ 31 h 80"/>
              <a:gd name="T38" fmla="*/ 146 w 185"/>
              <a:gd name="T39" fmla="*/ 70 h 80"/>
              <a:gd name="T40" fmla="*/ 135 w 185"/>
              <a:gd name="T41" fmla="*/ 59 h 80"/>
              <a:gd name="T42" fmla="*/ 146 w 185"/>
              <a:gd name="T43" fmla="*/ 49 h 80"/>
              <a:gd name="T44" fmla="*/ 156 w 185"/>
              <a:gd name="T45" fmla="*/ 59 h 80"/>
              <a:gd name="T46" fmla="*/ 146 w 185"/>
              <a:gd name="T47" fmla="*/ 70 h 80"/>
              <a:gd name="T48" fmla="*/ 107 w 185"/>
              <a:gd name="T49" fmla="*/ 25 h 80"/>
              <a:gd name="T50" fmla="*/ 107 w 185"/>
              <a:gd name="T51" fmla="*/ 9 h 80"/>
              <a:gd name="T52" fmla="*/ 119 w 185"/>
              <a:gd name="T53" fmla="*/ 9 h 80"/>
              <a:gd name="T54" fmla="*/ 135 w 185"/>
              <a:gd name="T55" fmla="*/ 19 h 80"/>
              <a:gd name="T56" fmla="*/ 142 w 185"/>
              <a:gd name="T57" fmla="*/ 25 h 80"/>
              <a:gd name="T58" fmla="*/ 107 w 185"/>
              <a:gd name="T59" fmla="*/ 25 h 80"/>
              <a:gd name="T60" fmla="*/ 98 w 185"/>
              <a:gd name="T61" fmla="*/ 25 h 80"/>
              <a:gd name="T62" fmla="*/ 56 w 185"/>
              <a:gd name="T63" fmla="*/ 25 h 80"/>
              <a:gd name="T64" fmla="*/ 88 w 185"/>
              <a:gd name="T65" fmla="*/ 9 h 80"/>
              <a:gd name="T66" fmla="*/ 98 w 185"/>
              <a:gd name="T67" fmla="*/ 9 h 80"/>
              <a:gd name="T68" fmla="*/ 98 w 185"/>
              <a:gd name="T69" fmla="*/ 25 h 80"/>
              <a:gd name="T70" fmla="*/ 46 w 185"/>
              <a:gd name="T71" fmla="*/ 70 h 80"/>
              <a:gd name="T72" fmla="*/ 36 w 185"/>
              <a:gd name="T73" fmla="*/ 59 h 80"/>
              <a:gd name="T74" fmla="*/ 46 w 185"/>
              <a:gd name="T75" fmla="*/ 49 h 80"/>
              <a:gd name="T76" fmla="*/ 57 w 185"/>
              <a:gd name="T77" fmla="*/ 59 h 80"/>
              <a:gd name="T78" fmla="*/ 46 w 185"/>
              <a:gd name="T79" fmla="*/ 70 h 80"/>
              <a:gd name="T80" fmla="*/ 46 w 185"/>
              <a:gd name="T81" fmla="*/ 70 h 80"/>
              <a:gd name="T82" fmla="*/ 46 w 185"/>
              <a:gd name="T83" fmla="*/ 7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85" h="80">
                <a:moveTo>
                  <a:pt x="8" y="31"/>
                </a:moveTo>
                <a:cubicBezTo>
                  <a:pt x="2" y="33"/>
                  <a:pt x="0" y="46"/>
                  <a:pt x="3" y="55"/>
                </a:cubicBezTo>
                <a:cubicBezTo>
                  <a:pt x="4" y="58"/>
                  <a:pt x="8" y="61"/>
                  <a:pt x="16" y="61"/>
                </a:cubicBezTo>
                <a:cubicBezTo>
                  <a:pt x="26" y="61"/>
                  <a:pt x="26" y="61"/>
                  <a:pt x="26" y="61"/>
                </a:cubicBezTo>
                <a:cubicBezTo>
                  <a:pt x="27" y="72"/>
                  <a:pt x="36" y="80"/>
                  <a:pt x="46" y="80"/>
                </a:cubicBezTo>
                <a:cubicBezTo>
                  <a:pt x="57" y="80"/>
                  <a:pt x="66" y="72"/>
                  <a:pt x="66" y="61"/>
                </a:cubicBezTo>
                <a:cubicBezTo>
                  <a:pt x="126" y="61"/>
                  <a:pt x="126" y="61"/>
                  <a:pt x="126" y="61"/>
                </a:cubicBezTo>
                <a:cubicBezTo>
                  <a:pt x="127" y="72"/>
                  <a:pt x="135" y="80"/>
                  <a:pt x="146" y="80"/>
                </a:cubicBezTo>
                <a:cubicBezTo>
                  <a:pt x="157" y="80"/>
                  <a:pt x="165" y="72"/>
                  <a:pt x="166" y="61"/>
                </a:cubicBezTo>
                <a:cubicBezTo>
                  <a:pt x="179" y="61"/>
                  <a:pt x="179" y="61"/>
                  <a:pt x="179" y="61"/>
                </a:cubicBezTo>
                <a:cubicBezTo>
                  <a:pt x="182" y="61"/>
                  <a:pt x="185" y="58"/>
                  <a:pt x="185" y="55"/>
                </a:cubicBezTo>
                <a:cubicBezTo>
                  <a:pt x="185" y="34"/>
                  <a:pt x="185" y="34"/>
                  <a:pt x="185" y="34"/>
                </a:cubicBezTo>
                <a:cubicBezTo>
                  <a:pt x="185" y="31"/>
                  <a:pt x="183" y="29"/>
                  <a:pt x="181" y="28"/>
                </a:cubicBezTo>
                <a:cubicBezTo>
                  <a:pt x="163" y="26"/>
                  <a:pt x="163" y="26"/>
                  <a:pt x="163" y="26"/>
                </a:cubicBezTo>
                <a:cubicBezTo>
                  <a:pt x="158" y="22"/>
                  <a:pt x="153" y="18"/>
                  <a:pt x="149" y="14"/>
                </a:cubicBezTo>
                <a:cubicBezTo>
                  <a:pt x="141" y="7"/>
                  <a:pt x="134" y="0"/>
                  <a:pt x="125" y="0"/>
                </a:cubicBezTo>
                <a:cubicBezTo>
                  <a:pt x="125" y="0"/>
                  <a:pt x="89" y="0"/>
                  <a:pt x="84" y="0"/>
                </a:cubicBezTo>
                <a:cubicBezTo>
                  <a:pt x="79" y="0"/>
                  <a:pt x="35" y="25"/>
                  <a:pt x="35" y="25"/>
                </a:cubicBezTo>
                <a:cubicBezTo>
                  <a:pt x="35" y="25"/>
                  <a:pt x="12" y="30"/>
                  <a:pt x="8" y="31"/>
                </a:cubicBezTo>
                <a:close/>
                <a:moveTo>
                  <a:pt x="146" y="70"/>
                </a:moveTo>
                <a:cubicBezTo>
                  <a:pt x="140" y="70"/>
                  <a:pt x="135" y="65"/>
                  <a:pt x="135" y="59"/>
                </a:cubicBezTo>
                <a:cubicBezTo>
                  <a:pt x="135" y="54"/>
                  <a:pt x="140" y="49"/>
                  <a:pt x="146" y="49"/>
                </a:cubicBezTo>
                <a:cubicBezTo>
                  <a:pt x="152" y="49"/>
                  <a:pt x="156" y="54"/>
                  <a:pt x="156" y="59"/>
                </a:cubicBezTo>
                <a:cubicBezTo>
                  <a:pt x="156" y="65"/>
                  <a:pt x="152" y="70"/>
                  <a:pt x="146" y="70"/>
                </a:cubicBezTo>
                <a:close/>
                <a:moveTo>
                  <a:pt x="107" y="25"/>
                </a:moveTo>
                <a:cubicBezTo>
                  <a:pt x="107" y="9"/>
                  <a:pt x="107" y="9"/>
                  <a:pt x="107" y="9"/>
                </a:cubicBezTo>
                <a:cubicBezTo>
                  <a:pt x="113" y="9"/>
                  <a:pt x="119" y="9"/>
                  <a:pt x="119" y="9"/>
                </a:cubicBezTo>
                <a:cubicBezTo>
                  <a:pt x="124" y="9"/>
                  <a:pt x="129" y="13"/>
                  <a:pt x="135" y="19"/>
                </a:cubicBezTo>
                <a:cubicBezTo>
                  <a:pt x="137" y="21"/>
                  <a:pt x="140" y="23"/>
                  <a:pt x="142" y="25"/>
                </a:cubicBezTo>
                <a:cubicBezTo>
                  <a:pt x="107" y="25"/>
                  <a:pt x="107" y="25"/>
                  <a:pt x="107" y="25"/>
                </a:cubicBezTo>
                <a:close/>
                <a:moveTo>
                  <a:pt x="98" y="25"/>
                </a:moveTo>
                <a:cubicBezTo>
                  <a:pt x="56" y="25"/>
                  <a:pt x="56" y="25"/>
                  <a:pt x="56" y="25"/>
                </a:cubicBezTo>
                <a:cubicBezTo>
                  <a:pt x="63" y="20"/>
                  <a:pt x="83" y="9"/>
                  <a:pt x="88" y="9"/>
                </a:cubicBezTo>
                <a:cubicBezTo>
                  <a:pt x="90" y="9"/>
                  <a:pt x="94" y="9"/>
                  <a:pt x="98" y="9"/>
                </a:cubicBezTo>
                <a:lnTo>
                  <a:pt x="98" y="25"/>
                </a:lnTo>
                <a:close/>
                <a:moveTo>
                  <a:pt x="46" y="70"/>
                </a:moveTo>
                <a:cubicBezTo>
                  <a:pt x="40" y="70"/>
                  <a:pt x="36" y="65"/>
                  <a:pt x="36" y="59"/>
                </a:cubicBezTo>
                <a:cubicBezTo>
                  <a:pt x="36" y="54"/>
                  <a:pt x="40" y="49"/>
                  <a:pt x="46" y="49"/>
                </a:cubicBezTo>
                <a:cubicBezTo>
                  <a:pt x="52" y="49"/>
                  <a:pt x="57" y="54"/>
                  <a:pt x="57" y="59"/>
                </a:cubicBezTo>
                <a:cubicBezTo>
                  <a:pt x="57" y="65"/>
                  <a:pt x="52" y="70"/>
                  <a:pt x="46" y="70"/>
                </a:cubicBezTo>
                <a:close/>
                <a:moveTo>
                  <a:pt x="46" y="70"/>
                </a:moveTo>
                <a:cubicBezTo>
                  <a:pt x="46" y="70"/>
                  <a:pt x="46" y="70"/>
                  <a:pt x="46" y="70"/>
                </a:cubicBezTo>
              </a:path>
            </a:pathLst>
          </a:custGeom>
          <a:solidFill>
            <a:srgbClr val="3498DB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4" name="Freeform 12"/>
          <p:cNvSpPr>
            <a:spLocks noEditPoints="1"/>
          </p:cNvSpPr>
          <p:nvPr>
            <p:custDataLst>
              <p:tags r:id="rId17"/>
            </p:custDataLst>
          </p:nvPr>
        </p:nvSpPr>
        <p:spPr bwMode="auto">
          <a:xfrm>
            <a:off x="4499101" y="1274748"/>
            <a:ext cx="702600" cy="411961"/>
          </a:xfrm>
          <a:custGeom>
            <a:avLst/>
            <a:gdLst>
              <a:gd name="T0" fmla="*/ 144 w 223"/>
              <a:gd name="T1" fmla="*/ 106 h 128"/>
              <a:gd name="T2" fmla="*/ 188 w 223"/>
              <a:gd name="T3" fmla="*/ 106 h 128"/>
              <a:gd name="T4" fmla="*/ 166 w 223"/>
              <a:gd name="T5" fmla="*/ 120 h 128"/>
              <a:gd name="T6" fmla="*/ 166 w 223"/>
              <a:gd name="T7" fmla="*/ 91 h 128"/>
              <a:gd name="T8" fmla="*/ 166 w 223"/>
              <a:gd name="T9" fmla="*/ 120 h 128"/>
              <a:gd name="T10" fmla="*/ 38 w 223"/>
              <a:gd name="T11" fmla="*/ 106 h 128"/>
              <a:gd name="T12" fmla="*/ 83 w 223"/>
              <a:gd name="T13" fmla="*/ 106 h 128"/>
              <a:gd name="T14" fmla="*/ 61 w 223"/>
              <a:gd name="T15" fmla="*/ 120 h 128"/>
              <a:gd name="T16" fmla="*/ 61 w 223"/>
              <a:gd name="T17" fmla="*/ 91 h 128"/>
              <a:gd name="T18" fmla="*/ 61 w 223"/>
              <a:gd name="T19" fmla="*/ 120 h 128"/>
              <a:gd name="T20" fmla="*/ 220 w 223"/>
              <a:gd name="T21" fmla="*/ 51 h 128"/>
              <a:gd name="T22" fmla="*/ 214 w 223"/>
              <a:gd name="T23" fmla="*/ 16 h 128"/>
              <a:gd name="T24" fmla="*/ 29 w 223"/>
              <a:gd name="T25" fmla="*/ 0 h 128"/>
              <a:gd name="T26" fmla="*/ 7 w 223"/>
              <a:gd name="T27" fmla="*/ 51 h 128"/>
              <a:gd name="T28" fmla="*/ 7 w 223"/>
              <a:gd name="T29" fmla="*/ 56 h 128"/>
              <a:gd name="T30" fmla="*/ 2 w 223"/>
              <a:gd name="T31" fmla="*/ 60 h 128"/>
              <a:gd name="T32" fmla="*/ 0 w 223"/>
              <a:gd name="T33" fmla="*/ 67 h 128"/>
              <a:gd name="T34" fmla="*/ 2 w 223"/>
              <a:gd name="T35" fmla="*/ 74 h 128"/>
              <a:gd name="T36" fmla="*/ 7 w 223"/>
              <a:gd name="T37" fmla="*/ 78 h 128"/>
              <a:gd name="T38" fmla="*/ 7 w 223"/>
              <a:gd name="T39" fmla="*/ 93 h 128"/>
              <a:gd name="T40" fmla="*/ 3 w 223"/>
              <a:gd name="T41" fmla="*/ 103 h 128"/>
              <a:gd name="T42" fmla="*/ 29 w 223"/>
              <a:gd name="T43" fmla="*/ 108 h 128"/>
              <a:gd name="T44" fmla="*/ 35 w 223"/>
              <a:gd name="T45" fmla="*/ 106 h 128"/>
              <a:gd name="T46" fmla="*/ 86 w 223"/>
              <a:gd name="T47" fmla="*/ 106 h 128"/>
              <a:gd name="T48" fmla="*/ 166 w 223"/>
              <a:gd name="T49" fmla="*/ 81 h 128"/>
              <a:gd name="T50" fmla="*/ 204 w 223"/>
              <a:gd name="T51" fmla="*/ 106 h 128"/>
              <a:gd name="T52" fmla="*/ 219 w 223"/>
              <a:gd name="T53" fmla="*/ 103 h 128"/>
              <a:gd name="T54" fmla="*/ 223 w 223"/>
              <a:gd name="T55" fmla="*/ 87 h 128"/>
              <a:gd name="T56" fmla="*/ 60 w 223"/>
              <a:gd name="T57" fmla="*/ 47 h 128"/>
              <a:gd name="T58" fmla="*/ 19 w 223"/>
              <a:gd name="T59" fmla="*/ 17 h 128"/>
              <a:gd name="T60" fmla="*/ 60 w 223"/>
              <a:gd name="T61" fmla="*/ 14 h 128"/>
              <a:gd name="T62" fmla="*/ 63 w 223"/>
              <a:gd name="T63" fmla="*/ 44 h 128"/>
              <a:gd name="T64" fmla="*/ 122 w 223"/>
              <a:gd name="T65" fmla="*/ 45 h 128"/>
              <a:gd name="T66" fmla="*/ 72 w 223"/>
              <a:gd name="T67" fmla="*/ 48 h 128"/>
              <a:gd name="T68" fmla="*/ 70 w 223"/>
              <a:gd name="T69" fmla="*/ 18 h 128"/>
              <a:gd name="T70" fmla="*/ 119 w 223"/>
              <a:gd name="T71" fmla="*/ 15 h 128"/>
              <a:gd name="T72" fmla="*/ 122 w 223"/>
              <a:gd name="T73" fmla="*/ 45 h 128"/>
              <a:gd name="T74" fmla="*/ 178 w 223"/>
              <a:gd name="T75" fmla="*/ 48 h 128"/>
              <a:gd name="T76" fmla="*/ 128 w 223"/>
              <a:gd name="T77" fmla="*/ 45 h 128"/>
              <a:gd name="T78" fmla="*/ 131 w 223"/>
              <a:gd name="T79" fmla="*/ 15 h 128"/>
              <a:gd name="T80" fmla="*/ 181 w 223"/>
              <a:gd name="T81" fmla="*/ 18 h 128"/>
              <a:gd name="T82" fmla="*/ 181 w 223"/>
              <a:gd name="T83" fmla="*/ 74 h 128"/>
              <a:gd name="T84" fmla="*/ 208 w 223"/>
              <a:gd name="T85" fmla="*/ 72 h 128"/>
              <a:gd name="T86" fmla="*/ 181 w 223"/>
              <a:gd name="T87" fmla="*/ 74 h 128"/>
              <a:gd name="T88" fmla="*/ 182 w 223"/>
              <a:gd name="T89" fmla="*/ 70 h 128"/>
              <a:gd name="T90" fmla="*/ 210 w 223"/>
              <a:gd name="T91" fmla="*/ 71 h 128"/>
              <a:gd name="T92" fmla="*/ 181 w 223"/>
              <a:gd name="T93" fmla="*/ 68 h 128"/>
              <a:gd name="T94" fmla="*/ 208 w 223"/>
              <a:gd name="T95" fmla="*/ 67 h 128"/>
              <a:gd name="T96" fmla="*/ 181 w 223"/>
              <a:gd name="T97" fmla="*/ 68 h 128"/>
              <a:gd name="T98" fmla="*/ 182 w 223"/>
              <a:gd name="T99" fmla="*/ 64 h 128"/>
              <a:gd name="T100" fmla="*/ 210 w 223"/>
              <a:gd name="T101" fmla="*/ 65 h 128"/>
              <a:gd name="T102" fmla="*/ 181 w 223"/>
              <a:gd name="T103" fmla="*/ 65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23" h="128">
                <a:moveTo>
                  <a:pt x="166" y="83"/>
                </a:moveTo>
                <a:cubicBezTo>
                  <a:pt x="154" y="83"/>
                  <a:pt x="144" y="93"/>
                  <a:pt x="144" y="106"/>
                </a:cubicBezTo>
                <a:cubicBezTo>
                  <a:pt x="144" y="118"/>
                  <a:pt x="154" y="128"/>
                  <a:pt x="166" y="128"/>
                </a:cubicBezTo>
                <a:cubicBezTo>
                  <a:pt x="178" y="128"/>
                  <a:pt x="188" y="118"/>
                  <a:pt x="188" y="106"/>
                </a:cubicBezTo>
                <a:cubicBezTo>
                  <a:pt x="188" y="93"/>
                  <a:pt x="178" y="83"/>
                  <a:pt x="166" y="83"/>
                </a:cubicBezTo>
                <a:close/>
                <a:moveTo>
                  <a:pt x="166" y="120"/>
                </a:moveTo>
                <a:cubicBezTo>
                  <a:pt x="158" y="120"/>
                  <a:pt x="152" y="113"/>
                  <a:pt x="152" y="106"/>
                </a:cubicBezTo>
                <a:cubicBezTo>
                  <a:pt x="152" y="98"/>
                  <a:pt x="158" y="91"/>
                  <a:pt x="166" y="91"/>
                </a:cubicBezTo>
                <a:cubicBezTo>
                  <a:pt x="174" y="91"/>
                  <a:pt x="180" y="98"/>
                  <a:pt x="180" y="106"/>
                </a:cubicBezTo>
                <a:cubicBezTo>
                  <a:pt x="180" y="113"/>
                  <a:pt x="174" y="120"/>
                  <a:pt x="166" y="120"/>
                </a:cubicBezTo>
                <a:close/>
                <a:moveTo>
                  <a:pt x="61" y="83"/>
                </a:moveTo>
                <a:cubicBezTo>
                  <a:pt x="48" y="83"/>
                  <a:pt x="38" y="93"/>
                  <a:pt x="38" y="106"/>
                </a:cubicBezTo>
                <a:cubicBezTo>
                  <a:pt x="38" y="118"/>
                  <a:pt x="48" y="128"/>
                  <a:pt x="61" y="128"/>
                </a:cubicBezTo>
                <a:cubicBezTo>
                  <a:pt x="73" y="128"/>
                  <a:pt x="83" y="118"/>
                  <a:pt x="83" y="106"/>
                </a:cubicBezTo>
                <a:cubicBezTo>
                  <a:pt x="83" y="93"/>
                  <a:pt x="73" y="83"/>
                  <a:pt x="61" y="83"/>
                </a:cubicBezTo>
                <a:close/>
                <a:moveTo>
                  <a:pt x="61" y="120"/>
                </a:moveTo>
                <a:cubicBezTo>
                  <a:pt x="53" y="120"/>
                  <a:pt x="46" y="113"/>
                  <a:pt x="46" y="106"/>
                </a:cubicBezTo>
                <a:cubicBezTo>
                  <a:pt x="46" y="98"/>
                  <a:pt x="53" y="91"/>
                  <a:pt x="61" y="91"/>
                </a:cubicBezTo>
                <a:cubicBezTo>
                  <a:pt x="68" y="91"/>
                  <a:pt x="75" y="98"/>
                  <a:pt x="75" y="106"/>
                </a:cubicBezTo>
                <a:cubicBezTo>
                  <a:pt x="75" y="113"/>
                  <a:pt x="68" y="120"/>
                  <a:pt x="61" y="120"/>
                </a:cubicBezTo>
                <a:close/>
                <a:moveTo>
                  <a:pt x="220" y="83"/>
                </a:moveTo>
                <a:cubicBezTo>
                  <a:pt x="220" y="51"/>
                  <a:pt x="220" y="51"/>
                  <a:pt x="220" y="51"/>
                </a:cubicBezTo>
                <a:cubicBezTo>
                  <a:pt x="220" y="51"/>
                  <a:pt x="220" y="51"/>
                  <a:pt x="220" y="51"/>
                </a:cubicBezTo>
                <a:cubicBezTo>
                  <a:pt x="220" y="29"/>
                  <a:pt x="214" y="16"/>
                  <a:pt x="214" y="16"/>
                </a:cubicBezTo>
                <a:cubicBezTo>
                  <a:pt x="214" y="7"/>
                  <a:pt x="207" y="0"/>
                  <a:pt x="198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0" y="0"/>
                  <a:pt x="13" y="7"/>
                  <a:pt x="13" y="16"/>
                </a:cubicBezTo>
                <a:cubicBezTo>
                  <a:pt x="13" y="16"/>
                  <a:pt x="7" y="29"/>
                  <a:pt x="7" y="51"/>
                </a:cubicBezTo>
                <a:cubicBezTo>
                  <a:pt x="7" y="51"/>
                  <a:pt x="7" y="51"/>
                  <a:pt x="7" y="51"/>
                </a:cubicBezTo>
                <a:cubicBezTo>
                  <a:pt x="7" y="56"/>
                  <a:pt x="7" y="56"/>
                  <a:pt x="7" y="56"/>
                </a:cubicBezTo>
                <a:cubicBezTo>
                  <a:pt x="2" y="59"/>
                  <a:pt x="2" y="59"/>
                  <a:pt x="2" y="59"/>
                </a:cubicBezTo>
                <a:cubicBezTo>
                  <a:pt x="2" y="60"/>
                  <a:pt x="2" y="60"/>
                  <a:pt x="2" y="60"/>
                </a:cubicBezTo>
                <a:cubicBezTo>
                  <a:pt x="2" y="60"/>
                  <a:pt x="2" y="60"/>
                  <a:pt x="2" y="60"/>
                </a:cubicBezTo>
                <a:cubicBezTo>
                  <a:pt x="1" y="60"/>
                  <a:pt x="0" y="63"/>
                  <a:pt x="0" y="67"/>
                </a:cubicBezTo>
                <a:cubicBezTo>
                  <a:pt x="0" y="71"/>
                  <a:pt x="1" y="74"/>
                  <a:pt x="2" y="74"/>
                </a:cubicBezTo>
                <a:cubicBezTo>
                  <a:pt x="2" y="74"/>
                  <a:pt x="2" y="74"/>
                  <a:pt x="2" y="74"/>
                </a:cubicBezTo>
                <a:cubicBezTo>
                  <a:pt x="2" y="75"/>
                  <a:pt x="2" y="75"/>
                  <a:pt x="2" y="75"/>
                </a:cubicBezTo>
                <a:cubicBezTo>
                  <a:pt x="7" y="78"/>
                  <a:pt x="7" y="78"/>
                  <a:pt x="7" y="78"/>
                </a:cubicBezTo>
                <a:cubicBezTo>
                  <a:pt x="7" y="90"/>
                  <a:pt x="7" y="90"/>
                  <a:pt x="7" y="90"/>
                </a:cubicBezTo>
                <a:cubicBezTo>
                  <a:pt x="7" y="91"/>
                  <a:pt x="7" y="92"/>
                  <a:pt x="7" y="93"/>
                </a:cubicBezTo>
                <a:cubicBezTo>
                  <a:pt x="5" y="93"/>
                  <a:pt x="3" y="95"/>
                  <a:pt x="3" y="97"/>
                </a:cubicBezTo>
                <a:cubicBezTo>
                  <a:pt x="3" y="103"/>
                  <a:pt x="3" y="103"/>
                  <a:pt x="3" y="103"/>
                </a:cubicBezTo>
                <a:cubicBezTo>
                  <a:pt x="3" y="106"/>
                  <a:pt x="5" y="108"/>
                  <a:pt x="7" y="108"/>
                </a:cubicBezTo>
                <a:cubicBezTo>
                  <a:pt x="29" y="108"/>
                  <a:pt x="29" y="108"/>
                  <a:pt x="29" y="108"/>
                </a:cubicBezTo>
                <a:cubicBezTo>
                  <a:pt x="30" y="108"/>
                  <a:pt x="31" y="107"/>
                  <a:pt x="32" y="106"/>
                </a:cubicBezTo>
                <a:cubicBezTo>
                  <a:pt x="35" y="106"/>
                  <a:pt x="35" y="106"/>
                  <a:pt x="35" y="106"/>
                </a:cubicBezTo>
                <a:cubicBezTo>
                  <a:pt x="35" y="92"/>
                  <a:pt x="47" y="81"/>
                  <a:pt x="61" y="81"/>
                </a:cubicBezTo>
                <a:cubicBezTo>
                  <a:pt x="75" y="81"/>
                  <a:pt x="86" y="92"/>
                  <a:pt x="86" y="106"/>
                </a:cubicBezTo>
                <a:cubicBezTo>
                  <a:pt x="141" y="106"/>
                  <a:pt x="141" y="106"/>
                  <a:pt x="141" y="106"/>
                </a:cubicBezTo>
                <a:cubicBezTo>
                  <a:pt x="141" y="92"/>
                  <a:pt x="152" y="81"/>
                  <a:pt x="166" y="81"/>
                </a:cubicBezTo>
                <a:cubicBezTo>
                  <a:pt x="180" y="81"/>
                  <a:pt x="191" y="92"/>
                  <a:pt x="191" y="106"/>
                </a:cubicBezTo>
                <a:cubicBezTo>
                  <a:pt x="204" y="106"/>
                  <a:pt x="204" y="106"/>
                  <a:pt x="204" y="106"/>
                </a:cubicBezTo>
                <a:cubicBezTo>
                  <a:pt x="208" y="106"/>
                  <a:pt x="211" y="105"/>
                  <a:pt x="214" y="103"/>
                </a:cubicBezTo>
                <a:cubicBezTo>
                  <a:pt x="219" y="103"/>
                  <a:pt x="219" y="103"/>
                  <a:pt x="219" y="103"/>
                </a:cubicBezTo>
                <a:cubicBezTo>
                  <a:pt x="221" y="103"/>
                  <a:pt x="223" y="101"/>
                  <a:pt x="223" y="99"/>
                </a:cubicBezTo>
                <a:cubicBezTo>
                  <a:pt x="223" y="87"/>
                  <a:pt x="223" y="87"/>
                  <a:pt x="223" y="87"/>
                </a:cubicBezTo>
                <a:cubicBezTo>
                  <a:pt x="223" y="85"/>
                  <a:pt x="222" y="83"/>
                  <a:pt x="220" y="83"/>
                </a:cubicBezTo>
                <a:close/>
                <a:moveTo>
                  <a:pt x="60" y="47"/>
                </a:moveTo>
                <a:cubicBezTo>
                  <a:pt x="13" y="47"/>
                  <a:pt x="13" y="47"/>
                  <a:pt x="13" y="47"/>
                </a:cubicBezTo>
                <a:cubicBezTo>
                  <a:pt x="14" y="28"/>
                  <a:pt x="19" y="17"/>
                  <a:pt x="19" y="17"/>
                </a:cubicBezTo>
                <a:cubicBezTo>
                  <a:pt x="19" y="16"/>
                  <a:pt x="19" y="15"/>
                  <a:pt x="19" y="14"/>
                </a:cubicBezTo>
                <a:cubicBezTo>
                  <a:pt x="60" y="14"/>
                  <a:pt x="60" y="14"/>
                  <a:pt x="60" y="14"/>
                </a:cubicBezTo>
                <a:cubicBezTo>
                  <a:pt x="61" y="14"/>
                  <a:pt x="63" y="15"/>
                  <a:pt x="63" y="17"/>
                </a:cubicBezTo>
                <a:cubicBezTo>
                  <a:pt x="63" y="44"/>
                  <a:pt x="63" y="44"/>
                  <a:pt x="63" y="44"/>
                </a:cubicBezTo>
                <a:cubicBezTo>
                  <a:pt x="63" y="46"/>
                  <a:pt x="61" y="47"/>
                  <a:pt x="60" y="47"/>
                </a:cubicBezTo>
                <a:close/>
                <a:moveTo>
                  <a:pt x="122" y="45"/>
                </a:moveTo>
                <a:cubicBezTo>
                  <a:pt x="122" y="46"/>
                  <a:pt x="121" y="48"/>
                  <a:pt x="119" y="48"/>
                </a:cubicBezTo>
                <a:cubicBezTo>
                  <a:pt x="72" y="48"/>
                  <a:pt x="72" y="48"/>
                  <a:pt x="72" y="48"/>
                </a:cubicBezTo>
                <a:cubicBezTo>
                  <a:pt x="71" y="48"/>
                  <a:pt x="70" y="46"/>
                  <a:pt x="70" y="45"/>
                </a:cubicBezTo>
                <a:cubicBezTo>
                  <a:pt x="70" y="18"/>
                  <a:pt x="70" y="18"/>
                  <a:pt x="70" y="18"/>
                </a:cubicBezTo>
                <a:cubicBezTo>
                  <a:pt x="70" y="16"/>
                  <a:pt x="71" y="15"/>
                  <a:pt x="72" y="15"/>
                </a:cubicBezTo>
                <a:cubicBezTo>
                  <a:pt x="119" y="15"/>
                  <a:pt x="119" y="15"/>
                  <a:pt x="119" y="15"/>
                </a:cubicBezTo>
                <a:cubicBezTo>
                  <a:pt x="121" y="15"/>
                  <a:pt x="122" y="16"/>
                  <a:pt x="122" y="18"/>
                </a:cubicBezTo>
                <a:lnTo>
                  <a:pt x="122" y="45"/>
                </a:lnTo>
                <a:close/>
                <a:moveTo>
                  <a:pt x="181" y="45"/>
                </a:moveTo>
                <a:cubicBezTo>
                  <a:pt x="181" y="46"/>
                  <a:pt x="179" y="48"/>
                  <a:pt x="178" y="48"/>
                </a:cubicBezTo>
                <a:cubicBezTo>
                  <a:pt x="131" y="48"/>
                  <a:pt x="131" y="48"/>
                  <a:pt x="131" y="48"/>
                </a:cubicBezTo>
                <a:cubicBezTo>
                  <a:pt x="129" y="48"/>
                  <a:pt x="128" y="46"/>
                  <a:pt x="128" y="45"/>
                </a:cubicBezTo>
                <a:cubicBezTo>
                  <a:pt x="128" y="18"/>
                  <a:pt x="128" y="18"/>
                  <a:pt x="128" y="18"/>
                </a:cubicBezTo>
                <a:cubicBezTo>
                  <a:pt x="128" y="16"/>
                  <a:pt x="129" y="15"/>
                  <a:pt x="131" y="15"/>
                </a:cubicBezTo>
                <a:cubicBezTo>
                  <a:pt x="178" y="15"/>
                  <a:pt x="178" y="15"/>
                  <a:pt x="178" y="15"/>
                </a:cubicBezTo>
                <a:cubicBezTo>
                  <a:pt x="179" y="15"/>
                  <a:pt x="181" y="16"/>
                  <a:pt x="181" y="18"/>
                </a:cubicBezTo>
                <a:lnTo>
                  <a:pt x="181" y="45"/>
                </a:lnTo>
                <a:close/>
                <a:moveTo>
                  <a:pt x="181" y="74"/>
                </a:moveTo>
                <a:cubicBezTo>
                  <a:pt x="181" y="73"/>
                  <a:pt x="182" y="72"/>
                  <a:pt x="182" y="72"/>
                </a:cubicBezTo>
                <a:cubicBezTo>
                  <a:pt x="208" y="72"/>
                  <a:pt x="208" y="72"/>
                  <a:pt x="208" y="72"/>
                </a:cubicBezTo>
                <a:cubicBezTo>
                  <a:pt x="209" y="72"/>
                  <a:pt x="210" y="73"/>
                  <a:pt x="210" y="74"/>
                </a:cubicBezTo>
                <a:lnTo>
                  <a:pt x="181" y="74"/>
                </a:lnTo>
                <a:close/>
                <a:moveTo>
                  <a:pt x="181" y="71"/>
                </a:moveTo>
                <a:cubicBezTo>
                  <a:pt x="181" y="70"/>
                  <a:pt x="182" y="70"/>
                  <a:pt x="182" y="70"/>
                </a:cubicBezTo>
                <a:cubicBezTo>
                  <a:pt x="208" y="70"/>
                  <a:pt x="208" y="70"/>
                  <a:pt x="208" y="70"/>
                </a:cubicBezTo>
                <a:cubicBezTo>
                  <a:pt x="209" y="70"/>
                  <a:pt x="210" y="70"/>
                  <a:pt x="210" y="71"/>
                </a:cubicBezTo>
                <a:lnTo>
                  <a:pt x="181" y="71"/>
                </a:lnTo>
                <a:close/>
                <a:moveTo>
                  <a:pt x="181" y="68"/>
                </a:moveTo>
                <a:cubicBezTo>
                  <a:pt x="181" y="67"/>
                  <a:pt x="182" y="67"/>
                  <a:pt x="182" y="67"/>
                </a:cubicBezTo>
                <a:cubicBezTo>
                  <a:pt x="208" y="67"/>
                  <a:pt x="208" y="67"/>
                  <a:pt x="208" y="67"/>
                </a:cubicBezTo>
                <a:cubicBezTo>
                  <a:pt x="209" y="67"/>
                  <a:pt x="210" y="67"/>
                  <a:pt x="210" y="68"/>
                </a:cubicBezTo>
                <a:lnTo>
                  <a:pt x="181" y="68"/>
                </a:lnTo>
                <a:close/>
                <a:moveTo>
                  <a:pt x="181" y="65"/>
                </a:moveTo>
                <a:cubicBezTo>
                  <a:pt x="181" y="65"/>
                  <a:pt x="182" y="64"/>
                  <a:pt x="182" y="64"/>
                </a:cubicBezTo>
                <a:cubicBezTo>
                  <a:pt x="208" y="64"/>
                  <a:pt x="208" y="64"/>
                  <a:pt x="208" y="64"/>
                </a:cubicBezTo>
                <a:cubicBezTo>
                  <a:pt x="209" y="64"/>
                  <a:pt x="210" y="65"/>
                  <a:pt x="210" y="65"/>
                </a:cubicBezTo>
                <a:lnTo>
                  <a:pt x="181" y="65"/>
                </a:lnTo>
                <a:close/>
                <a:moveTo>
                  <a:pt x="181" y="65"/>
                </a:moveTo>
                <a:cubicBezTo>
                  <a:pt x="181" y="65"/>
                  <a:pt x="181" y="65"/>
                  <a:pt x="181" y="65"/>
                </a:cubicBezTo>
              </a:path>
            </a:pathLst>
          </a:custGeom>
          <a:solidFill>
            <a:srgbClr val="1AA3AA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5" name="Freeform 21"/>
          <p:cNvSpPr>
            <a:spLocks noEditPoints="1"/>
          </p:cNvSpPr>
          <p:nvPr>
            <p:custDataLst>
              <p:tags r:id="rId18"/>
            </p:custDataLst>
          </p:nvPr>
        </p:nvSpPr>
        <p:spPr bwMode="auto">
          <a:xfrm>
            <a:off x="5897914" y="1274748"/>
            <a:ext cx="771927" cy="411961"/>
          </a:xfrm>
          <a:custGeom>
            <a:avLst/>
            <a:gdLst>
              <a:gd name="T0" fmla="*/ 179 w 245"/>
              <a:gd name="T1" fmla="*/ 109 h 128"/>
              <a:gd name="T2" fmla="*/ 218 w 245"/>
              <a:gd name="T3" fmla="*/ 109 h 128"/>
              <a:gd name="T4" fmla="*/ 199 w 245"/>
              <a:gd name="T5" fmla="*/ 121 h 128"/>
              <a:gd name="T6" fmla="*/ 199 w 245"/>
              <a:gd name="T7" fmla="*/ 97 h 128"/>
              <a:gd name="T8" fmla="*/ 199 w 245"/>
              <a:gd name="T9" fmla="*/ 121 h 128"/>
              <a:gd name="T10" fmla="*/ 26 w 245"/>
              <a:gd name="T11" fmla="*/ 109 h 128"/>
              <a:gd name="T12" fmla="*/ 64 w 245"/>
              <a:gd name="T13" fmla="*/ 109 h 128"/>
              <a:gd name="T14" fmla="*/ 45 w 245"/>
              <a:gd name="T15" fmla="*/ 121 h 128"/>
              <a:gd name="T16" fmla="*/ 45 w 245"/>
              <a:gd name="T17" fmla="*/ 97 h 128"/>
              <a:gd name="T18" fmla="*/ 45 w 245"/>
              <a:gd name="T19" fmla="*/ 121 h 128"/>
              <a:gd name="T20" fmla="*/ 9 w 245"/>
              <a:gd name="T21" fmla="*/ 86 h 128"/>
              <a:gd name="T22" fmla="*/ 7 w 245"/>
              <a:gd name="T23" fmla="*/ 104 h 128"/>
              <a:gd name="T24" fmla="*/ 0 w 245"/>
              <a:gd name="T25" fmla="*/ 112 h 128"/>
              <a:gd name="T26" fmla="*/ 23 w 245"/>
              <a:gd name="T27" fmla="*/ 110 h 128"/>
              <a:gd name="T28" fmla="*/ 66 w 245"/>
              <a:gd name="T29" fmla="*/ 110 h 128"/>
              <a:gd name="T30" fmla="*/ 177 w 245"/>
              <a:gd name="T31" fmla="*/ 112 h 128"/>
              <a:gd name="T32" fmla="*/ 198 w 245"/>
              <a:gd name="T33" fmla="*/ 88 h 128"/>
              <a:gd name="T34" fmla="*/ 219 w 245"/>
              <a:gd name="T35" fmla="*/ 112 h 128"/>
              <a:gd name="T36" fmla="*/ 245 w 245"/>
              <a:gd name="T37" fmla="*/ 92 h 128"/>
              <a:gd name="T38" fmla="*/ 224 w 245"/>
              <a:gd name="T39" fmla="*/ 0 h 128"/>
              <a:gd name="T40" fmla="*/ 0 w 245"/>
              <a:gd name="T41" fmla="*/ 20 h 128"/>
              <a:gd name="T42" fmla="*/ 7 w 245"/>
              <a:gd name="T43" fmla="*/ 84 h 128"/>
              <a:gd name="T44" fmla="*/ 146 w 245"/>
              <a:gd name="T45" fmla="*/ 59 h 128"/>
              <a:gd name="T46" fmla="*/ 109 w 245"/>
              <a:gd name="T47" fmla="*/ 11 h 128"/>
              <a:gd name="T48" fmla="*/ 188 w 245"/>
              <a:gd name="T49" fmla="*/ 59 h 128"/>
              <a:gd name="T50" fmla="*/ 227 w 245"/>
              <a:gd name="T51" fmla="*/ 11 h 128"/>
              <a:gd name="T52" fmla="*/ 229 w 245"/>
              <a:gd name="T53" fmla="*/ 48 h 128"/>
              <a:gd name="T54" fmla="*/ 205 w 245"/>
              <a:gd name="T55" fmla="*/ 59 h 128"/>
              <a:gd name="T56" fmla="*/ 148 w 245"/>
              <a:gd name="T57" fmla="*/ 59 h 128"/>
              <a:gd name="T58" fmla="*/ 186 w 245"/>
              <a:gd name="T59" fmla="*/ 11 h 128"/>
              <a:gd name="T60" fmla="*/ 148 w 245"/>
              <a:gd name="T61" fmla="*/ 59 h 128"/>
              <a:gd name="T62" fmla="*/ 107 w 245"/>
              <a:gd name="T63" fmla="*/ 11 h 128"/>
              <a:gd name="T64" fmla="*/ 66 w 245"/>
              <a:gd name="T65" fmla="*/ 59 h 128"/>
              <a:gd name="T66" fmla="*/ 48 w 245"/>
              <a:gd name="T67" fmla="*/ 13 h 128"/>
              <a:gd name="T68" fmla="*/ 64 w 245"/>
              <a:gd name="T69" fmla="*/ 11 h 128"/>
              <a:gd name="T70" fmla="*/ 50 w 245"/>
              <a:gd name="T71" fmla="*/ 59 h 128"/>
              <a:gd name="T72" fmla="*/ 48 w 245"/>
              <a:gd name="T73" fmla="*/ 13 h 128"/>
              <a:gd name="T74" fmla="*/ 22 w 245"/>
              <a:gd name="T75" fmla="*/ 10 h 128"/>
              <a:gd name="T76" fmla="*/ 42 w 245"/>
              <a:gd name="T77" fmla="*/ 58 h 128"/>
              <a:gd name="T78" fmla="*/ 12 w 245"/>
              <a:gd name="T79" fmla="*/ 70 h 128"/>
              <a:gd name="T80" fmla="*/ 12 w 245"/>
              <a:gd name="T81" fmla="*/ 7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45" h="128">
                <a:moveTo>
                  <a:pt x="199" y="90"/>
                </a:moveTo>
                <a:cubicBezTo>
                  <a:pt x="188" y="90"/>
                  <a:pt x="179" y="98"/>
                  <a:pt x="179" y="109"/>
                </a:cubicBezTo>
                <a:cubicBezTo>
                  <a:pt x="179" y="119"/>
                  <a:pt x="188" y="128"/>
                  <a:pt x="199" y="128"/>
                </a:cubicBezTo>
                <a:cubicBezTo>
                  <a:pt x="209" y="128"/>
                  <a:pt x="218" y="119"/>
                  <a:pt x="218" y="109"/>
                </a:cubicBezTo>
                <a:cubicBezTo>
                  <a:pt x="218" y="98"/>
                  <a:pt x="209" y="90"/>
                  <a:pt x="199" y="90"/>
                </a:cubicBezTo>
                <a:close/>
                <a:moveTo>
                  <a:pt x="199" y="121"/>
                </a:moveTo>
                <a:cubicBezTo>
                  <a:pt x="192" y="121"/>
                  <a:pt x="187" y="115"/>
                  <a:pt x="187" y="109"/>
                </a:cubicBezTo>
                <a:cubicBezTo>
                  <a:pt x="187" y="102"/>
                  <a:pt x="192" y="97"/>
                  <a:pt x="199" y="97"/>
                </a:cubicBezTo>
                <a:cubicBezTo>
                  <a:pt x="205" y="97"/>
                  <a:pt x="211" y="102"/>
                  <a:pt x="211" y="109"/>
                </a:cubicBezTo>
                <a:cubicBezTo>
                  <a:pt x="211" y="115"/>
                  <a:pt x="205" y="121"/>
                  <a:pt x="199" y="121"/>
                </a:cubicBezTo>
                <a:close/>
                <a:moveTo>
                  <a:pt x="45" y="90"/>
                </a:moveTo>
                <a:cubicBezTo>
                  <a:pt x="35" y="90"/>
                  <a:pt x="26" y="98"/>
                  <a:pt x="26" y="109"/>
                </a:cubicBezTo>
                <a:cubicBezTo>
                  <a:pt x="26" y="119"/>
                  <a:pt x="35" y="128"/>
                  <a:pt x="45" y="128"/>
                </a:cubicBezTo>
                <a:cubicBezTo>
                  <a:pt x="56" y="128"/>
                  <a:pt x="64" y="119"/>
                  <a:pt x="64" y="109"/>
                </a:cubicBezTo>
                <a:cubicBezTo>
                  <a:pt x="64" y="98"/>
                  <a:pt x="56" y="90"/>
                  <a:pt x="45" y="90"/>
                </a:cubicBezTo>
                <a:close/>
                <a:moveTo>
                  <a:pt x="45" y="121"/>
                </a:moveTo>
                <a:cubicBezTo>
                  <a:pt x="39" y="121"/>
                  <a:pt x="33" y="115"/>
                  <a:pt x="33" y="109"/>
                </a:cubicBezTo>
                <a:cubicBezTo>
                  <a:pt x="33" y="102"/>
                  <a:pt x="39" y="97"/>
                  <a:pt x="45" y="97"/>
                </a:cubicBezTo>
                <a:cubicBezTo>
                  <a:pt x="52" y="97"/>
                  <a:pt x="57" y="102"/>
                  <a:pt x="57" y="109"/>
                </a:cubicBezTo>
                <a:cubicBezTo>
                  <a:pt x="57" y="115"/>
                  <a:pt x="52" y="121"/>
                  <a:pt x="45" y="121"/>
                </a:cubicBezTo>
                <a:close/>
                <a:moveTo>
                  <a:pt x="7" y="84"/>
                </a:moveTo>
                <a:cubicBezTo>
                  <a:pt x="8" y="84"/>
                  <a:pt x="9" y="85"/>
                  <a:pt x="9" y="86"/>
                </a:cubicBezTo>
                <a:cubicBezTo>
                  <a:pt x="9" y="102"/>
                  <a:pt x="9" y="102"/>
                  <a:pt x="9" y="102"/>
                </a:cubicBezTo>
                <a:cubicBezTo>
                  <a:pt x="9" y="103"/>
                  <a:pt x="8" y="104"/>
                  <a:pt x="7" y="104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112"/>
                  <a:pt x="0" y="112"/>
                  <a:pt x="0" y="112"/>
                </a:cubicBezTo>
                <a:cubicBezTo>
                  <a:pt x="23" y="112"/>
                  <a:pt x="23" y="112"/>
                  <a:pt x="23" y="112"/>
                </a:cubicBezTo>
                <a:cubicBezTo>
                  <a:pt x="23" y="111"/>
                  <a:pt x="23" y="111"/>
                  <a:pt x="23" y="110"/>
                </a:cubicBezTo>
                <a:cubicBezTo>
                  <a:pt x="23" y="98"/>
                  <a:pt x="33" y="88"/>
                  <a:pt x="45" y="88"/>
                </a:cubicBezTo>
                <a:cubicBezTo>
                  <a:pt x="56" y="88"/>
                  <a:pt x="66" y="98"/>
                  <a:pt x="66" y="110"/>
                </a:cubicBezTo>
                <a:cubicBezTo>
                  <a:pt x="66" y="111"/>
                  <a:pt x="66" y="111"/>
                  <a:pt x="66" y="112"/>
                </a:cubicBezTo>
                <a:cubicBezTo>
                  <a:pt x="177" y="112"/>
                  <a:pt x="177" y="112"/>
                  <a:pt x="177" y="112"/>
                </a:cubicBezTo>
                <a:cubicBezTo>
                  <a:pt x="177" y="111"/>
                  <a:pt x="177" y="111"/>
                  <a:pt x="177" y="110"/>
                </a:cubicBezTo>
                <a:cubicBezTo>
                  <a:pt x="177" y="98"/>
                  <a:pt x="186" y="88"/>
                  <a:pt x="198" y="88"/>
                </a:cubicBezTo>
                <a:cubicBezTo>
                  <a:pt x="210" y="88"/>
                  <a:pt x="219" y="98"/>
                  <a:pt x="219" y="110"/>
                </a:cubicBezTo>
                <a:cubicBezTo>
                  <a:pt x="219" y="111"/>
                  <a:pt x="219" y="111"/>
                  <a:pt x="219" y="112"/>
                </a:cubicBezTo>
                <a:cubicBezTo>
                  <a:pt x="224" y="112"/>
                  <a:pt x="224" y="112"/>
                  <a:pt x="224" y="112"/>
                </a:cubicBezTo>
                <a:cubicBezTo>
                  <a:pt x="235" y="112"/>
                  <a:pt x="245" y="103"/>
                  <a:pt x="245" y="92"/>
                </a:cubicBezTo>
                <a:cubicBezTo>
                  <a:pt x="245" y="20"/>
                  <a:pt x="245" y="20"/>
                  <a:pt x="245" y="20"/>
                </a:cubicBezTo>
                <a:cubicBezTo>
                  <a:pt x="245" y="9"/>
                  <a:pt x="235" y="0"/>
                  <a:pt x="224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9" y="0"/>
                  <a:pt x="0" y="9"/>
                  <a:pt x="0" y="20"/>
                </a:cubicBezTo>
                <a:cubicBezTo>
                  <a:pt x="0" y="84"/>
                  <a:pt x="0" y="84"/>
                  <a:pt x="0" y="84"/>
                </a:cubicBezTo>
                <a:cubicBezTo>
                  <a:pt x="7" y="84"/>
                  <a:pt x="7" y="84"/>
                  <a:pt x="7" y="84"/>
                </a:cubicBezTo>
                <a:close/>
                <a:moveTo>
                  <a:pt x="146" y="11"/>
                </a:moveTo>
                <a:cubicBezTo>
                  <a:pt x="146" y="59"/>
                  <a:pt x="146" y="59"/>
                  <a:pt x="146" y="59"/>
                </a:cubicBezTo>
                <a:cubicBezTo>
                  <a:pt x="109" y="59"/>
                  <a:pt x="109" y="59"/>
                  <a:pt x="109" y="59"/>
                </a:cubicBezTo>
                <a:cubicBezTo>
                  <a:pt x="109" y="11"/>
                  <a:pt x="109" y="11"/>
                  <a:pt x="109" y="11"/>
                </a:cubicBezTo>
                <a:lnTo>
                  <a:pt x="146" y="11"/>
                </a:lnTo>
                <a:close/>
                <a:moveTo>
                  <a:pt x="188" y="59"/>
                </a:moveTo>
                <a:cubicBezTo>
                  <a:pt x="188" y="11"/>
                  <a:pt x="188" y="11"/>
                  <a:pt x="188" y="11"/>
                </a:cubicBezTo>
                <a:cubicBezTo>
                  <a:pt x="227" y="11"/>
                  <a:pt x="227" y="11"/>
                  <a:pt x="227" y="11"/>
                </a:cubicBezTo>
                <a:cubicBezTo>
                  <a:pt x="228" y="11"/>
                  <a:pt x="229" y="12"/>
                  <a:pt x="229" y="13"/>
                </a:cubicBezTo>
                <a:cubicBezTo>
                  <a:pt x="229" y="48"/>
                  <a:pt x="229" y="48"/>
                  <a:pt x="229" y="48"/>
                </a:cubicBezTo>
                <a:cubicBezTo>
                  <a:pt x="229" y="49"/>
                  <a:pt x="229" y="59"/>
                  <a:pt x="212" y="59"/>
                </a:cubicBezTo>
                <a:cubicBezTo>
                  <a:pt x="205" y="59"/>
                  <a:pt x="205" y="59"/>
                  <a:pt x="205" y="59"/>
                </a:cubicBezTo>
                <a:lnTo>
                  <a:pt x="188" y="59"/>
                </a:lnTo>
                <a:close/>
                <a:moveTo>
                  <a:pt x="148" y="59"/>
                </a:moveTo>
                <a:cubicBezTo>
                  <a:pt x="148" y="11"/>
                  <a:pt x="148" y="11"/>
                  <a:pt x="148" y="11"/>
                </a:cubicBezTo>
                <a:cubicBezTo>
                  <a:pt x="186" y="11"/>
                  <a:pt x="186" y="11"/>
                  <a:pt x="186" y="11"/>
                </a:cubicBezTo>
                <a:cubicBezTo>
                  <a:pt x="186" y="59"/>
                  <a:pt x="186" y="59"/>
                  <a:pt x="186" y="59"/>
                </a:cubicBezTo>
                <a:lnTo>
                  <a:pt x="148" y="59"/>
                </a:lnTo>
                <a:close/>
                <a:moveTo>
                  <a:pt x="66" y="11"/>
                </a:moveTo>
                <a:cubicBezTo>
                  <a:pt x="107" y="11"/>
                  <a:pt x="107" y="11"/>
                  <a:pt x="107" y="11"/>
                </a:cubicBezTo>
                <a:cubicBezTo>
                  <a:pt x="107" y="59"/>
                  <a:pt x="107" y="59"/>
                  <a:pt x="107" y="59"/>
                </a:cubicBezTo>
                <a:cubicBezTo>
                  <a:pt x="66" y="59"/>
                  <a:pt x="66" y="59"/>
                  <a:pt x="66" y="59"/>
                </a:cubicBezTo>
                <a:lnTo>
                  <a:pt x="66" y="11"/>
                </a:lnTo>
                <a:close/>
                <a:moveTo>
                  <a:pt x="48" y="13"/>
                </a:moveTo>
                <a:cubicBezTo>
                  <a:pt x="48" y="12"/>
                  <a:pt x="49" y="11"/>
                  <a:pt x="50" y="11"/>
                </a:cubicBezTo>
                <a:cubicBezTo>
                  <a:pt x="64" y="11"/>
                  <a:pt x="64" y="11"/>
                  <a:pt x="64" y="11"/>
                </a:cubicBezTo>
                <a:cubicBezTo>
                  <a:pt x="64" y="59"/>
                  <a:pt x="64" y="59"/>
                  <a:pt x="64" y="59"/>
                </a:cubicBezTo>
                <a:cubicBezTo>
                  <a:pt x="50" y="59"/>
                  <a:pt x="50" y="59"/>
                  <a:pt x="50" y="59"/>
                </a:cubicBezTo>
                <a:cubicBezTo>
                  <a:pt x="49" y="59"/>
                  <a:pt x="48" y="58"/>
                  <a:pt x="48" y="57"/>
                </a:cubicBezTo>
                <a:lnTo>
                  <a:pt x="48" y="13"/>
                </a:lnTo>
                <a:close/>
                <a:moveTo>
                  <a:pt x="12" y="21"/>
                </a:moveTo>
                <a:cubicBezTo>
                  <a:pt x="12" y="15"/>
                  <a:pt x="16" y="10"/>
                  <a:pt x="22" y="10"/>
                </a:cubicBezTo>
                <a:cubicBezTo>
                  <a:pt x="42" y="10"/>
                  <a:pt x="42" y="10"/>
                  <a:pt x="42" y="10"/>
                </a:cubicBezTo>
                <a:cubicBezTo>
                  <a:pt x="42" y="58"/>
                  <a:pt x="42" y="58"/>
                  <a:pt x="42" y="58"/>
                </a:cubicBezTo>
                <a:cubicBezTo>
                  <a:pt x="42" y="58"/>
                  <a:pt x="41" y="67"/>
                  <a:pt x="31" y="69"/>
                </a:cubicBezTo>
                <a:cubicBezTo>
                  <a:pt x="21" y="71"/>
                  <a:pt x="12" y="70"/>
                  <a:pt x="12" y="70"/>
                </a:cubicBezTo>
                <a:lnTo>
                  <a:pt x="12" y="21"/>
                </a:lnTo>
                <a:close/>
                <a:moveTo>
                  <a:pt x="12" y="70"/>
                </a:moveTo>
                <a:cubicBezTo>
                  <a:pt x="12" y="70"/>
                  <a:pt x="12" y="70"/>
                  <a:pt x="12" y="70"/>
                </a:cubicBezTo>
              </a:path>
            </a:pathLst>
          </a:custGeom>
          <a:solidFill>
            <a:srgbClr val="69A35B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2" name="Freeform 13"/>
          <p:cNvSpPr>
            <a:spLocks noEditPoints="1"/>
          </p:cNvSpPr>
          <p:nvPr>
            <p:custDataLst>
              <p:tags r:id="rId19"/>
            </p:custDataLst>
          </p:nvPr>
        </p:nvSpPr>
        <p:spPr bwMode="auto">
          <a:xfrm>
            <a:off x="1771136" y="1429400"/>
            <a:ext cx="462623" cy="257309"/>
          </a:xfrm>
          <a:custGeom>
            <a:avLst/>
            <a:gdLst>
              <a:gd name="T0" fmla="*/ 30 w 147"/>
              <a:gd name="T1" fmla="*/ 29 h 80"/>
              <a:gd name="T2" fmla="*/ 0 w 147"/>
              <a:gd name="T3" fmla="*/ 41 h 80"/>
              <a:gd name="T4" fmla="*/ 0 w 147"/>
              <a:gd name="T5" fmla="*/ 58 h 80"/>
              <a:gd name="T6" fmla="*/ 7 w 147"/>
              <a:gd name="T7" fmla="*/ 67 h 80"/>
              <a:gd name="T8" fmla="*/ 25 w 147"/>
              <a:gd name="T9" fmla="*/ 80 h 80"/>
              <a:gd name="T10" fmla="*/ 42 w 147"/>
              <a:gd name="T11" fmla="*/ 68 h 80"/>
              <a:gd name="T12" fmla="*/ 99 w 147"/>
              <a:gd name="T13" fmla="*/ 68 h 80"/>
              <a:gd name="T14" fmla="*/ 117 w 147"/>
              <a:gd name="T15" fmla="*/ 80 h 80"/>
              <a:gd name="T16" fmla="*/ 134 w 147"/>
              <a:gd name="T17" fmla="*/ 68 h 80"/>
              <a:gd name="T18" fmla="*/ 138 w 147"/>
              <a:gd name="T19" fmla="*/ 68 h 80"/>
              <a:gd name="T20" fmla="*/ 147 w 147"/>
              <a:gd name="T21" fmla="*/ 58 h 80"/>
              <a:gd name="T22" fmla="*/ 147 w 147"/>
              <a:gd name="T23" fmla="*/ 37 h 80"/>
              <a:gd name="T24" fmla="*/ 128 w 147"/>
              <a:gd name="T25" fmla="*/ 25 h 80"/>
              <a:gd name="T26" fmla="*/ 113 w 147"/>
              <a:gd name="T27" fmla="*/ 4 h 80"/>
              <a:gd name="T28" fmla="*/ 105 w 147"/>
              <a:gd name="T29" fmla="*/ 0 h 80"/>
              <a:gd name="T30" fmla="*/ 65 w 147"/>
              <a:gd name="T31" fmla="*/ 0 h 80"/>
              <a:gd name="T32" fmla="*/ 57 w 147"/>
              <a:gd name="T33" fmla="*/ 4 h 80"/>
              <a:gd name="T34" fmla="*/ 30 w 147"/>
              <a:gd name="T35" fmla="*/ 29 h 80"/>
              <a:gd name="T36" fmla="*/ 117 w 147"/>
              <a:gd name="T37" fmla="*/ 25 h 80"/>
              <a:gd name="T38" fmla="*/ 116 w 147"/>
              <a:gd name="T39" fmla="*/ 31 h 80"/>
              <a:gd name="T40" fmla="*/ 87 w 147"/>
              <a:gd name="T41" fmla="*/ 31 h 80"/>
              <a:gd name="T42" fmla="*/ 87 w 147"/>
              <a:gd name="T43" fmla="*/ 10 h 80"/>
              <a:gd name="T44" fmla="*/ 102 w 147"/>
              <a:gd name="T45" fmla="*/ 10 h 80"/>
              <a:gd name="T46" fmla="*/ 108 w 147"/>
              <a:gd name="T47" fmla="*/ 13 h 80"/>
              <a:gd name="T48" fmla="*/ 117 w 147"/>
              <a:gd name="T49" fmla="*/ 25 h 80"/>
              <a:gd name="T50" fmla="*/ 117 w 147"/>
              <a:gd name="T51" fmla="*/ 71 h 80"/>
              <a:gd name="T52" fmla="*/ 107 w 147"/>
              <a:gd name="T53" fmla="*/ 61 h 80"/>
              <a:gd name="T54" fmla="*/ 117 w 147"/>
              <a:gd name="T55" fmla="*/ 52 h 80"/>
              <a:gd name="T56" fmla="*/ 126 w 147"/>
              <a:gd name="T57" fmla="*/ 61 h 80"/>
              <a:gd name="T58" fmla="*/ 117 w 147"/>
              <a:gd name="T59" fmla="*/ 71 h 80"/>
              <a:gd name="T60" fmla="*/ 85 w 147"/>
              <a:gd name="T61" fmla="*/ 31 h 80"/>
              <a:gd name="T62" fmla="*/ 45 w 147"/>
              <a:gd name="T63" fmla="*/ 31 h 80"/>
              <a:gd name="T64" fmla="*/ 45 w 147"/>
              <a:gd name="T65" fmla="*/ 27 h 80"/>
              <a:gd name="T66" fmla="*/ 60 w 147"/>
              <a:gd name="T67" fmla="*/ 12 h 80"/>
              <a:gd name="T68" fmla="*/ 67 w 147"/>
              <a:gd name="T69" fmla="*/ 10 h 80"/>
              <a:gd name="T70" fmla="*/ 85 w 147"/>
              <a:gd name="T71" fmla="*/ 10 h 80"/>
              <a:gd name="T72" fmla="*/ 85 w 147"/>
              <a:gd name="T73" fmla="*/ 31 h 80"/>
              <a:gd name="T74" fmla="*/ 25 w 147"/>
              <a:gd name="T75" fmla="*/ 71 h 80"/>
              <a:gd name="T76" fmla="*/ 15 w 147"/>
              <a:gd name="T77" fmla="*/ 61 h 80"/>
              <a:gd name="T78" fmla="*/ 25 w 147"/>
              <a:gd name="T79" fmla="*/ 52 h 80"/>
              <a:gd name="T80" fmla="*/ 34 w 147"/>
              <a:gd name="T81" fmla="*/ 61 h 80"/>
              <a:gd name="T82" fmla="*/ 25 w 147"/>
              <a:gd name="T83" fmla="*/ 71 h 80"/>
              <a:gd name="T84" fmla="*/ 25 w 147"/>
              <a:gd name="T85" fmla="*/ 71 h 80"/>
              <a:gd name="T86" fmla="*/ 25 w 147"/>
              <a:gd name="T87" fmla="*/ 71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47" h="80">
                <a:moveTo>
                  <a:pt x="30" y="29"/>
                </a:moveTo>
                <a:cubicBezTo>
                  <a:pt x="10" y="33"/>
                  <a:pt x="0" y="36"/>
                  <a:pt x="0" y="41"/>
                </a:cubicBezTo>
                <a:cubicBezTo>
                  <a:pt x="0" y="58"/>
                  <a:pt x="0" y="58"/>
                  <a:pt x="0" y="58"/>
                </a:cubicBezTo>
                <a:cubicBezTo>
                  <a:pt x="0" y="60"/>
                  <a:pt x="4" y="64"/>
                  <a:pt x="7" y="67"/>
                </a:cubicBezTo>
                <a:cubicBezTo>
                  <a:pt x="9" y="74"/>
                  <a:pt x="16" y="80"/>
                  <a:pt x="25" y="80"/>
                </a:cubicBezTo>
                <a:cubicBezTo>
                  <a:pt x="33" y="80"/>
                  <a:pt x="39" y="75"/>
                  <a:pt x="42" y="68"/>
                </a:cubicBezTo>
                <a:cubicBezTo>
                  <a:pt x="99" y="68"/>
                  <a:pt x="99" y="68"/>
                  <a:pt x="99" y="68"/>
                </a:cubicBezTo>
                <a:cubicBezTo>
                  <a:pt x="102" y="75"/>
                  <a:pt x="109" y="80"/>
                  <a:pt x="117" y="80"/>
                </a:cubicBezTo>
                <a:cubicBezTo>
                  <a:pt x="125" y="80"/>
                  <a:pt x="131" y="75"/>
                  <a:pt x="134" y="68"/>
                </a:cubicBezTo>
                <a:cubicBezTo>
                  <a:pt x="138" y="68"/>
                  <a:pt x="138" y="68"/>
                  <a:pt x="138" y="68"/>
                </a:cubicBezTo>
                <a:cubicBezTo>
                  <a:pt x="141" y="68"/>
                  <a:pt x="147" y="61"/>
                  <a:pt x="147" y="58"/>
                </a:cubicBezTo>
                <a:cubicBezTo>
                  <a:pt x="147" y="37"/>
                  <a:pt x="147" y="37"/>
                  <a:pt x="147" y="37"/>
                </a:cubicBezTo>
                <a:cubicBezTo>
                  <a:pt x="147" y="32"/>
                  <a:pt x="145" y="29"/>
                  <a:pt x="128" y="25"/>
                </a:cubicBezTo>
                <a:cubicBezTo>
                  <a:pt x="126" y="21"/>
                  <a:pt x="115" y="8"/>
                  <a:pt x="113" y="4"/>
                </a:cubicBezTo>
                <a:cubicBezTo>
                  <a:pt x="111" y="1"/>
                  <a:pt x="108" y="0"/>
                  <a:pt x="105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4" y="0"/>
                  <a:pt x="61" y="0"/>
                  <a:pt x="57" y="4"/>
                </a:cubicBezTo>
                <a:cubicBezTo>
                  <a:pt x="51" y="9"/>
                  <a:pt x="42" y="18"/>
                  <a:pt x="30" y="29"/>
                </a:cubicBezTo>
                <a:close/>
                <a:moveTo>
                  <a:pt x="117" y="25"/>
                </a:moveTo>
                <a:cubicBezTo>
                  <a:pt x="120" y="29"/>
                  <a:pt x="118" y="31"/>
                  <a:pt x="116" y="31"/>
                </a:cubicBezTo>
                <a:cubicBezTo>
                  <a:pt x="87" y="31"/>
                  <a:pt x="87" y="31"/>
                  <a:pt x="87" y="31"/>
                </a:cubicBezTo>
                <a:cubicBezTo>
                  <a:pt x="87" y="10"/>
                  <a:pt x="87" y="10"/>
                  <a:pt x="87" y="10"/>
                </a:cubicBezTo>
                <a:cubicBezTo>
                  <a:pt x="102" y="10"/>
                  <a:pt x="102" y="10"/>
                  <a:pt x="102" y="10"/>
                </a:cubicBezTo>
                <a:cubicBezTo>
                  <a:pt x="105" y="10"/>
                  <a:pt x="106" y="11"/>
                  <a:pt x="108" y="13"/>
                </a:cubicBezTo>
                <a:cubicBezTo>
                  <a:pt x="109" y="15"/>
                  <a:pt x="115" y="22"/>
                  <a:pt x="117" y="25"/>
                </a:cubicBezTo>
                <a:close/>
                <a:moveTo>
                  <a:pt x="117" y="71"/>
                </a:moveTo>
                <a:cubicBezTo>
                  <a:pt x="112" y="71"/>
                  <a:pt x="107" y="66"/>
                  <a:pt x="107" y="61"/>
                </a:cubicBezTo>
                <a:cubicBezTo>
                  <a:pt x="107" y="56"/>
                  <a:pt x="112" y="52"/>
                  <a:pt x="117" y="52"/>
                </a:cubicBezTo>
                <a:cubicBezTo>
                  <a:pt x="122" y="52"/>
                  <a:pt x="126" y="56"/>
                  <a:pt x="126" y="61"/>
                </a:cubicBezTo>
                <a:cubicBezTo>
                  <a:pt x="126" y="66"/>
                  <a:pt x="122" y="71"/>
                  <a:pt x="117" y="71"/>
                </a:cubicBezTo>
                <a:close/>
                <a:moveTo>
                  <a:pt x="85" y="31"/>
                </a:moveTo>
                <a:cubicBezTo>
                  <a:pt x="66" y="31"/>
                  <a:pt x="45" y="31"/>
                  <a:pt x="45" y="31"/>
                </a:cubicBezTo>
                <a:cubicBezTo>
                  <a:pt x="43" y="31"/>
                  <a:pt x="41" y="30"/>
                  <a:pt x="45" y="27"/>
                </a:cubicBezTo>
                <a:cubicBezTo>
                  <a:pt x="48" y="23"/>
                  <a:pt x="58" y="14"/>
                  <a:pt x="60" y="12"/>
                </a:cubicBezTo>
                <a:cubicBezTo>
                  <a:pt x="62" y="11"/>
                  <a:pt x="64" y="10"/>
                  <a:pt x="67" y="10"/>
                </a:cubicBezTo>
                <a:cubicBezTo>
                  <a:pt x="85" y="10"/>
                  <a:pt x="85" y="10"/>
                  <a:pt x="85" y="10"/>
                </a:cubicBezTo>
                <a:cubicBezTo>
                  <a:pt x="85" y="31"/>
                  <a:pt x="85" y="31"/>
                  <a:pt x="85" y="31"/>
                </a:cubicBezTo>
                <a:close/>
                <a:moveTo>
                  <a:pt x="25" y="71"/>
                </a:moveTo>
                <a:cubicBezTo>
                  <a:pt x="19" y="71"/>
                  <a:pt x="15" y="66"/>
                  <a:pt x="15" y="61"/>
                </a:cubicBezTo>
                <a:cubicBezTo>
                  <a:pt x="15" y="56"/>
                  <a:pt x="19" y="52"/>
                  <a:pt x="25" y="52"/>
                </a:cubicBezTo>
                <a:cubicBezTo>
                  <a:pt x="30" y="52"/>
                  <a:pt x="34" y="56"/>
                  <a:pt x="34" y="61"/>
                </a:cubicBezTo>
                <a:cubicBezTo>
                  <a:pt x="34" y="66"/>
                  <a:pt x="30" y="71"/>
                  <a:pt x="25" y="71"/>
                </a:cubicBezTo>
                <a:close/>
                <a:moveTo>
                  <a:pt x="25" y="71"/>
                </a:moveTo>
                <a:cubicBezTo>
                  <a:pt x="25" y="71"/>
                  <a:pt x="25" y="71"/>
                  <a:pt x="25" y="71"/>
                </a:cubicBezTo>
              </a:path>
            </a:pathLst>
          </a:custGeom>
          <a:solidFill>
            <a:srgbClr val="1F74AD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4" name="Freeform 16"/>
          <p:cNvSpPr>
            <a:spLocks noEditPoints="1"/>
          </p:cNvSpPr>
          <p:nvPr>
            <p:custDataLst>
              <p:tags r:id="rId20"/>
            </p:custDataLst>
          </p:nvPr>
        </p:nvSpPr>
        <p:spPr bwMode="auto">
          <a:xfrm>
            <a:off x="7303485" y="1224086"/>
            <a:ext cx="806590" cy="462623"/>
          </a:xfrm>
          <a:custGeom>
            <a:avLst/>
            <a:gdLst>
              <a:gd name="T0" fmla="*/ 246 w 256"/>
              <a:gd name="T1" fmla="*/ 110 h 144"/>
              <a:gd name="T2" fmla="*/ 239 w 256"/>
              <a:gd name="T3" fmla="*/ 120 h 144"/>
              <a:gd name="T4" fmla="*/ 196 w 256"/>
              <a:gd name="T5" fmla="*/ 121 h 144"/>
              <a:gd name="T6" fmla="*/ 86 w 256"/>
              <a:gd name="T7" fmla="*/ 100 h 144"/>
              <a:gd name="T8" fmla="*/ 201 w 256"/>
              <a:gd name="T9" fmla="*/ 126 h 144"/>
              <a:gd name="T10" fmla="*/ 236 w 256"/>
              <a:gd name="T11" fmla="*/ 126 h 144"/>
              <a:gd name="T12" fmla="*/ 201 w 256"/>
              <a:gd name="T13" fmla="*/ 126 h 144"/>
              <a:gd name="T14" fmla="*/ 218 w 256"/>
              <a:gd name="T15" fmla="*/ 139 h 144"/>
              <a:gd name="T16" fmla="*/ 218 w 256"/>
              <a:gd name="T17" fmla="*/ 114 h 144"/>
              <a:gd name="T18" fmla="*/ 25 w 256"/>
              <a:gd name="T19" fmla="*/ 126 h 144"/>
              <a:gd name="T20" fmla="*/ 60 w 256"/>
              <a:gd name="T21" fmla="*/ 126 h 144"/>
              <a:gd name="T22" fmla="*/ 25 w 256"/>
              <a:gd name="T23" fmla="*/ 126 h 144"/>
              <a:gd name="T24" fmla="*/ 43 w 256"/>
              <a:gd name="T25" fmla="*/ 139 h 144"/>
              <a:gd name="T26" fmla="*/ 43 w 256"/>
              <a:gd name="T27" fmla="*/ 114 h 144"/>
              <a:gd name="T28" fmla="*/ 25 w 256"/>
              <a:gd name="T29" fmla="*/ 37 h 144"/>
              <a:gd name="T30" fmla="*/ 75 w 256"/>
              <a:gd name="T31" fmla="*/ 34 h 144"/>
              <a:gd name="T32" fmla="*/ 78 w 256"/>
              <a:gd name="T33" fmla="*/ 116 h 144"/>
              <a:gd name="T34" fmla="*/ 63 w 256"/>
              <a:gd name="T35" fmla="*/ 119 h 144"/>
              <a:gd name="T36" fmla="*/ 21 w 256"/>
              <a:gd name="T37" fmla="*/ 119 h 144"/>
              <a:gd name="T38" fmla="*/ 0 w 256"/>
              <a:gd name="T39" fmla="*/ 116 h 144"/>
              <a:gd name="T40" fmla="*/ 25 w 256"/>
              <a:gd name="T41" fmla="*/ 37 h 144"/>
              <a:gd name="T42" fmla="*/ 19 w 256"/>
              <a:gd name="T43" fmla="*/ 71 h 144"/>
              <a:gd name="T44" fmla="*/ 69 w 256"/>
              <a:gd name="T45" fmla="*/ 68 h 144"/>
              <a:gd name="T46" fmla="*/ 65 w 256"/>
              <a:gd name="T47" fmla="*/ 40 h 144"/>
              <a:gd name="T48" fmla="*/ 31 w 256"/>
              <a:gd name="T49" fmla="*/ 43 h 144"/>
              <a:gd name="T50" fmla="*/ 3 w 256"/>
              <a:gd name="T51" fmla="*/ 112 h 144"/>
              <a:gd name="T52" fmla="*/ 9 w 256"/>
              <a:gd name="T53" fmla="*/ 112 h 144"/>
              <a:gd name="T54" fmla="*/ 6 w 256"/>
              <a:gd name="T55" fmla="*/ 103 h 144"/>
              <a:gd name="T56" fmla="*/ 3 w 256"/>
              <a:gd name="T57" fmla="*/ 112 h 144"/>
              <a:gd name="T58" fmla="*/ 86 w 256"/>
              <a:gd name="T59" fmla="*/ 0 h 144"/>
              <a:gd name="T60" fmla="*/ 256 w 256"/>
              <a:gd name="T61" fmla="*/ 94 h 144"/>
              <a:gd name="T62" fmla="*/ 256 w 256"/>
              <a:gd name="T63" fmla="*/ 9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56" h="144">
                <a:moveTo>
                  <a:pt x="237" y="100"/>
                </a:moveTo>
                <a:cubicBezTo>
                  <a:pt x="242" y="100"/>
                  <a:pt x="246" y="104"/>
                  <a:pt x="246" y="110"/>
                </a:cubicBezTo>
                <a:cubicBezTo>
                  <a:pt x="246" y="111"/>
                  <a:pt x="246" y="111"/>
                  <a:pt x="246" y="111"/>
                </a:cubicBezTo>
                <a:cubicBezTo>
                  <a:pt x="246" y="115"/>
                  <a:pt x="243" y="119"/>
                  <a:pt x="239" y="120"/>
                </a:cubicBezTo>
                <a:cubicBezTo>
                  <a:pt x="236" y="112"/>
                  <a:pt x="227" y="105"/>
                  <a:pt x="217" y="105"/>
                </a:cubicBezTo>
                <a:cubicBezTo>
                  <a:pt x="207" y="105"/>
                  <a:pt x="199" y="112"/>
                  <a:pt x="196" y="121"/>
                </a:cubicBezTo>
                <a:cubicBezTo>
                  <a:pt x="86" y="121"/>
                  <a:pt x="86" y="121"/>
                  <a:pt x="86" y="121"/>
                </a:cubicBezTo>
                <a:cubicBezTo>
                  <a:pt x="86" y="100"/>
                  <a:pt x="86" y="100"/>
                  <a:pt x="86" y="100"/>
                </a:cubicBezTo>
                <a:cubicBezTo>
                  <a:pt x="237" y="100"/>
                  <a:pt x="237" y="100"/>
                  <a:pt x="237" y="100"/>
                </a:cubicBezTo>
                <a:close/>
                <a:moveTo>
                  <a:pt x="201" y="126"/>
                </a:moveTo>
                <a:cubicBezTo>
                  <a:pt x="201" y="117"/>
                  <a:pt x="209" y="109"/>
                  <a:pt x="218" y="109"/>
                </a:cubicBezTo>
                <a:cubicBezTo>
                  <a:pt x="228" y="109"/>
                  <a:pt x="236" y="117"/>
                  <a:pt x="236" y="126"/>
                </a:cubicBezTo>
                <a:cubicBezTo>
                  <a:pt x="236" y="136"/>
                  <a:pt x="228" y="144"/>
                  <a:pt x="218" y="144"/>
                </a:cubicBezTo>
                <a:cubicBezTo>
                  <a:pt x="209" y="144"/>
                  <a:pt x="201" y="136"/>
                  <a:pt x="201" y="126"/>
                </a:cubicBezTo>
                <a:close/>
                <a:moveTo>
                  <a:pt x="206" y="126"/>
                </a:moveTo>
                <a:cubicBezTo>
                  <a:pt x="206" y="133"/>
                  <a:pt x="212" y="139"/>
                  <a:pt x="218" y="139"/>
                </a:cubicBezTo>
                <a:cubicBezTo>
                  <a:pt x="225" y="139"/>
                  <a:pt x="230" y="133"/>
                  <a:pt x="230" y="126"/>
                </a:cubicBezTo>
                <a:cubicBezTo>
                  <a:pt x="230" y="120"/>
                  <a:pt x="225" y="114"/>
                  <a:pt x="218" y="114"/>
                </a:cubicBezTo>
                <a:cubicBezTo>
                  <a:pt x="212" y="114"/>
                  <a:pt x="206" y="120"/>
                  <a:pt x="206" y="126"/>
                </a:cubicBezTo>
                <a:close/>
                <a:moveTo>
                  <a:pt x="25" y="126"/>
                </a:moveTo>
                <a:cubicBezTo>
                  <a:pt x="25" y="117"/>
                  <a:pt x="33" y="109"/>
                  <a:pt x="43" y="109"/>
                </a:cubicBezTo>
                <a:cubicBezTo>
                  <a:pt x="52" y="109"/>
                  <a:pt x="60" y="117"/>
                  <a:pt x="60" y="126"/>
                </a:cubicBezTo>
                <a:cubicBezTo>
                  <a:pt x="60" y="136"/>
                  <a:pt x="52" y="144"/>
                  <a:pt x="43" y="144"/>
                </a:cubicBezTo>
                <a:cubicBezTo>
                  <a:pt x="33" y="144"/>
                  <a:pt x="25" y="136"/>
                  <a:pt x="25" y="126"/>
                </a:cubicBezTo>
                <a:close/>
                <a:moveTo>
                  <a:pt x="31" y="126"/>
                </a:moveTo>
                <a:cubicBezTo>
                  <a:pt x="31" y="133"/>
                  <a:pt x="36" y="139"/>
                  <a:pt x="43" y="139"/>
                </a:cubicBezTo>
                <a:cubicBezTo>
                  <a:pt x="49" y="139"/>
                  <a:pt x="55" y="133"/>
                  <a:pt x="55" y="126"/>
                </a:cubicBezTo>
                <a:cubicBezTo>
                  <a:pt x="55" y="120"/>
                  <a:pt x="49" y="114"/>
                  <a:pt x="43" y="114"/>
                </a:cubicBezTo>
                <a:cubicBezTo>
                  <a:pt x="36" y="114"/>
                  <a:pt x="31" y="120"/>
                  <a:pt x="31" y="126"/>
                </a:cubicBezTo>
                <a:close/>
                <a:moveTo>
                  <a:pt x="25" y="37"/>
                </a:moveTo>
                <a:cubicBezTo>
                  <a:pt x="27" y="34"/>
                  <a:pt x="29" y="34"/>
                  <a:pt x="31" y="34"/>
                </a:cubicBezTo>
                <a:cubicBezTo>
                  <a:pt x="75" y="34"/>
                  <a:pt x="75" y="34"/>
                  <a:pt x="75" y="34"/>
                </a:cubicBezTo>
                <a:cubicBezTo>
                  <a:pt x="77" y="34"/>
                  <a:pt x="78" y="35"/>
                  <a:pt x="78" y="37"/>
                </a:cubicBezTo>
                <a:cubicBezTo>
                  <a:pt x="78" y="116"/>
                  <a:pt x="78" y="116"/>
                  <a:pt x="78" y="116"/>
                </a:cubicBezTo>
                <a:cubicBezTo>
                  <a:pt x="78" y="118"/>
                  <a:pt x="77" y="119"/>
                  <a:pt x="75" y="119"/>
                </a:cubicBezTo>
                <a:cubicBezTo>
                  <a:pt x="63" y="119"/>
                  <a:pt x="63" y="119"/>
                  <a:pt x="63" y="119"/>
                </a:cubicBezTo>
                <a:cubicBezTo>
                  <a:pt x="60" y="111"/>
                  <a:pt x="51" y="105"/>
                  <a:pt x="42" y="105"/>
                </a:cubicBezTo>
                <a:cubicBezTo>
                  <a:pt x="33" y="105"/>
                  <a:pt x="24" y="111"/>
                  <a:pt x="21" y="119"/>
                </a:cubicBezTo>
                <a:cubicBezTo>
                  <a:pt x="3" y="119"/>
                  <a:pt x="3" y="119"/>
                  <a:pt x="3" y="119"/>
                </a:cubicBezTo>
                <a:cubicBezTo>
                  <a:pt x="2" y="119"/>
                  <a:pt x="0" y="118"/>
                  <a:pt x="0" y="116"/>
                </a:cubicBezTo>
                <a:cubicBezTo>
                  <a:pt x="0" y="77"/>
                  <a:pt x="0" y="77"/>
                  <a:pt x="0" y="77"/>
                </a:cubicBezTo>
                <a:lnTo>
                  <a:pt x="25" y="37"/>
                </a:lnTo>
                <a:close/>
                <a:moveTo>
                  <a:pt x="16" y="68"/>
                </a:moveTo>
                <a:cubicBezTo>
                  <a:pt x="16" y="70"/>
                  <a:pt x="17" y="71"/>
                  <a:pt x="19" y="71"/>
                </a:cubicBezTo>
                <a:cubicBezTo>
                  <a:pt x="65" y="71"/>
                  <a:pt x="65" y="71"/>
                  <a:pt x="65" y="71"/>
                </a:cubicBezTo>
                <a:cubicBezTo>
                  <a:pt x="67" y="71"/>
                  <a:pt x="69" y="70"/>
                  <a:pt x="69" y="68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41"/>
                  <a:pt x="67" y="40"/>
                  <a:pt x="65" y="40"/>
                </a:cubicBezTo>
                <a:cubicBezTo>
                  <a:pt x="38" y="40"/>
                  <a:pt x="38" y="40"/>
                  <a:pt x="38" y="40"/>
                </a:cubicBezTo>
                <a:cubicBezTo>
                  <a:pt x="33" y="40"/>
                  <a:pt x="32" y="41"/>
                  <a:pt x="31" y="43"/>
                </a:cubicBezTo>
                <a:cubicBezTo>
                  <a:pt x="16" y="68"/>
                  <a:pt x="16" y="68"/>
                  <a:pt x="16" y="68"/>
                </a:cubicBezTo>
                <a:close/>
                <a:moveTo>
                  <a:pt x="3" y="112"/>
                </a:moveTo>
                <a:cubicBezTo>
                  <a:pt x="3" y="113"/>
                  <a:pt x="4" y="115"/>
                  <a:pt x="6" y="115"/>
                </a:cubicBezTo>
                <a:cubicBezTo>
                  <a:pt x="7" y="115"/>
                  <a:pt x="9" y="113"/>
                  <a:pt x="9" y="112"/>
                </a:cubicBezTo>
                <a:cubicBezTo>
                  <a:pt x="9" y="106"/>
                  <a:pt x="9" y="106"/>
                  <a:pt x="9" y="106"/>
                </a:cubicBezTo>
                <a:cubicBezTo>
                  <a:pt x="9" y="104"/>
                  <a:pt x="7" y="103"/>
                  <a:pt x="6" y="103"/>
                </a:cubicBezTo>
                <a:cubicBezTo>
                  <a:pt x="4" y="103"/>
                  <a:pt x="3" y="104"/>
                  <a:pt x="3" y="106"/>
                </a:cubicBezTo>
                <a:lnTo>
                  <a:pt x="3" y="112"/>
                </a:lnTo>
                <a:close/>
                <a:moveTo>
                  <a:pt x="256" y="0"/>
                </a:moveTo>
                <a:cubicBezTo>
                  <a:pt x="86" y="0"/>
                  <a:pt x="86" y="0"/>
                  <a:pt x="86" y="0"/>
                </a:cubicBezTo>
                <a:cubicBezTo>
                  <a:pt x="86" y="94"/>
                  <a:pt x="86" y="94"/>
                  <a:pt x="86" y="94"/>
                </a:cubicBezTo>
                <a:cubicBezTo>
                  <a:pt x="256" y="94"/>
                  <a:pt x="256" y="94"/>
                  <a:pt x="256" y="94"/>
                </a:cubicBezTo>
                <a:lnTo>
                  <a:pt x="256" y="0"/>
                </a:lnTo>
                <a:close/>
                <a:moveTo>
                  <a:pt x="256" y="94"/>
                </a:moveTo>
                <a:cubicBezTo>
                  <a:pt x="256" y="94"/>
                  <a:pt x="256" y="94"/>
                  <a:pt x="256" y="94"/>
                </a:cubicBezTo>
              </a:path>
            </a:pathLst>
          </a:custGeom>
          <a:solidFill>
            <a:srgbClr val="9BBB59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1" name="Rectangle 94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959310" y="1910952"/>
            <a:ext cx="1444712" cy="17183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5" name="Rectangle 91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292649" y="1910952"/>
            <a:ext cx="1444712" cy="17183"/>
          </a:xfrm>
          <a:prstGeom prst="rect">
            <a:avLst/>
          </a:prstGeom>
          <a:solidFill>
            <a:srgbClr val="1F74AD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6" name="Rectangle 92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2726291" y="1910952"/>
            <a:ext cx="1446034" cy="17183"/>
          </a:xfrm>
          <a:prstGeom prst="rect">
            <a:avLst/>
          </a:prstGeom>
          <a:solidFill>
            <a:srgbClr val="3498DB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7" name="Rectangle 93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4130027" y="1910952"/>
            <a:ext cx="1446034" cy="17183"/>
          </a:xfrm>
          <a:prstGeom prst="rect">
            <a:avLst/>
          </a:prstGeom>
          <a:solidFill>
            <a:srgbClr val="1AA3AA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8" name="Rectangle 94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5536408" y="1910952"/>
            <a:ext cx="1444712" cy="17183"/>
          </a:xfrm>
          <a:prstGeom prst="rect">
            <a:avLst/>
          </a:prstGeom>
          <a:solidFill>
            <a:srgbClr val="69A35B"/>
          </a:solidFill>
          <a:ln>
            <a:noFill/>
          </a:ln>
        </p:spPr>
        <p:txBody>
          <a:bodyPr vert="horz" wrap="square" lIns="76792" tIns="38396" rIns="76792" bIns="38396" numCol="1" anchor="t" anchorCtr="0" compatLnSpc="1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Oval 6"/>
          <p:cNvSpPr/>
          <p:nvPr>
            <p:custDataLst>
              <p:tags r:id="rId26"/>
            </p:custDataLst>
          </p:nvPr>
        </p:nvSpPr>
        <p:spPr>
          <a:xfrm>
            <a:off x="1192122" y="1853633"/>
            <a:ext cx="130927" cy="130927"/>
          </a:xfrm>
          <a:prstGeom prst="ellipse">
            <a:avLst/>
          </a:prstGeom>
          <a:solidFill>
            <a:srgbClr val="1F74AD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5" name="Isosceles Triangle 244"/>
          <p:cNvSpPr/>
          <p:nvPr>
            <p:custDataLst>
              <p:tags r:id="rId27"/>
            </p:custDataLst>
          </p:nvPr>
        </p:nvSpPr>
        <p:spPr>
          <a:xfrm rot="5400000">
            <a:off x="8384078" y="1874464"/>
            <a:ext cx="130927" cy="90343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rgbClr val="1F74AD">
              <a:shade val="50000"/>
            </a:srgbClr>
          </a:lnRef>
          <a:fillRef idx="1">
            <a:srgbClr val="1F74AD"/>
          </a:fillRef>
          <a:effectRef idx="0">
            <a:srgbClr val="1F74AD"/>
          </a:effectRef>
          <a:fontRef idx="minor">
            <a:sysClr val="window" lastClr="FFFFFF"/>
          </a:fontRef>
        </p:style>
        <p:txBody>
          <a:bodyPr rtlCol="0"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3" name="TextBox 222"/>
          <p:cNvSpPr txBox="1"/>
          <p:nvPr>
            <p:custDataLst>
              <p:tags r:id="rId28"/>
            </p:custDataLst>
          </p:nvPr>
        </p:nvSpPr>
        <p:spPr>
          <a:xfrm>
            <a:off x="1357801" y="3736865"/>
            <a:ext cx="1280494" cy="361447"/>
          </a:xfrm>
          <a:prstGeom prst="rect">
            <a:avLst/>
          </a:prstGeom>
          <a:noFill/>
        </p:spPr>
        <p:txBody>
          <a:bodyPr wrap="square" bIns="0" rtlCol="0" anchor="b" anchorCtr="0">
            <a:normAutofit/>
          </a:bodyPr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510" b="1" i="0" u="none" strike="noStrike" kern="1200" cap="none" spc="300" normalizeH="0" noProof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招生同事</a:t>
            </a:r>
            <a:endParaRPr kumimoji="0" lang="zh-CN" altLang="en-US" sz="1510" b="1" i="0" u="none" strike="noStrike" kern="1200" cap="none" spc="300" normalizeH="0" noProof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6" name="Rectangle 245"/>
          <p:cNvSpPr/>
          <p:nvPr>
            <p:custDataLst>
              <p:tags r:id="rId29"/>
            </p:custDataLst>
          </p:nvPr>
        </p:nvSpPr>
        <p:spPr>
          <a:xfrm>
            <a:off x="1357799" y="4106415"/>
            <a:ext cx="1280496" cy="620341"/>
          </a:xfrm>
          <a:prstGeom prst="rect">
            <a:avLst/>
          </a:prstGeom>
        </p:spPr>
        <p:txBody>
          <a:bodyPr wrap="square" tIns="0">
            <a:normAutofit/>
          </a:bodyPr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传播人数</a:t>
            </a:r>
            <a:endParaRPr lang="zh-CN" altLang="en-US" sz="1010" spc="150">
              <a:solidFill>
                <a:sysClr val="window" lastClr="FFFFFF">
                  <a:lumMod val="65000"/>
                </a:sys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咨询率</a:t>
            </a:r>
            <a:endParaRPr lang="zh-CN" altLang="en-US" sz="1010" spc="150">
              <a:solidFill>
                <a:sysClr val="window" lastClr="FFFFFF">
                  <a:lumMod val="65000"/>
                </a:sys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转化率</a:t>
            </a:r>
            <a:endParaRPr lang="zh-CN" altLang="en-US" sz="1010" spc="150">
              <a:solidFill>
                <a:sysClr val="window" lastClr="FFFFFF">
                  <a:lumMod val="65000"/>
                </a:sys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0" name="Freeform 86"/>
          <p:cNvSpPr/>
          <p:nvPr>
            <p:custDataLst>
              <p:tags r:id="rId30"/>
            </p:custDataLst>
          </p:nvPr>
        </p:nvSpPr>
        <p:spPr bwMode="auto">
          <a:xfrm>
            <a:off x="6862820" y="2355731"/>
            <a:ext cx="1687921" cy="565724"/>
          </a:xfrm>
          <a:custGeom>
            <a:avLst/>
            <a:gdLst>
              <a:gd name="T0" fmla="*/ 1080 w 1277"/>
              <a:gd name="T1" fmla="*/ 428 h 428"/>
              <a:gd name="T2" fmla="*/ 0 w 1277"/>
              <a:gd name="T3" fmla="*/ 428 h 428"/>
              <a:gd name="T4" fmla="*/ 0 w 1277"/>
              <a:gd name="T5" fmla="*/ 239 h 428"/>
              <a:gd name="T6" fmla="*/ 0 w 1277"/>
              <a:gd name="T7" fmla="*/ 0 h 428"/>
              <a:gd name="T8" fmla="*/ 1080 w 1277"/>
              <a:gd name="T9" fmla="*/ 0 h 428"/>
              <a:gd name="T10" fmla="*/ 1277 w 1277"/>
              <a:gd name="T11" fmla="*/ 215 h 428"/>
              <a:gd name="T12" fmla="*/ 1080 w 1277"/>
              <a:gd name="T13" fmla="*/ 428 h 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77" h="428">
                <a:moveTo>
                  <a:pt x="1080" y="428"/>
                </a:moveTo>
                <a:lnTo>
                  <a:pt x="0" y="428"/>
                </a:lnTo>
                <a:lnTo>
                  <a:pt x="0" y="239"/>
                </a:lnTo>
                <a:lnTo>
                  <a:pt x="0" y="0"/>
                </a:lnTo>
                <a:lnTo>
                  <a:pt x="1080" y="0"/>
                </a:lnTo>
                <a:lnTo>
                  <a:pt x="1277" y="215"/>
                </a:lnTo>
                <a:lnTo>
                  <a:pt x="1080" y="428"/>
                </a:lnTo>
                <a:close/>
              </a:path>
            </a:pathLst>
          </a:custGeom>
          <a:solidFill>
            <a:srgbClr val="9BBB59"/>
          </a:solidFill>
          <a:ln>
            <a:noFill/>
          </a:ln>
        </p:spPr>
        <p:txBody>
          <a:bodyPr vert="horz" wrap="square" lIns="76792" tIns="38396" rIns="76792" bIns="38396" numCol="1" anchor="t" anchorCtr="0" compatLnSpc="1">
            <a:norm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3" name="TextBox 242"/>
          <p:cNvSpPr txBox="1"/>
          <p:nvPr>
            <p:custDataLst>
              <p:tags r:id="rId31"/>
            </p:custDataLst>
          </p:nvPr>
        </p:nvSpPr>
        <p:spPr>
          <a:xfrm>
            <a:off x="7183258" y="2444994"/>
            <a:ext cx="1047367" cy="387696"/>
          </a:xfrm>
          <a:prstGeom prst="rect">
            <a:avLst/>
          </a:prstGeom>
          <a:solidFill>
            <a:srgbClr val="9BBB59"/>
          </a:solidFill>
        </p:spPr>
        <p:txBody>
          <a:bodyPr wrap="square" lIns="75583" tIns="39303" rIns="75583" bIns="39303" rtlCol="0">
            <a:normAutofit fontScale="95000"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15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营后</a:t>
            </a:r>
            <a:endParaRPr kumimoji="0" lang="zh-CN" altLang="en-US" sz="2015" b="1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0" name="Freeform 86"/>
          <p:cNvSpPr/>
          <p:nvPr>
            <p:custDataLst>
              <p:tags r:id="rId32"/>
            </p:custDataLst>
          </p:nvPr>
        </p:nvSpPr>
        <p:spPr bwMode="auto">
          <a:xfrm>
            <a:off x="5439917" y="2355731"/>
            <a:ext cx="1687921" cy="565724"/>
          </a:xfrm>
          <a:custGeom>
            <a:avLst/>
            <a:gdLst>
              <a:gd name="T0" fmla="*/ 1080 w 1277"/>
              <a:gd name="T1" fmla="*/ 428 h 428"/>
              <a:gd name="T2" fmla="*/ 0 w 1277"/>
              <a:gd name="T3" fmla="*/ 428 h 428"/>
              <a:gd name="T4" fmla="*/ 0 w 1277"/>
              <a:gd name="T5" fmla="*/ 239 h 428"/>
              <a:gd name="T6" fmla="*/ 0 w 1277"/>
              <a:gd name="T7" fmla="*/ 0 h 428"/>
              <a:gd name="T8" fmla="*/ 1080 w 1277"/>
              <a:gd name="T9" fmla="*/ 0 h 428"/>
              <a:gd name="T10" fmla="*/ 1277 w 1277"/>
              <a:gd name="T11" fmla="*/ 215 h 428"/>
              <a:gd name="T12" fmla="*/ 1080 w 1277"/>
              <a:gd name="T13" fmla="*/ 428 h 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77" h="428">
                <a:moveTo>
                  <a:pt x="1080" y="428"/>
                </a:moveTo>
                <a:lnTo>
                  <a:pt x="0" y="428"/>
                </a:lnTo>
                <a:lnTo>
                  <a:pt x="0" y="239"/>
                </a:lnTo>
                <a:lnTo>
                  <a:pt x="0" y="0"/>
                </a:lnTo>
                <a:lnTo>
                  <a:pt x="1080" y="0"/>
                </a:lnTo>
                <a:lnTo>
                  <a:pt x="1277" y="215"/>
                </a:lnTo>
                <a:lnTo>
                  <a:pt x="1080" y="428"/>
                </a:lnTo>
                <a:close/>
              </a:path>
            </a:pathLst>
          </a:custGeom>
          <a:solidFill>
            <a:srgbClr val="69A3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76792" tIns="38396" rIns="76792" bIns="38396" numCol="1" anchor="t" anchorCtr="0" compatLnSpc="1">
            <a:norm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2" name="TextBox 241"/>
          <p:cNvSpPr txBox="1"/>
          <p:nvPr>
            <p:custDataLst>
              <p:tags r:id="rId33"/>
            </p:custDataLst>
          </p:nvPr>
        </p:nvSpPr>
        <p:spPr>
          <a:xfrm>
            <a:off x="5760460" y="2444994"/>
            <a:ext cx="1047367" cy="387696"/>
          </a:xfrm>
          <a:prstGeom prst="rect">
            <a:avLst/>
          </a:prstGeom>
          <a:solidFill>
            <a:srgbClr val="69A35B"/>
          </a:solidFill>
        </p:spPr>
        <p:txBody>
          <a:bodyPr wrap="square" lIns="75583" tIns="39303" rIns="75583" bIns="39303" rtlCol="0">
            <a:normAutofit fontScale="95000"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15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营中</a:t>
            </a:r>
            <a:endParaRPr kumimoji="0" lang="zh-CN" altLang="en-US" sz="2015" b="1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7" name="Freeform 183"/>
          <p:cNvSpPr/>
          <p:nvPr>
            <p:custDataLst>
              <p:tags r:id="rId34"/>
            </p:custDataLst>
          </p:nvPr>
        </p:nvSpPr>
        <p:spPr bwMode="auto">
          <a:xfrm>
            <a:off x="4007101" y="2355731"/>
            <a:ext cx="1686599" cy="565724"/>
          </a:xfrm>
          <a:custGeom>
            <a:avLst/>
            <a:gdLst>
              <a:gd name="T0" fmla="*/ 1078 w 1276"/>
              <a:gd name="T1" fmla="*/ 428 h 428"/>
              <a:gd name="T2" fmla="*/ 0 w 1276"/>
              <a:gd name="T3" fmla="*/ 428 h 428"/>
              <a:gd name="T4" fmla="*/ 0 w 1276"/>
              <a:gd name="T5" fmla="*/ 0 h 428"/>
              <a:gd name="T6" fmla="*/ 1078 w 1276"/>
              <a:gd name="T7" fmla="*/ 0 h 428"/>
              <a:gd name="T8" fmla="*/ 1276 w 1276"/>
              <a:gd name="T9" fmla="*/ 215 h 428"/>
              <a:gd name="T10" fmla="*/ 1078 w 1276"/>
              <a:gd name="T11" fmla="*/ 428 h 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76" h="428">
                <a:moveTo>
                  <a:pt x="1078" y="428"/>
                </a:moveTo>
                <a:lnTo>
                  <a:pt x="0" y="428"/>
                </a:lnTo>
                <a:lnTo>
                  <a:pt x="0" y="0"/>
                </a:lnTo>
                <a:lnTo>
                  <a:pt x="1078" y="0"/>
                </a:lnTo>
                <a:lnTo>
                  <a:pt x="1276" y="215"/>
                </a:lnTo>
                <a:lnTo>
                  <a:pt x="1078" y="428"/>
                </a:lnTo>
                <a:close/>
              </a:path>
            </a:pathLst>
          </a:custGeom>
          <a:solidFill>
            <a:srgbClr val="1AA3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76792" tIns="38396" rIns="76792" bIns="38396" numCol="1" anchor="t" anchorCtr="0" compatLnSpc="1">
            <a:norm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1" name="TextBox 240"/>
          <p:cNvSpPr txBox="1"/>
          <p:nvPr>
            <p:custDataLst>
              <p:tags r:id="rId35"/>
            </p:custDataLst>
          </p:nvPr>
        </p:nvSpPr>
        <p:spPr>
          <a:xfrm>
            <a:off x="4326997" y="2444994"/>
            <a:ext cx="1047367" cy="387696"/>
          </a:xfrm>
          <a:prstGeom prst="rect">
            <a:avLst/>
          </a:prstGeom>
          <a:solidFill>
            <a:srgbClr val="1AA3AA"/>
          </a:solidFill>
        </p:spPr>
        <p:txBody>
          <a:bodyPr wrap="square" lIns="75583" tIns="39303" rIns="75583" bIns="39303" rtlCol="0">
            <a:normAutofit fontScale="95000"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15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开营</a:t>
            </a:r>
            <a:endParaRPr kumimoji="0" lang="zh-CN" altLang="en-US" sz="2015" b="1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2" name="Freeform 188"/>
          <p:cNvSpPr/>
          <p:nvPr>
            <p:custDataLst>
              <p:tags r:id="rId36"/>
            </p:custDataLst>
          </p:nvPr>
        </p:nvSpPr>
        <p:spPr bwMode="auto">
          <a:xfrm>
            <a:off x="2582216" y="2355731"/>
            <a:ext cx="1687921" cy="565724"/>
          </a:xfrm>
          <a:custGeom>
            <a:avLst/>
            <a:gdLst>
              <a:gd name="T0" fmla="*/ 1080 w 1277"/>
              <a:gd name="T1" fmla="*/ 428 h 428"/>
              <a:gd name="T2" fmla="*/ 0 w 1277"/>
              <a:gd name="T3" fmla="*/ 428 h 428"/>
              <a:gd name="T4" fmla="*/ 0 w 1277"/>
              <a:gd name="T5" fmla="*/ 0 h 428"/>
              <a:gd name="T6" fmla="*/ 1080 w 1277"/>
              <a:gd name="T7" fmla="*/ 0 h 428"/>
              <a:gd name="T8" fmla="*/ 1277 w 1277"/>
              <a:gd name="T9" fmla="*/ 215 h 428"/>
              <a:gd name="T10" fmla="*/ 1080 w 1277"/>
              <a:gd name="T11" fmla="*/ 428 h 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77" h="428">
                <a:moveTo>
                  <a:pt x="1080" y="428"/>
                </a:moveTo>
                <a:lnTo>
                  <a:pt x="0" y="428"/>
                </a:lnTo>
                <a:lnTo>
                  <a:pt x="0" y="0"/>
                </a:lnTo>
                <a:lnTo>
                  <a:pt x="1080" y="0"/>
                </a:lnTo>
                <a:lnTo>
                  <a:pt x="1277" y="215"/>
                </a:lnTo>
                <a:lnTo>
                  <a:pt x="1080" y="428"/>
                </a:lnTo>
                <a:close/>
              </a:path>
            </a:pathLst>
          </a:custGeom>
          <a:solidFill>
            <a:srgbClr val="3498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76792" tIns="38396" rIns="76792" bIns="38396" numCol="1" anchor="t" anchorCtr="0" compatLnSpc="1">
            <a:norm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0" name="TextBox 239"/>
          <p:cNvSpPr txBox="1"/>
          <p:nvPr>
            <p:custDataLst>
              <p:tags r:id="rId37"/>
            </p:custDataLst>
          </p:nvPr>
        </p:nvSpPr>
        <p:spPr>
          <a:xfrm>
            <a:off x="2902600" y="2444994"/>
            <a:ext cx="1047367" cy="387696"/>
          </a:xfrm>
          <a:prstGeom prst="rect">
            <a:avLst/>
          </a:prstGeom>
          <a:solidFill>
            <a:srgbClr val="3498DB"/>
          </a:solidFill>
        </p:spPr>
        <p:txBody>
          <a:bodyPr wrap="square" lIns="75583" tIns="39303" rIns="75583" bIns="39303" rtlCol="0">
            <a:normAutofit fontScale="95000"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15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准备</a:t>
            </a:r>
            <a:endParaRPr kumimoji="0" lang="zh-CN" altLang="en-US" sz="2015" b="1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7" name="Freeform 193"/>
          <p:cNvSpPr/>
          <p:nvPr>
            <p:custDataLst>
              <p:tags r:id="rId38"/>
            </p:custDataLst>
          </p:nvPr>
        </p:nvSpPr>
        <p:spPr bwMode="auto">
          <a:xfrm>
            <a:off x="1159148" y="2355731"/>
            <a:ext cx="1686599" cy="565724"/>
          </a:xfrm>
          <a:custGeom>
            <a:avLst/>
            <a:gdLst>
              <a:gd name="T0" fmla="*/ 1078 w 1276"/>
              <a:gd name="T1" fmla="*/ 428 h 428"/>
              <a:gd name="T2" fmla="*/ 0 w 1276"/>
              <a:gd name="T3" fmla="*/ 428 h 428"/>
              <a:gd name="T4" fmla="*/ 123 w 1276"/>
              <a:gd name="T5" fmla="*/ 215 h 428"/>
              <a:gd name="T6" fmla="*/ 0 w 1276"/>
              <a:gd name="T7" fmla="*/ 0 h 428"/>
              <a:gd name="T8" fmla="*/ 1078 w 1276"/>
              <a:gd name="T9" fmla="*/ 0 h 428"/>
              <a:gd name="T10" fmla="*/ 1276 w 1276"/>
              <a:gd name="T11" fmla="*/ 215 h 428"/>
              <a:gd name="T12" fmla="*/ 1078 w 1276"/>
              <a:gd name="T13" fmla="*/ 428 h 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76" h="428">
                <a:moveTo>
                  <a:pt x="1078" y="428"/>
                </a:moveTo>
                <a:lnTo>
                  <a:pt x="0" y="428"/>
                </a:lnTo>
                <a:lnTo>
                  <a:pt x="123" y="215"/>
                </a:lnTo>
                <a:lnTo>
                  <a:pt x="0" y="0"/>
                </a:lnTo>
                <a:lnTo>
                  <a:pt x="1078" y="0"/>
                </a:lnTo>
                <a:lnTo>
                  <a:pt x="1276" y="215"/>
                </a:lnTo>
                <a:lnTo>
                  <a:pt x="1078" y="428"/>
                </a:lnTo>
                <a:close/>
              </a:path>
            </a:pathLst>
          </a:custGeom>
          <a:solidFill>
            <a:srgbClr val="1F74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76792" tIns="38396" rIns="76792" bIns="38396" numCol="1" anchor="t" anchorCtr="0" compatLnSpc="1">
            <a:norm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51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TextBox 5"/>
          <p:cNvSpPr txBox="1"/>
          <p:nvPr>
            <p:custDataLst>
              <p:tags r:id="rId39"/>
            </p:custDataLst>
          </p:nvPr>
        </p:nvSpPr>
        <p:spPr>
          <a:xfrm>
            <a:off x="1478736" y="2444994"/>
            <a:ext cx="1047367" cy="387696"/>
          </a:xfrm>
          <a:prstGeom prst="rect">
            <a:avLst/>
          </a:prstGeom>
          <a:solidFill>
            <a:srgbClr val="1F74AD"/>
          </a:solidFill>
        </p:spPr>
        <p:txBody>
          <a:bodyPr wrap="square" lIns="75583" tIns="39303" rIns="75583" bIns="39303" rtlCol="0">
            <a:normAutofit fontScale="95000"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15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招生</a:t>
            </a:r>
            <a:endParaRPr kumimoji="0" lang="zh-CN" altLang="en-US" sz="2015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TextBox 222"/>
          <p:cNvSpPr txBox="1"/>
          <p:nvPr>
            <p:custDataLst>
              <p:tags r:id="rId40"/>
            </p:custDataLst>
          </p:nvPr>
        </p:nvSpPr>
        <p:spPr>
          <a:xfrm>
            <a:off x="2792235" y="3728610"/>
            <a:ext cx="1280496" cy="361447"/>
          </a:xfrm>
          <a:prstGeom prst="rect">
            <a:avLst/>
          </a:prstGeom>
          <a:noFill/>
        </p:spPr>
        <p:txBody>
          <a:bodyPr wrap="square" bIns="0" rtlCol="0" anchor="b" anchorCtr="0">
            <a:normAutofit/>
          </a:bodyPr>
          <a:p>
            <a:pPr lvl="0" algn="ctr">
              <a:lnSpc>
                <a:spcPct val="120000"/>
              </a:lnSpc>
              <a:defRPr/>
            </a:pPr>
            <a:r>
              <a:rPr lang="zh-CN" altLang="en-US" sz="1510" b="1" spc="300">
                <a:solidFill>
                  <a:sysClr val="window" lastClr="FFFFFF">
                    <a:lumMod val="50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班主任</a:t>
            </a:r>
            <a:endParaRPr lang="zh-CN" altLang="en-US" sz="1510" b="1" spc="300">
              <a:solidFill>
                <a:sysClr val="window" lastClr="FFFFFF">
                  <a:lumMod val="50000"/>
                </a:sys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Rectangle 245"/>
          <p:cNvSpPr/>
          <p:nvPr>
            <p:custDataLst>
              <p:tags r:id="rId41"/>
            </p:custDataLst>
          </p:nvPr>
        </p:nvSpPr>
        <p:spPr>
          <a:xfrm>
            <a:off x="2792234" y="4106415"/>
            <a:ext cx="1280496" cy="620341"/>
          </a:xfrm>
          <a:prstGeom prst="rect">
            <a:avLst/>
          </a:prstGeom>
        </p:spPr>
        <p:txBody>
          <a:bodyPr wrap="square" tIns="0">
            <a:normAutofit/>
          </a:bodyPr>
          <a:p>
            <a:pPr lvl="0" algn="ctr">
              <a:lnSpc>
                <a:spcPct val="120000"/>
              </a:lnSpc>
              <a:defRPr/>
            </a:pPr>
            <a: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学员了解</a:t>
            </a:r>
            <a:b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</a:br>
            <a: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物料准备</a:t>
            </a:r>
            <a:b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</a:br>
            <a: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课件收集</a:t>
            </a:r>
            <a:r>
              <a:rPr lang="en-US" altLang="zh-CN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+</a:t>
            </a:r>
            <a: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练习</a:t>
            </a:r>
            <a:endParaRPr lang="zh-CN" altLang="en-US" sz="1010" spc="150">
              <a:solidFill>
                <a:sysClr val="window" lastClr="FFFFFF">
                  <a:lumMod val="65000"/>
                </a:sys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TextBox 222"/>
          <p:cNvSpPr txBox="1"/>
          <p:nvPr>
            <p:custDataLst>
              <p:tags r:id="rId42"/>
            </p:custDataLst>
          </p:nvPr>
        </p:nvSpPr>
        <p:spPr>
          <a:xfrm>
            <a:off x="4226669" y="3728610"/>
            <a:ext cx="1280496" cy="361447"/>
          </a:xfrm>
          <a:prstGeom prst="rect">
            <a:avLst/>
          </a:prstGeom>
          <a:noFill/>
        </p:spPr>
        <p:txBody>
          <a:bodyPr wrap="square" bIns="0" rtlCol="0" anchor="b" anchorCtr="0">
            <a:normAutofit/>
          </a:bodyPr>
          <a:p>
            <a:pPr lvl="0" algn="ctr">
              <a:lnSpc>
                <a:spcPct val="120000"/>
              </a:lnSpc>
              <a:defRPr/>
            </a:pPr>
            <a:r>
              <a:rPr lang="zh-CN" altLang="en-US" sz="1510" b="1" spc="300">
                <a:solidFill>
                  <a:sysClr val="window" lastClr="FFFFFF">
                    <a:lumMod val="50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班主任</a:t>
            </a:r>
            <a:endParaRPr lang="zh-CN" altLang="en-US" sz="1510" b="1" spc="300">
              <a:solidFill>
                <a:sysClr val="window" lastClr="FFFFFF">
                  <a:lumMod val="50000"/>
                </a:sys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Rectangle 245"/>
          <p:cNvSpPr/>
          <p:nvPr>
            <p:custDataLst>
              <p:tags r:id="rId43"/>
            </p:custDataLst>
          </p:nvPr>
        </p:nvSpPr>
        <p:spPr>
          <a:xfrm>
            <a:off x="4226669" y="4098416"/>
            <a:ext cx="1280496" cy="620341"/>
          </a:xfrm>
          <a:prstGeom prst="rect">
            <a:avLst/>
          </a:prstGeom>
        </p:spPr>
        <p:txBody>
          <a:bodyPr wrap="square" tIns="0">
            <a:normAutofit/>
          </a:bodyPr>
          <a:p>
            <a:pPr lvl="0" algn="ctr">
              <a:lnSpc>
                <a:spcPct val="120000"/>
              </a:lnSpc>
              <a:defRPr/>
            </a:pPr>
            <a: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会务组织</a:t>
            </a:r>
            <a:b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</a:br>
            <a: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开营仪式</a:t>
            </a:r>
            <a:endParaRPr lang="zh-CN" altLang="en-US" sz="1010" spc="150">
              <a:solidFill>
                <a:sysClr val="window" lastClr="FFFFFF">
                  <a:lumMod val="65000"/>
                </a:sys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TextBox 222"/>
          <p:cNvSpPr txBox="1"/>
          <p:nvPr>
            <p:custDataLst>
              <p:tags r:id="rId44"/>
            </p:custDataLst>
          </p:nvPr>
        </p:nvSpPr>
        <p:spPr>
          <a:xfrm>
            <a:off x="5661103" y="3728610"/>
            <a:ext cx="1280496" cy="361447"/>
          </a:xfrm>
          <a:prstGeom prst="rect">
            <a:avLst/>
          </a:prstGeom>
          <a:noFill/>
        </p:spPr>
        <p:txBody>
          <a:bodyPr wrap="square" bIns="0" rtlCol="0" anchor="b" anchorCtr="0">
            <a:normAutofit/>
          </a:bodyPr>
          <a:p>
            <a:pPr lvl="0" algn="ctr">
              <a:lnSpc>
                <a:spcPct val="120000"/>
              </a:lnSpc>
              <a:defRPr/>
            </a:pPr>
            <a:r>
              <a:rPr lang="zh-CN" altLang="en-US" sz="1510" b="1" spc="300">
                <a:solidFill>
                  <a:sysClr val="window" lastClr="FFFFFF">
                    <a:lumMod val="50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授课老师</a:t>
            </a:r>
            <a:endParaRPr lang="zh-CN" altLang="en-US" sz="1510" b="1" spc="300">
              <a:solidFill>
                <a:sysClr val="window" lastClr="FFFFFF">
                  <a:lumMod val="50000"/>
                </a:sys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Rectangle 245"/>
          <p:cNvSpPr/>
          <p:nvPr>
            <p:custDataLst>
              <p:tags r:id="rId45"/>
            </p:custDataLst>
          </p:nvPr>
        </p:nvSpPr>
        <p:spPr>
          <a:xfrm>
            <a:off x="5619115" y="4106545"/>
            <a:ext cx="1322705" cy="620395"/>
          </a:xfrm>
          <a:prstGeom prst="rect">
            <a:avLst/>
          </a:prstGeom>
        </p:spPr>
        <p:txBody>
          <a:bodyPr wrap="square" tIns="0">
            <a:normAutofit/>
          </a:bodyPr>
          <a:p>
            <a:pPr lvl="0" algn="ctr">
              <a:lnSpc>
                <a:spcPct val="120000"/>
              </a:lnSpc>
              <a:defRPr/>
            </a:pPr>
            <a: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内容设计</a:t>
            </a:r>
            <a:b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</a:br>
            <a: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讲课节奏</a:t>
            </a:r>
            <a:endParaRPr lang="zh-CN" altLang="en-US" sz="1010" spc="150">
              <a:solidFill>
                <a:sysClr val="window" lastClr="FFFFFF">
                  <a:lumMod val="65000"/>
                </a:sys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algn="ctr">
              <a:lnSpc>
                <a:spcPct val="120000"/>
              </a:lnSpc>
              <a:defRPr/>
            </a:pPr>
            <a: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游戏化</a:t>
            </a:r>
            <a:r>
              <a:rPr lang="en-US" altLang="zh-CN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互动挖需</a:t>
            </a:r>
            <a:endParaRPr lang="zh-CN" altLang="en-US" sz="1010" spc="150">
              <a:solidFill>
                <a:sysClr val="window" lastClr="FFFFFF">
                  <a:lumMod val="65000"/>
                </a:sys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0" name="TextBox 222"/>
          <p:cNvSpPr txBox="1"/>
          <p:nvPr>
            <p:custDataLst>
              <p:tags r:id="rId46"/>
            </p:custDataLst>
          </p:nvPr>
        </p:nvSpPr>
        <p:spPr>
          <a:xfrm>
            <a:off x="7095538" y="3728610"/>
            <a:ext cx="1280496" cy="361447"/>
          </a:xfrm>
          <a:prstGeom prst="rect">
            <a:avLst/>
          </a:prstGeom>
          <a:noFill/>
        </p:spPr>
        <p:txBody>
          <a:bodyPr wrap="square" bIns="0" rtlCol="0" anchor="b" anchorCtr="0">
            <a:normAutofit/>
          </a:bodyPr>
          <a:p>
            <a:pPr lvl="0" algn="ctr">
              <a:lnSpc>
                <a:spcPct val="120000"/>
              </a:lnSpc>
              <a:defRPr/>
            </a:pPr>
            <a:r>
              <a:rPr lang="zh-CN" altLang="en-US" sz="1510" b="1" spc="300">
                <a:solidFill>
                  <a:sysClr val="window" lastClr="FFFFFF">
                    <a:lumMod val="50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学员</a:t>
            </a:r>
            <a:endParaRPr lang="zh-CN" altLang="en-US" sz="1510" b="1" spc="300">
              <a:solidFill>
                <a:sysClr val="window" lastClr="FFFFFF">
                  <a:lumMod val="50000"/>
                </a:sys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1" name="Rectangle 245"/>
          <p:cNvSpPr/>
          <p:nvPr>
            <p:custDataLst>
              <p:tags r:id="rId47"/>
            </p:custDataLst>
          </p:nvPr>
        </p:nvSpPr>
        <p:spPr>
          <a:xfrm>
            <a:off x="7095538" y="4106415"/>
            <a:ext cx="1280496" cy="620341"/>
          </a:xfrm>
          <a:prstGeom prst="rect">
            <a:avLst/>
          </a:prstGeom>
        </p:spPr>
        <p:txBody>
          <a:bodyPr wrap="square" tIns="0">
            <a:normAutofit/>
          </a:bodyPr>
          <a:p>
            <a:pPr lvl="0" algn="ctr">
              <a:lnSpc>
                <a:spcPct val="120000"/>
              </a:lnSpc>
              <a:defRPr/>
            </a:pPr>
            <a: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方案细化完善</a:t>
            </a:r>
            <a:b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</a:br>
            <a: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落地执行</a:t>
            </a:r>
            <a:endParaRPr lang="zh-CN" altLang="en-US" sz="1010" spc="150">
              <a:solidFill>
                <a:sysClr val="window" lastClr="FFFFFF">
                  <a:lumMod val="65000"/>
                </a:sys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 algn="ctr">
              <a:lnSpc>
                <a:spcPct val="120000"/>
              </a:lnSpc>
              <a:defRPr/>
            </a:pPr>
            <a:r>
              <a:rPr lang="zh-CN" altLang="en-US" sz="1010" spc="150">
                <a:solidFill>
                  <a:sysClr val="window" lastClr="FFFFFF">
                    <a:lumMod val="65000"/>
                  </a:sysClr>
                </a:solidFill>
                <a:latin typeface="微软雅黑" panose="020B0503020204020204" charset="-122"/>
                <a:ea typeface="微软雅黑" panose="020B0503020204020204" charset="-122"/>
              </a:rPr>
              <a:t>提问</a:t>
            </a:r>
            <a:endParaRPr lang="zh-CN" altLang="en-US" sz="1010" spc="150">
              <a:solidFill>
                <a:sysClr val="window" lastClr="FFFFFF">
                  <a:lumMod val="65000"/>
                </a:sys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1534795" y="4790440"/>
            <a:ext cx="925830" cy="43116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招生率</a:t>
            </a:r>
            <a:endParaRPr lang="zh-CN" altLang="en-US"/>
          </a:p>
        </p:txBody>
      </p:sp>
      <p:sp>
        <p:nvSpPr>
          <p:cNvPr id="26" name="圆角矩形 25"/>
          <p:cNvSpPr/>
          <p:nvPr/>
        </p:nvSpPr>
        <p:spPr>
          <a:xfrm>
            <a:off x="2969895" y="4790440"/>
            <a:ext cx="925830" cy="43116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熟悉率</a:t>
            </a:r>
            <a:endParaRPr lang="zh-CN" altLang="en-US"/>
          </a:p>
        </p:txBody>
      </p:sp>
      <p:sp>
        <p:nvSpPr>
          <p:cNvPr id="27" name="圆角矩形 26"/>
          <p:cNvSpPr/>
          <p:nvPr/>
        </p:nvSpPr>
        <p:spPr>
          <a:xfrm>
            <a:off x="4390390" y="4790440"/>
            <a:ext cx="925830" cy="43116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出勤率</a:t>
            </a:r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>
            <a:off x="5882005" y="4790440"/>
            <a:ext cx="925830" cy="43116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完课率</a:t>
            </a:r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>
            <a:off x="7240270" y="4790440"/>
            <a:ext cx="1136015" cy="43116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好评率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57681" y="464185"/>
            <a:ext cx="1808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训练营的核心环节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Rectangle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76950" y="4220341"/>
            <a:ext cx="1602164" cy="198169"/>
          </a:xfrm>
          <a:prstGeom prst="rect">
            <a:avLst/>
          </a:prstGeom>
          <a:solidFill>
            <a:srgbClr val="2196F3">
              <a:lumMod val="75000"/>
            </a:srgbClr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 fontScale="72500"/>
          </a:bodyPr>
          <a:lstStyle/>
          <a:p>
            <a:pPr algn="ctr" defTabSz="1219200" latinLnBrk="1">
              <a:lnSpc>
                <a:spcPct val="13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Freeform 6"/>
          <p:cNvSpPr/>
          <p:nvPr>
            <p:custDataLst>
              <p:tags r:id="rId7"/>
            </p:custDataLst>
          </p:nvPr>
        </p:nvSpPr>
        <p:spPr bwMode="auto">
          <a:xfrm>
            <a:off x="2173897" y="4013553"/>
            <a:ext cx="400543" cy="404952"/>
          </a:xfrm>
          <a:custGeom>
            <a:avLst/>
            <a:gdLst>
              <a:gd name="T0" fmla="*/ 0 w 159"/>
              <a:gd name="T1" fmla="*/ 69 h 186"/>
              <a:gd name="T2" fmla="*/ 0 w 159"/>
              <a:gd name="T3" fmla="*/ 186 h 186"/>
              <a:gd name="T4" fmla="*/ 159 w 159"/>
              <a:gd name="T5" fmla="*/ 117 h 186"/>
              <a:gd name="T6" fmla="*/ 159 w 159"/>
              <a:gd name="T7" fmla="*/ 0 h 186"/>
              <a:gd name="T8" fmla="*/ 0 w 159"/>
              <a:gd name="T9" fmla="*/ 69 h 186"/>
              <a:gd name="connsiteX0" fmla="*/ 0 w 10000"/>
              <a:gd name="connsiteY0" fmla="*/ 3710 h 10000"/>
              <a:gd name="connsiteX1" fmla="*/ 0 w 10000"/>
              <a:gd name="connsiteY1" fmla="*/ 10000 h 10000"/>
              <a:gd name="connsiteX2" fmla="*/ 10000 w 10000"/>
              <a:gd name="connsiteY2" fmla="*/ 5163 h 10000"/>
              <a:gd name="connsiteX3" fmla="*/ 10000 w 10000"/>
              <a:gd name="connsiteY3" fmla="*/ 0 h 10000"/>
              <a:gd name="connsiteX4" fmla="*/ 0 w 10000"/>
              <a:gd name="connsiteY4" fmla="*/ 3710 h 10000"/>
              <a:gd name="connsiteX0-1" fmla="*/ 0 w 10000"/>
              <a:gd name="connsiteY0-2" fmla="*/ 3710 h 10000"/>
              <a:gd name="connsiteX1-3" fmla="*/ 0 w 10000"/>
              <a:gd name="connsiteY1-4" fmla="*/ 10000 h 10000"/>
              <a:gd name="connsiteX2-5" fmla="*/ 10000 w 10000"/>
              <a:gd name="connsiteY2-6" fmla="*/ 4648 h 10000"/>
              <a:gd name="connsiteX3-7" fmla="*/ 10000 w 10000"/>
              <a:gd name="connsiteY3-8" fmla="*/ 0 h 10000"/>
              <a:gd name="connsiteX4-9" fmla="*/ 0 w 10000"/>
              <a:gd name="connsiteY4-10" fmla="*/ 371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000">
                <a:moveTo>
                  <a:pt x="0" y="3710"/>
                </a:moveTo>
                <a:lnTo>
                  <a:pt x="0" y="10000"/>
                </a:lnTo>
                <a:lnTo>
                  <a:pt x="10000" y="4648"/>
                </a:lnTo>
                <a:lnTo>
                  <a:pt x="10000" y="0"/>
                </a:lnTo>
                <a:lnTo>
                  <a:pt x="0" y="3710"/>
                </a:lnTo>
                <a:close/>
              </a:path>
            </a:pathLst>
          </a:custGeom>
          <a:solidFill>
            <a:srgbClr val="2196F3">
              <a:lumMod val="50000"/>
            </a:srgbClr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/>
          </a:bodyPr>
          <a:lstStyle/>
          <a:p>
            <a:pPr algn="ctr" defTabSz="1219200" latinLnBrk="1">
              <a:lnSpc>
                <a:spcPct val="12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Freeform 8"/>
          <p:cNvSpPr/>
          <p:nvPr>
            <p:custDataLst>
              <p:tags r:id="rId8"/>
            </p:custDataLst>
          </p:nvPr>
        </p:nvSpPr>
        <p:spPr bwMode="auto">
          <a:xfrm>
            <a:off x="776608" y="3803613"/>
            <a:ext cx="208621" cy="293376"/>
          </a:xfrm>
          <a:custGeom>
            <a:avLst/>
            <a:gdLst>
              <a:gd name="T0" fmla="*/ 0 w 81"/>
              <a:gd name="T1" fmla="*/ 0 h 102"/>
              <a:gd name="T2" fmla="*/ 81 w 81"/>
              <a:gd name="T3" fmla="*/ 69 h 102"/>
              <a:gd name="T4" fmla="*/ 0 w 81"/>
              <a:gd name="T5" fmla="*/ 102 h 102"/>
              <a:gd name="T6" fmla="*/ 0 w 81"/>
              <a:gd name="T7" fmla="*/ 0 h 102"/>
              <a:gd name="connsiteX0" fmla="*/ 224 w 10224"/>
              <a:gd name="connsiteY0" fmla="*/ 0 h 10000"/>
              <a:gd name="connsiteX1" fmla="*/ 10224 w 10224"/>
              <a:gd name="connsiteY1" fmla="*/ 6765 h 10000"/>
              <a:gd name="connsiteX2" fmla="*/ 224 w 10224"/>
              <a:gd name="connsiteY2" fmla="*/ 10000 h 10000"/>
              <a:gd name="connsiteX3" fmla="*/ 0 w 10224"/>
              <a:gd name="connsiteY3" fmla="*/ 6138 h 10000"/>
              <a:gd name="connsiteX4" fmla="*/ 224 w 10224"/>
              <a:gd name="connsiteY4" fmla="*/ 0 h 10000"/>
              <a:gd name="connsiteX0-1" fmla="*/ 224 w 10224"/>
              <a:gd name="connsiteY0-2" fmla="*/ 0 h 10000"/>
              <a:gd name="connsiteX1-3" fmla="*/ 10224 w 10224"/>
              <a:gd name="connsiteY1-4" fmla="*/ 6765 h 10000"/>
              <a:gd name="connsiteX2-5" fmla="*/ 3068 w 10224"/>
              <a:gd name="connsiteY2-6" fmla="*/ 9017 h 10000"/>
              <a:gd name="connsiteX3-7" fmla="*/ 224 w 10224"/>
              <a:gd name="connsiteY3-8" fmla="*/ 10000 h 10000"/>
              <a:gd name="connsiteX4-9" fmla="*/ 0 w 10224"/>
              <a:gd name="connsiteY4-10" fmla="*/ 6138 h 10000"/>
              <a:gd name="connsiteX5" fmla="*/ 224 w 10224"/>
              <a:gd name="connsiteY5" fmla="*/ 0 h 10000"/>
              <a:gd name="connsiteX0-11" fmla="*/ 224 w 10224"/>
              <a:gd name="connsiteY0-12" fmla="*/ 0 h 9017"/>
              <a:gd name="connsiteX1-13" fmla="*/ 10224 w 10224"/>
              <a:gd name="connsiteY1-14" fmla="*/ 6765 h 9017"/>
              <a:gd name="connsiteX2-15" fmla="*/ 3068 w 10224"/>
              <a:gd name="connsiteY2-16" fmla="*/ 9017 h 9017"/>
              <a:gd name="connsiteX3-17" fmla="*/ 0 w 10224"/>
              <a:gd name="connsiteY3-18" fmla="*/ 6138 h 9017"/>
              <a:gd name="connsiteX4-19" fmla="*/ 224 w 10224"/>
              <a:gd name="connsiteY4-20" fmla="*/ 0 h 9017"/>
              <a:gd name="connsiteX0-21" fmla="*/ 219 w 10000"/>
              <a:gd name="connsiteY0-22" fmla="*/ 0 h 10563"/>
              <a:gd name="connsiteX1-23" fmla="*/ 10000 w 10000"/>
              <a:gd name="connsiteY1-24" fmla="*/ 7502 h 10563"/>
              <a:gd name="connsiteX2-25" fmla="*/ 4751 w 10000"/>
              <a:gd name="connsiteY2-26" fmla="*/ 10563 h 10563"/>
              <a:gd name="connsiteX3-27" fmla="*/ 0 w 10000"/>
              <a:gd name="connsiteY3-28" fmla="*/ 6807 h 10563"/>
              <a:gd name="connsiteX4-29" fmla="*/ 219 w 10000"/>
              <a:gd name="connsiteY4-30" fmla="*/ 0 h 105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563">
                <a:moveTo>
                  <a:pt x="219" y="0"/>
                </a:moveTo>
                <a:lnTo>
                  <a:pt x="10000" y="7502"/>
                </a:lnTo>
                <a:lnTo>
                  <a:pt x="4751" y="10563"/>
                </a:lnTo>
                <a:lnTo>
                  <a:pt x="0" y="6807"/>
                </a:lnTo>
                <a:lnTo>
                  <a:pt x="219" y="0"/>
                </a:lnTo>
                <a:close/>
              </a:path>
            </a:pathLst>
          </a:custGeom>
          <a:solidFill>
            <a:srgbClr val="2196F3">
              <a:lumMod val="50000"/>
            </a:srgbClr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/>
          </a:bodyPr>
          <a:lstStyle/>
          <a:p>
            <a:pPr algn="ctr" defTabSz="1219200" latinLnBrk="1">
              <a:lnSpc>
                <a:spcPct val="12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Freeform 7"/>
          <p:cNvSpPr/>
          <p:nvPr>
            <p:custDataLst>
              <p:tags r:id="rId9"/>
            </p:custDataLst>
          </p:nvPr>
        </p:nvSpPr>
        <p:spPr bwMode="auto">
          <a:xfrm>
            <a:off x="576950" y="3803613"/>
            <a:ext cx="2002707" cy="416730"/>
          </a:xfrm>
          <a:custGeom>
            <a:avLst/>
            <a:gdLst>
              <a:gd name="T0" fmla="*/ 81 w 795"/>
              <a:gd name="T1" fmla="*/ 0 h 138"/>
              <a:gd name="T2" fmla="*/ 162 w 795"/>
              <a:gd name="T3" fmla="*/ 69 h 138"/>
              <a:gd name="T4" fmla="*/ 0 w 795"/>
              <a:gd name="T5" fmla="*/ 138 h 138"/>
              <a:gd name="T6" fmla="*/ 636 w 795"/>
              <a:gd name="T7" fmla="*/ 138 h 138"/>
              <a:gd name="T8" fmla="*/ 795 w 795"/>
              <a:gd name="T9" fmla="*/ 69 h 138"/>
              <a:gd name="T10" fmla="*/ 714 w 795"/>
              <a:gd name="T11" fmla="*/ 0 h 138"/>
              <a:gd name="T12" fmla="*/ 81 w 795"/>
              <a:gd name="T13" fmla="*/ 0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95" h="138">
                <a:moveTo>
                  <a:pt x="81" y="0"/>
                </a:moveTo>
                <a:lnTo>
                  <a:pt x="162" y="69"/>
                </a:lnTo>
                <a:lnTo>
                  <a:pt x="0" y="138"/>
                </a:lnTo>
                <a:lnTo>
                  <a:pt x="636" y="138"/>
                </a:lnTo>
                <a:lnTo>
                  <a:pt x="795" y="69"/>
                </a:lnTo>
                <a:lnTo>
                  <a:pt x="714" y="0"/>
                </a:lnTo>
                <a:lnTo>
                  <a:pt x="81" y="0"/>
                </a:lnTo>
                <a:close/>
              </a:path>
            </a:pathLst>
          </a:custGeom>
          <a:solidFill>
            <a:srgbClr val="2196F3"/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/>
          </a:bodyPr>
          <a:lstStyle/>
          <a:p>
            <a:pPr algn="ctr" defTabSz="1219200" latinLnBrk="1">
              <a:lnSpc>
                <a:spcPct val="12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2" name="Freeform 51"/>
          <p:cNvSpPr/>
          <p:nvPr>
            <p:custDataLst>
              <p:tags r:id="rId10"/>
            </p:custDataLst>
          </p:nvPr>
        </p:nvSpPr>
        <p:spPr bwMode="auto">
          <a:xfrm>
            <a:off x="1223119" y="3803612"/>
            <a:ext cx="813424" cy="218563"/>
          </a:xfrm>
          <a:custGeom>
            <a:avLst/>
            <a:gdLst>
              <a:gd name="connsiteX0" fmla="*/ 450091 w 898766"/>
              <a:gd name="connsiteY0" fmla="*/ 84664 h 1091661"/>
              <a:gd name="connsiteX1" fmla="*/ 78421 w 898766"/>
              <a:gd name="connsiteY1" fmla="*/ 456334 h 1091661"/>
              <a:gd name="connsiteX2" fmla="*/ 450091 w 898766"/>
              <a:gd name="connsiteY2" fmla="*/ 828004 h 1091661"/>
              <a:gd name="connsiteX3" fmla="*/ 821761 w 898766"/>
              <a:gd name="connsiteY3" fmla="*/ 456334 h 1091661"/>
              <a:gd name="connsiteX4" fmla="*/ 450091 w 898766"/>
              <a:gd name="connsiteY4" fmla="*/ 84664 h 1091661"/>
              <a:gd name="connsiteX5" fmla="*/ 447730 w 898766"/>
              <a:gd name="connsiteY5" fmla="*/ 0 h 1091661"/>
              <a:gd name="connsiteX6" fmla="*/ 863423 w 898766"/>
              <a:gd name="connsiteY6" fmla="*/ 280035 h 1091661"/>
              <a:gd name="connsiteX7" fmla="*/ 768947 w 898766"/>
              <a:gd name="connsiteY7" fmla="*/ 773656 h 1091661"/>
              <a:gd name="connsiteX8" fmla="*/ 447730 w 898766"/>
              <a:gd name="connsiteY8" fmla="*/ 1091661 h 1091661"/>
              <a:gd name="connsiteX9" fmla="*/ 131236 w 898766"/>
              <a:gd name="connsiteY9" fmla="*/ 773656 h 1091661"/>
              <a:gd name="connsiteX10" fmla="*/ 32036 w 898766"/>
              <a:gd name="connsiteY10" fmla="*/ 280035 h 1091661"/>
              <a:gd name="connsiteX11" fmla="*/ 447730 w 898766"/>
              <a:gd name="connsiteY11" fmla="*/ 0 h 1091661"/>
              <a:gd name="connsiteX0-1" fmla="*/ 821761 w 898766"/>
              <a:gd name="connsiteY0-2" fmla="*/ 456334 h 1091661"/>
              <a:gd name="connsiteX1-3" fmla="*/ 78421 w 898766"/>
              <a:gd name="connsiteY1-4" fmla="*/ 456334 h 1091661"/>
              <a:gd name="connsiteX2-5" fmla="*/ 450091 w 898766"/>
              <a:gd name="connsiteY2-6" fmla="*/ 828004 h 1091661"/>
              <a:gd name="connsiteX3-7" fmla="*/ 821761 w 898766"/>
              <a:gd name="connsiteY3-8" fmla="*/ 456334 h 1091661"/>
              <a:gd name="connsiteX4-9" fmla="*/ 447730 w 898766"/>
              <a:gd name="connsiteY4-10" fmla="*/ 0 h 1091661"/>
              <a:gd name="connsiteX5-11" fmla="*/ 863423 w 898766"/>
              <a:gd name="connsiteY5-12" fmla="*/ 280035 h 1091661"/>
              <a:gd name="connsiteX6-13" fmla="*/ 768947 w 898766"/>
              <a:gd name="connsiteY6-14" fmla="*/ 773656 h 1091661"/>
              <a:gd name="connsiteX7-15" fmla="*/ 447730 w 898766"/>
              <a:gd name="connsiteY7-16" fmla="*/ 1091661 h 1091661"/>
              <a:gd name="connsiteX8-17" fmla="*/ 131236 w 898766"/>
              <a:gd name="connsiteY8-18" fmla="*/ 773656 h 1091661"/>
              <a:gd name="connsiteX9-19" fmla="*/ 32036 w 898766"/>
              <a:gd name="connsiteY9-20" fmla="*/ 280035 h 1091661"/>
              <a:gd name="connsiteX10-21" fmla="*/ 447730 w 898766"/>
              <a:gd name="connsiteY10-22" fmla="*/ 0 h 1091661"/>
              <a:gd name="connsiteX0-23" fmla="*/ 821761 w 898766"/>
              <a:gd name="connsiteY0-24" fmla="*/ 238002 h 873329"/>
              <a:gd name="connsiteX1-25" fmla="*/ 78421 w 898766"/>
              <a:gd name="connsiteY1-26" fmla="*/ 238002 h 873329"/>
              <a:gd name="connsiteX2-27" fmla="*/ 450091 w 898766"/>
              <a:gd name="connsiteY2-28" fmla="*/ 609672 h 873329"/>
              <a:gd name="connsiteX3-29" fmla="*/ 821761 w 898766"/>
              <a:gd name="connsiteY3-30" fmla="*/ 238002 h 873329"/>
              <a:gd name="connsiteX4-31" fmla="*/ 32036 w 898766"/>
              <a:gd name="connsiteY4-32" fmla="*/ 61703 h 873329"/>
              <a:gd name="connsiteX5-33" fmla="*/ 863423 w 898766"/>
              <a:gd name="connsiteY5-34" fmla="*/ 61703 h 873329"/>
              <a:gd name="connsiteX6-35" fmla="*/ 768947 w 898766"/>
              <a:gd name="connsiteY6-36" fmla="*/ 555324 h 873329"/>
              <a:gd name="connsiteX7-37" fmla="*/ 447730 w 898766"/>
              <a:gd name="connsiteY7-38" fmla="*/ 873329 h 873329"/>
              <a:gd name="connsiteX8-39" fmla="*/ 131236 w 898766"/>
              <a:gd name="connsiteY8-40" fmla="*/ 555324 h 873329"/>
              <a:gd name="connsiteX9-41" fmla="*/ 32036 w 898766"/>
              <a:gd name="connsiteY9-42" fmla="*/ 61703 h 873329"/>
              <a:gd name="connsiteX0-43" fmla="*/ 821761 w 832092"/>
              <a:gd name="connsiteY0-44" fmla="*/ 176299 h 811626"/>
              <a:gd name="connsiteX1-45" fmla="*/ 78421 w 832092"/>
              <a:gd name="connsiteY1-46" fmla="*/ 176299 h 811626"/>
              <a:gd name="connsiteX2-47" fmla="*/ 450091 w 832092"/>
              <a:gd name="connsiteY2-48" fmla="*/ 547969 h 811626"/>
              <a:gd name="connsiteX3-49" fmla="*/ 821761 w 832092"/>
              <a:gd name="connsiteY3-50" fmla="*/ 176299 h 811626"/>
              <a:gd name="connsiteX4-51" fmla="*/ 32036 w 832092"/>
              <a:gd name="connsiteY4-52" fmla="*/ 0 h 811626"/>
              <a:gd name="connsiteX5-53" fmla="*/ 768947 w 832092"/>
              <a:gd name="connsiteY5-54" fmla="*/ 493621 h 811626"/>
              <a:gd name="connsiteX6-55" fmla="*/ 447730 w 832092"/>
              <a:gd name="connsiteY6-56" fmla="*/ 811626 h 811626"/>
              <a:gd name="connsiteX7-57" fmla="*/ 131236 w 832092"/>
              <a:gd name="connsiteY7-58" fmla="*/ 493621 h 811626"/>
              <a:gd name="connsiteX8-59" fmla="*/ 32036 w 832092"/>
              <a:gd name="connsiteY8-60" fmla="*/ 0 h 811626"/>
              <a:gd name="connsiteX0-61" fmla="*/ 753672 w 764003"/>
              <a:gd name="connsiteY0-62" fmla="*/ 46459 h 681786"/>
              <a:gd name="connsiteX1-63" fmla="*/ 10332 w 764003"/>
              <a:gd name="connsiteY1-64" fmla="*/ 46459 h 681786"/>
              <a:gd name="connsiteX2-65" fmla="*/ 382002 w 764003"/>
              <a:gd name="connsiteY2-66" fmla="*/ 418129 h 681786"/>
              <a:gd name="connsiteX3-67" fmla="*/ 753672 w 764003"/>
              <a:gd name="connsiteY3-68" fmla="*/ 46459 h 681786"/>
              <a:gd name="connsiteX4-69" fmla="*/ 63147 w 764003"/>
              <a:gd name="connsiteY4-70" fmla="*/ 363781 h 681786"/>
              <a:gd name="connsiteX5-71" fmla="*/ 700858 w 764003"/>
              <a:gd name="connsiteY5-72" fmla="*/ 363781 h 681786"/>
              <a:gd name="connsiteX6-73" fmla="*/ 379641 w 764003"/>
              <a:gd name="connsiteY6-74" fmla="*/ 681786 h 681786"/>
              <a:gd name="connsiteX7-75" fmla="*/ 63147 w 764003"/>
              <a:gd name="connsiteY7-76" fmla="*/ 363781 h 681786"/>
              <a:gd name="connsiteX0-77" fmla="*/ 690525 w 700856"/>
              <a:gd name="connsiteY0-78" fmla="*/ 0 h 635327"/>
              <a:gd name="connsiteX1-79" fmla="*/ 318855 w 700856"/>
              <a:gd name="connsiteY1-80" fmla="*/ 371670 h 635327"/>
              <a:gd name="connsiteX2-81" fmla="*/ 690525 w 700856"/>
              <a:gd name="connsiteY2-82" fmla="*/ 0 h 635327"/>
              <a:gd name="connsiteX3-83" fmla="*/ 0 w 700856"/>
              <a:gd name="connsiteY3-84" fmla="*/ 317322 h 635327"/>
              <a:gd name="connsiteX4-85" fmla="*/ 637711 w 700856"/>
              <a:gd name="connsiteY4-86" fmla="*/ 317322 h 635327"/>
              <a:gd name="connsiteX5-87" fmla="*/ 316494 w 700856"/>
              <a:gd name="connsiteY5-88" fmla="*/ 635327 h 635327"/>
              <a:gd name="connsiteX6-89" fmla="*/ 0 w 700856"/>
              <a:gd name="connsiteY6-90" fmla="*/ 317322 h 635327"/>
              <a:gd name="connsiteX0-91" fmla="*/ 0 w 637711"/>
              <a:gd name="connsiteY0-92" fmla="*/ 39751 h 357756"/>
              <a:gd name="connsiteX1-93" fmla="*/ 637711 w 637711"/>
              <a:gd name="connsiteY1-94" fmla="*/ 39751 h 357756"/>
              <a:gd name="connsiteX2-95" fmla="*/ 316494 w 637711"/>
              <a:gd name="connsiteY2-96" fmla="*/ 357756 h 357756"/>
              <a:gd name="connsiteX3-97" fmla="*/ 0 w 637711"/>
              <a:gd name="connsiteY3-98" fmla="*/ 39751 h 357756"/>
              <a:gd name="connsiteX0-99" fmla="*/ 0 w 637711"/>
              <a:gd name="connsiteY0-100" fmla="*/ 0 h 318005"/>
              <a:gd name="connsiteX1-101" fmla="*/ 637711 w 637711"/>
              <a:gd name="connsiteY1-102" fmla="*/ 0 h 318005"/>
              <a:gd name="connsiteX2-103" fmla="*/ 316494 w 637711"/>
              <a:gd name="connsiteY2-104" fmla="*/ 318005 h 318005"/>
              <a:gd name="connsiteX3-105" fmla="*/ 0 w 637711"/>
              <a:gd name="connsiteY3-106" fmla="*/ 0 h 31800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637711" h="318005">
                <a:moveTo>
                  <a:pt x="0" y="0"/>
                </a:moveTo>
                <a:lnTo>
                  <a:pt x="637711" y="0"/>
                </a:lnTo>
                <a:lnTo>
                  <a:pt x="316494" y="318005"/>
                </a:lnTo>
                <a:lnTo>
                  <a:pt x="0" y="0"/>
                </a:lnTo>
                <a:close/>
              </a:path>
            </a:pathLst>
          </a:custGeom>
          <a:solidFill>
            <a:sysClr val="windowText" lastClr="000000">
              <a:alpha val="20000"/>
            </a:sysClr>
          </a:solidFill>
          <a:ln w="3175" cap="flat">
            <a:noFill/>
            <a:prstDash val="solid"/>
            <a:miter lim="800000"/>
          </a:ln>
        </p:spPr>
        <p:txBody>
          <a:bodyPr lIns="102390" tIns="51195" rIns="102390" bIns="51195">
            <a:normAutofit fontScale="25000" lnSpcReduction="20000"/>
          </a:bodyPr>
          <a:lstStyle>
            <a:lvl1pPr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  <a:lvl2pPr marL="742950" indent="-28575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2pPr>
            <a:lvl3pPr marL="11430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3pPr>
            <a:lvl4pPr marL="16002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4pPr>
            <a:lvl5pPr marL="20574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5pPr>
            <a:lvl6pPr marL="25146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6pPr>
            <a:lvl7pPr marL="29718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7pPr>
            <a:lvl8pPr marL="34290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8pPr>
            <a:lvl9pPr marL="38862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9pPr>
          </a:lstStyle>
          <a:p>
            <a:pPr defTabSz="457200" latinLnBrk="1">
              <a:lnSpc>
                <a:spcPct val="140000"/>
              </a:lnSpc>
              <a:defRPr/>
            </a:pPr>
            <a:endParaRPr lang="ko-KR" altLang="en-US" sz="2685" dirty="0">
              <a:solidFill>
                <a:srgbClr val="222222"/>
              </a:solidFill>
              <a:latin typeface="微软雅黑" panose="020B0503020204020204" charset="-122"/>
              <a:ea typeface="Gulim" panose="020B0600000101010101" pitchFamily="50" charset="-127"/>
              <a:cs typeface="Source Sans Pro" charset="0"/>
            </a:endParaRPr>
          </a:p>
        </p:txBody>
      </p:sp>
      <p:sp>
        <p:nvSpPr>
          <p:cNvPr id="18" name="Freeform 17"/>
          <p:cNvSpPr/>
          <p:nvPr>
            <p:custDataLst>
              <p:tags r:id="rId11"/>
            </p:custDataLst>
          </p:nvPr>
        </p:nvSpPr>
        <p:spPr bwMode="auto">
          <a:xfrm>
            <a:off x="1057778" y="2631114"/>
            <a:ext cx="1146411" cy="1391060"/>
          </a:xfrm>
          <a:custGeom>
            <a:avLst/>
            <a:gdLst>
              <a:gd name="connsiteX0" fmla="*/ 450091 w 898766"/>
              <a:gd name="connsiteY0" fmla="*/ 84664 h 1091661"/>
              <a:gd name="connsiteX1" fmla="*/ 78421 w 898766"/>
              <a:gd name="connsiteY1" fmla="*/ 456334 h 1091661"/>
              <a:gd name="connsiteX2" fmla="*/ 450091 w 898766"/>
              <a:gd name="connsiteY2" fmla="*/ 828004 h 1091661"/>
              <a:gd name="connsiteX3" fmla="*/ 821761 w 898766"/>
              <a:gd name="connsiteY3" fmla="*/ 456334 h 1091661"/>
              <a:gd name="connsiteX4" fmla="*/ 450091 w 898766"/>
              <a:gd name="connsiteY4" fmla="*/ 84664 h 1091661"/>
              <a:gd name="connsiteX5" fmla="*/ 447730 w 898766"/>
              <a:gd name="connsiteY5" fmla="*/ 0 h 1091661"/>
              <a:gd name="connsiteX6" fmla="*/ 863423 w 898766"/>
              <a:gd name="connsiteY6" fmla="*/ 280035 h 1091661"/>
              <a:gd name="connsiteX7" fmla="*/ 768947 w 898766"/>
              <a:gd name="connsiteY7" fmla="*/ 773656 h 1091661"/>
              <a:gd name="connsiteX8" fmla="*/ 447730 w 898766"/>
              <a:gd name="connsiteY8" fmla="*/ 1091661 h 1091661"/>
              <a:gd name="connsiteX9" fmla="*/ 131236 w 898766"/>
              <a:gd name="connsiteY9" fmla="*/ 773656 h 1091661"/>
              <a:gd name="connsiteX10" fmla="*/ 32036 w 898766"/>
              <a:gd name="connsiteY10" fmla="*/ 280035 h 1091661"/>
              <a:gd name="connsiteX11" fmla="*/ 447730 w 898766"/>
              <a:gd name="connsiteY11" fmla="*/ 0 h 1091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98766" h="1091661">
                <a:moveTo>
                  <a:pt x="450091" y="84664"/>
                </a:moveTo>
                <a:cubicBezTo>
                  <a:pt x="244823" y="84664"/>
                  <a:pt x="78421" y="251066"/>
                  <a:pt x="78421" y="456334"/>
                </a:cubicBezTo>
                <a:cubicBezTo>
                  <a:pt x="78421" y="661602"/>
                  <a:pt x="244823" y="828004"/>
                  <a:pt x="450091" y="828004"/>
                </a:cubicBezTo>
                <a:cubicBezTo>
                  <a:pt x="655359" y="828004"/>
                  <a:pt x="821761" y="661602"/>
                  <a:pt x="821761" y="456334"/>
                </a:cubicBezTo>
                <a:cubicBezTo>
                  <a:pt x="821761" y="251066"/>
                  <a:pt x="655359" y="84664"/>
                  <a:pt x="450091" y="84664"/>
                </a:cubicBezTo>
                <a:close/>
                <a:moveTo>
                  <a:pt x="447730" y="0"/>
                </a:moveTo>
                <a:cubicBezTo>
                  <a:pt x="631958" y="0"/>
                  <a:pt x="792566" y="109166"/>
                  <a:pt x="863423" y="280035"/>
                </a:cubicBezTo>
                <a:cubicBezTo>
                  <a:pt x="934280" y="446157"/>
                  <a:pt x="896490" y="640758"/>
                  <a:pt x="768947" y="773656"/>
                </a:cubicBezTo>
                <a:lnTo>
                  <a:pt x="447730" y="1091661"/>
                </a:lnTo>
                <a:cubicBezTo>
                  <a:pt x="447730" y="1091661"/>
                  <a:pt x="447730" y="1091661"/>
                  <a:pt x="131236" y="773656"/>
                </a:cubicBezTo>
                <a:cubicBezTo>
                  <a:pt x="3693" y="640758"/>
                  <a:pt x="-34097" y="446157"/>
                  <a:pt x="32036" y="280035"/>
                </a:cubicBezTo>
                <a:cubicBezTo>
                  <a:pt x="102893" y="109166"/>
                  <a:pt x="268226" y="0"/>
                  <a:pt x="447730" y="0"/>
                </a:cubicBezTo>
                <a:close/>
              </a:path>
            </a:pathLst>
          </a:custGeom>
          <a:solidFill>
            <a:srgbClr val="2196F3"/>
          </a:solidFill>
          <a:ln w="3175" cap="flat">
            <a:noFill/>
            <a:prstDash val="solid"/>
            <a:miter lim="800000"/>
          </a:ln>
        </p:spPr>
        <p:txBody>
          <a:bodyPr lIns="102390" tIns="51195" rIns="102390" bIns="51195">
            <a:normAutofit/>
          </a:bodyPr>
          <a:lstStyle>
            <a:lvl1pPr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  <a:lvl2pPr marL="742950" indent="-28575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2pPr>
            <a:lvl3pPr marL="11430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3pPr>
            <a:lvl4pPr marL="16002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4pPr>
            <a:lvl5pPr marL="20574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5pPr>
            <a:lvl6pPr marL="25146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6pPr>
            <a:lvl7pPr marL="29718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7pPr>
            <a:lvl8pPr marL="34290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8pPr>
            <a:lvl9pPr marL="38862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9pPr>
          </a:lstStyle>
          <a:p>
            <a:pPr defTabSz="457200" latinLnBrk="1">
              <a:lnSpc>
                <a:spcPct val="120000"/>
              </a:lnSpc>
              <a:defRPr/>
            </a:pPr>
            <a:endParaRPr lang="ko-KR" altLang="en-US" sz="2685" dirty="0">
              <a:solidFill>
                <a:srgbClr val="222222"/>
              </a:solidFill>
              <a:latin typeface="微软雅黑" panose="020B0503020204020204" charset="-122"/>
              <a:ea typeface="Gulim" panose="020B0600000101010101" pitchFamily="50" charset="-127"/>
              <a:cs typeface="Source Sans Pro" charset="0"/>
            </a:endParaRPr>
          </a:p>
        </p:txBody>
      </p:sp>
      <p:sp>
        <p:nvSpPr>
          <p:cNvPr id="55" name="文本框 54"/>
          <p:cNvSpPr txBox="1"/>
          <p:nvPr>
            <p:custDataLst>
              <p:tags r:id="rId12"/>
            </p:custDataLst>
          </p:nvPr>
        </p:nvSpPr>
        <p:spPr>
          <a:xfrm>
            <a:off x="868124" y="1127272"/>
            <a:ext cx="1513148" cy="1434538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en-US"/>
            </a:defPPr>
            <a:lvl1pPr algn="ctr">
              <a:lnSpc>
                <a:spcPct val="130000"/>
              </a:lnSpc>
              <a:defRPr sz="1400">
                <a:solidFill>
                  <a:sysClr val="windowText" lastClr="000000">
                    <a:lumMod val="75000"/>
                    <a:lumOff val="25000"/>
                  </a:sysClr>
                </a:solidFill>
              </a:defRPr>
            </a:lvl1pPr>
          </a:lstStyle>
          <a:p>
            <a:pPr algn="ctr" defTabSz="457200">
              <a:lnSpc>
                <a:spcPct val="120000"/>
              </a:lnSpc>
            </a:pPr>
            <a:r>
              <a:rPr lang="en-US" altLang="zh-CN" sz="1010" b="1" spc="15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rial" panose="020B0604020202020204" pitchFamily="34" charset="0"/>
                <a:ea typeface="微软雅黑" panose="020B0503020204020204" charset="-122"/>
              </a:rPr>
              <a:t>0</a:t>
            </a:r>
            <a:r>
              <a:rPr lang="zh-CN" altLang="en-US" sz="1010" b="1" spc="15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rial" panose="020B0604020202020204" pitchFamily="34" charset="0"/>
                <a:ea typeface="微软雅黑" panose="020B0503020204020204" charset="-122"/>
              </a:rPr>
              <a:t>基础教学</a:t>
            </a:r>
            <a:endParaRPr lang="zh-CN" altLang="en-US" sz="1010" b="1" spc="150">
              <a:solidFill>
                <a:sysClr val="windowText" lastClr="000000">
                  <a:lumMod val="65000"/>
                  <a:lumOff val="35000"/>
                </a:sysClr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7" name="文本框 66"/>
          <p:cNvSpPr txBox="1"/>
          <p:nvPr>
            <p:custDataLst>
              <p:tags r:id="rId13"/>
            </p:custDataLst>
          </p:nvPr>
        </p:nvSpPr>
        <p:spPr>
          <a:xfrm>
            <a:off x="1224271" y="2945964"/>
            <a:ext cx="813424" cy="65948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 defTabSz="457200">
              <a:lnSpc>
                <a:spcPct val="120000"/>
              </a:lnSpc>
            </a:pPr>
            <a:r>
              <a:rPr kumimoji="1" lang="zh-CN" altLang="en-US" sz="1510" b="1" spc="300">
                <a:latin typeface="Arial" panose="020B0604020202020204" pitchFamily="34" charset="0"/>
                <a:ea typeface="微软雅黑" panose="020B0503020204020204" charset="-122"/>
              </a:rPr>
              <a:t>教</a:t>
            </a:r>
            <a:endParaRPr kumimoji="1" lang="zh-CN" altLang="en-US" sz="1510" b="1" spc="3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8" name="Rectangle 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439997" y="4220341"/>
            <a:ext cx="1602164" cy="198169"/>
          </a:xfrm>
          <a:prstGeom prst="rect">
            <a:avLst/>
          </a:prstGeom>
          <a:solidFill>
            <a:srgbClr val="38A9C9">
              <a:lumMod val="75000"/>
            </a:srgbClr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 fontScale="72500"/>
          </a:bodyPr>
          <a:lstStyle/>
          <a:p>
            <a:pPr algn="ctr" defTabSz="1219200" latinLnBrk="1">
              <a:lnSpc>
                <a:spcPct val="13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9" name="Freeform 6"/>
          <p:cNvSpPr/>
          <p:nvPr>
            <p:custDataLst>
              <p:tags r:id="rId15"/>
            </p:custDataLst>
          </p:nvPr>
        </p:nvSpPr>
        <p:spPr bwMode="auto">
          <a:xfrm>
            <a:off x="4036944" y="4013553"/>
            <a:ext cx="400543" cy="404952"/>
          </a:xfrm>
          <a:custGeom>
            <a:avLst/>
            <a:gdLst>
              <a:gd name="T0" fmla="*/ 0 w 159"/>
              <a:gd name="T1" fmla="*/ 69 h 186"/>
              <a:gd name="T2" fmla="*/ 0 w 159"/>
              <a:gd name="T3" fmla="*/ 186 h 186"/>
              <a:gd name="T4" fmla="*/ 159 w 159"/>
              <a:gd name="T5" fmla="*/ 117 h 186"/>
              <a:gd name="T6" fmla="*/ 159 w 159"/>
              <a:gd name="T7" fmla="*/ 0 h 186"/>
              <a:gd name="T8" fmla="*/ 0 w 159"/>
              <a:gd name="T9" fmla="*/ 69 h 186"/>
              <a:gd name="connsiteX0" fmla="*/ 0 w 10000"/>
              <a:gd name="connsiteY0" fmla="*/ 3710 h 10000"/>
              <a:gd name="connsiteX1" fmla="*/ 0 w 10000"/>
              <a:gd name="connsiteY1" fmla="*/ 10000 h 10000"/>
              <a:gd name="connsiteX2" fmla="*/ 10000 w 10000"/>
              <a:gd name="connsiteY2" fmla="*/ 5163 h 10000"/>
              <a:gd name="connsiteX3" fmla="*/ 10000 w 10000"/>
              <a:gd name="connsiteY3" fmla="*/ 0 h 10000"/>
              <a:gd name="connsiteX4" fmla="*/ 0 w 10000"/>
              <a:gd name="connsiteY4" fmla="*/ 3710 h 10000"/>
              <a:gd name="connsiteX0-1" fmla="*/ 0 w 10000"/>
              <a:gd name="connsiteY0-2" fmla="*/ 3710 h 10000"/>
              <a:gd name="connsiteX1-3" fmla="*/ 0 w 10000"/>
              <a:gd name="connsiteY1-4" fmla="*/ 10000 h 10000"/>
              <a:gd name="connsiteX2-5" fmla="*/ 10000 w 10000"/>
              <a:gd name="connsiteY2-6" fmla="*/ 4648 h 10000"/>
              <a:gd name="connsiteX3-7" fmla="*/ 10000 w 10000"/>
              <a:gd name="connsiteY3-8" fmla="*/ 0 h 10000"/>
              <a:gd name="connsiteX4-9" fmla="*/ 0 w 10000"/>
              <a:gd name="connsiteY4-10" fmla="*/ 371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000">
                <a:moveTo>
                  <a:pt x="0" y="3710"/>
                </a:moveTo>
                <a:lnTo>
                  <a:pt x="0" y="10000"/>
                </a:lnTo>
                <a:lnTo>
                  <a:pt x="10000" y="4648"/>
                </a:lnTo>
                <a:lnTo>
                  <a:pt x="10000" y="0"/>
                </a:lnTo>
                <a:lnTo>
                  <a:pt x="0" y="3710"/>
                </a:lnTo>
                <a:close/>
              </a:path>
            </a:pathLst>
          </a:custGeom>
          <a:solidFill>
            <a:srgbClr val="38A9C9">
              <a:lumMod val="50000"/>
            </a:srgbClr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/>
          </a:bodyPr>
          <a:lstStyle/>
          <a:p>
            <a:pPr algn="ctr" defTabSz="1219200" latinLnBrk="1">
              <a:lnSpc>
                <a:spcPct val="12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0" name="Freeform 8"/>
          <p:cNvSpPr/>
          <p:nvPr>
            <p:custDataLst>
              <p:tags r:id="rId16"/>
            </p:custDataLst>
          </p:nvPr>
        </p:nvSpPr>
        <p:spPr bwMode="auto">
          <a:xfrm>
            <a:off x="2639655" y="3803613"/>
            <a:ext cx="208621" cy="293376"/>
          </a:xfrm>
          <a:custGeom>
            <a:avLst/>
            <a:gdLst>
              <a:gd name="T0" fmla="*/ 0 w 81"/>
              <a:gd name="T1" fmla="*/ 0 h 102"/>
              <a:gd name="T2" fmla="*/ 81 w 81"/>
              <a:gd name="T3" fmla="*/ 69 h 102"/>
              <a:gd name="T4" fmla="*/ 0 w 81"/>
              <a:gd name="T5" fmla="*/ 102 h 102"/>
              <a:gd name="T6" fmla="*/ 0 w 81"/>
              <a:gd name="T7" fmla="*/ 0 h 102"/>
              <a:gd name="connsiteX0" fmla="*/ 224 w 10224"/>
              <a:gd name="connsiteY0" fmla="*/ 0 h 10000"/>
              <a:gd name="connsiteX1" fmla="*/ 10224 w 10224"/>
              <a:gd name="connsiteY1" fmla="*/ 6765 h 10000"/>
              <a:gd name="connsiteX2" fmla="*/ 224 w 10224"/>
              <a:gd name="connsiteY2" fmla="*/ 10000 h 10000"/>
              <a:gd name="connsiteX3" fmla="*/ 0 w 10224"/>
              <a:gd name="connsiteY3" fmla="*/ 6138 h 10000"/>
              <a:gd name="connsiteX4" fmla="*/ 224 w 10224"/>
              <a:gd name="connsiteY4" fmla="*/ 0 h 10000"/>
              <a:gd name="connsiteX0-1" fmla="*/ 224 w 10224"/>
              <a:gd name="connsiteY0-2" fmla="*/ 0 h 10000"/>
              <a:gd name="connsiteX1-3" fmla="*/ 10224 w 10224"/>
              <a:gd name="connsiteY1-4" fmla="*/ 6765 h 10000"/>
              <a:gd name="connsiteX2-5" fmla="*/ 3068 w 10224"/>
              <a:gd name="connsiteY2-6" fmla="*/ 9017 h 10000"/>
              <a:gd name="connsiteX3-7" fmla="*/ 224 w 10224"/>
              <a:gd name="connsiteY3-8" fmla="*/ 10000 h 10000"/>
              <a:gd name="connsiteX4-9" fmla="*/ 0 w 10224"/>
              <a:gd name="connsiteY4-10" fmla="*/ 6138 h 10000"/>
              <a:gd name="connsiteX5" fmla="*/ 224 w 10224"/>
              <a:gd name="connsiteY5" fmla="*/ 0 h 10000"/>
              <a:gd name="connsiteX0-11" fmla="*/ 224 w 10224"/>
              <a:gd name="connsiteY0-12" fmla="*/ 0 h 9017"/>
              <a:gd name="connsiteX1-13" fmla="*/ 10224 w 10224"/>
              <a:gd name="connsiteY1-14" fmla="*/ 6765 h 9017"/>
              <a:gd name="connsiteX2-15" fmla="*/ 3068 w 10224"/>
              <a:gd name="connsiteY2-16" fmla="*/ 9017 h 9017"/>
              <a:gd name="connsiteX3-17" fmla="*/ 0 w 10224"/>
              <a:gd name="connsiteY3-18" fmla="*/ 6138 h 9017"/>
              <a:gd name="connsiteX4-19" fmla="*/ 224 w 10224"/>
              <a:gd name="connsiteY4-20" fmla="*/ 0 h 9017"/>
              <a:gd name="connsiteX0-21" fmla="*/ 219 w 10000"/>
              <a:gd name="connsiteY0-22" fmla="*/ 0 h 10563"/>
              <a:gd name="connsiteX1-23" fmla="*/ 10000 w 10000"/>
              <a:gd name="connsiteY1-24" fmla="*/ 7502 h 10563"/>
              <a:gd name="connsiteX2-25" fmla="*/ 4751 w 10000"/>
              <a:gd name="connsiteY2-26" fmla="*/ 10563 h 10563"/>
              <a:gd name="connsiteX3-27" fmla="*/ 0 w 10000"/>
              <a:gd name="connsiteY3-28" fmla="*/ 6807 h 10563"/>
              <a:gd name="connsiteX4-29" fmla="*/ 219 w 10000"/>
              <a:gd name="connsiteY4-30" fmla="*/ 0 h 105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563">
                <a:moveTo>
                  <a:pt x="219" y="0"/>
                </a:moveTo>
                <a:lnTo>
                  <a:pt x="10000" y="7502"/>
                </a:lnTo>
                <a:lnTo>
                  <a:pt x="4751" y="10563"/>
                </a:lnTo>
                <a:lnTo>
                  <a:pt x="0" y="6807"/>
                </a:lnTo>
                <a:lnTo>
                  <a:pt x="219" y="0"/>
                </a:lnTo>
                <a:close/>
              </a:path>
            </a:pathLst>
          </a:custGeom>
          <a:solidFill>
            <a:srgbClr val="38A9C9">
              <a:lumMod val="50000"/>
            </a:srgbClr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/>
          </a:bodyPr>
          <a:lstStyle/>
          <a:p>
            <a:pPr algn="ctr" defTabSz="1219200" latinLnBrk="1">
              <a:lnSpc>
                <a:spcPct val="12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" name="Freeform 7"/>
          <p:cNvSpPr/>
          <p:nvPr>
            <p:custDataLst>
              <p:tags r:id="rId17"/>
            </p:custDataLst>
          </p:nvPr>
        </p:nvSpPr>
        <p:spPr bwMode="auto">
          <a:xfrm>
            <a:off x="2439997" y="3803613"/>
            <a:ext cx="2002707" cy="416730"/>
          </a:xfrm>
          <a:custGeom>
            <a:avLst/>
            <a:gdLst>
              <a:gd name="T0" fmla="*/ 81 w 795"/>
              <a:gd name="T1" fmla="*/ 0 h 138"/>
              <a:gd name="T2" fmla="*/ 162 w 795"/>
              <a:gd name="T3" fmla="*/ 69 h 138"/>
              <a:gd name="T4" fmla="*/ 0 w 795"/>
              <a:gd name="T5" fmla="*/ 138 h 138"/>
              <a:gd name="T6" fmla="*/ 636 w 795"/>
              <a:gd name="T7" fmla="*/ 138 h 138"/>
              <a:gd name="T8" fmla="*/ 795 w 795"/>
              <a:gd name="T9" fmla="*/ 69 h 138"/>
              <a:gd name="T10" fmla="*/ 714 w 795"/>
              <a:gd name="T11" fmla="*/ 0 h 138"/>
              <a:gd name="T12" fmla="*/ 81 w 795"/>
              <a:gd name="T13" fmla="*/ 0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95" h="138">
                <a:moveTo>
                  <a:pt x="81" y="0"/>
                </a:moveTo>
                <a:lnTo>
                  <a:pt x="162" y="69"/>
                </a:lnTo>
                <a:lnTo>
                  <a:pt x="0" y="138"/>
                </a:lnTo>
                <a:lnTo>
                  <a:pt x="636" y="138"/>
                </a:lnTo>
                <a:lnTo>
                  <a:pt x="795" y="69"/>
                </a:lnTo>
                <a:lnTo>
                  <a:pt x="714" y="0"/>
                </a:lnTo>
                <a:lnTo>
                  <a:pt x="81" y="0"/>
                </a:lnTo>
                <a:close/>
              </a:path>
            </a:pathLst>
          </a:custGeom>
          <a:solidFill>
            <a:srgbClr val="38A9C9"/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/>
          </a:bodyPr>
          <a:lstStyle/>
          <a:p>
            <a:pPr algn="ctr" defTabSz="1219200" latinLnBrk="1">
              <a:lnSpc>
                <a:spcPct val="12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6" name="Freeform 55"/>
          <p:cNvSpPr/>
          <p:nvPr>
            <p:custDataLst>
              <p:tags r:id="rId18"/>
            </p:custDataLst>
          </p:nvPr>
        </p:nvSpPr>
        <p:spPr bwMode="auto">
          <a:xfrm>
            <a:off x="3074945" y="3803612"/>
            <a:ext cx="813424" cy="218563"/>
          </a:xfrm>
          <a:custGeom>
            <a:avLst/>
            <a:gdLst>
              <a:gd name="connsiteX0" fmla="*/ 450091 w 898766"/>
              <a:gd name="connsiteY0" fmla="*/ 84664 h 1091661"/>
              <a:gd name="connsiteX1" fmla="*/ 78421 w 898766"/>
              <a:gd name="connsiteY1" fmla="*/ 456334 h 1091661"/>
              <a:gd name="connsiteX2" fmla="*/ 450091 w 898766"/>
              <a:gd name="connsiteY2" fmla="*/ 828004 h 1091661"/>
              <a:gd name="connsiteX3" fmla="*/ 821761 w 898766"/>
              <a:gd name="connsiteY3" fmla="*/ 456334 h 1091661"/>
              <a:gd name="connsiteX4" fmla="*/ 450091 w 898766"/>
              <a:gd name="connsiteY4" fmla="*/ 84664 h 1091661"/>
              <a:gd name="connsiteX5" fmla="*/ 447730 w 898766"/>
              <a:gd name="connsiteY5" fmla="*/ 0 h 1091661"/>
              <a:gd name="connsiteX6" fmla="*/ 863423 w 898766"/>
              <a:gd name="connsiteY6" fmla="*/ 280035 h 1091661"/>
              <a:gd name="connsiteX7" fmla="*/ 768947 w 898766"/>
              <a:gd name="connsiteY7" fmla="*/ 773656 h 1091661"/>
              <a:gd name="connsiteX8" fmla="*/ 447730 w 898766"/>
              <a:gd name="connsiteY8" fmla="*/ 1091661 h 1091661"/>
              <a:gd name="connsiteX9" fmla="*/ 131236 w 898766"/>
              <a:gd name="connsiteY9" fmla="*/ 773656 h 1091661"/>
              <a:gd name="connsiteX10" fmla="*/ 32036 w 898766"/>
              <a:gd name="connsiteY10" fmla="*/ 280035 h 1091661"/>
              <a:gd name="connsiteX11" fmla="*/ 447730 w 898766"/>
              <a:gd name="connsiteY11" fmla="*/ 0 h 1091661"/>
              <a:gd name="connsiteX0-1" fmla="*/ 821761 w 898766"/>
              <a:gd name="connsiteY0-2" fmla="*/ 456334 h 1091661"/>
              <a:gd name="connsiteX1-3" fmla="*/ 78421 w 898766"/>
              <a:gd name="connsiteY1-4" fmla="*/ 456334 h 1091661"/>
              <a:gd name="connsiteX2-5" fmla="*/ 450091 w 898766"/>
              <a:gd name="connsiteY2-6" fmla="*/ 828004 h 1091661"/>
              <a:gd name="connsiteX3-7" fmla="*/ 821761 w 898766"/>
              <a:gd name="connsiteY3-8" fmla="*/ 456334 h 1091661"/>
              <a:gd name="connsiteX4-9" fmla="*/ 447730 w 898766"/>
              <a:gd name="connsiteY4-10" fmla="*/ 0 h 1091661"/>
              <a:gd name="connsiteX5-11" fmla="*/ 863423 w 898766"/>
              <a:gd name="connsiteY5-12" fmla="*/ 280035 h 1091661"/>
              <a:gd name="connsiteX6-13" fmla="*/ 768947 w 898766"/>
              <a:gd name="connsiteY6-14" fmla="*/ 773656 h 1091661"/>
              <a:gd name="connsiteX7-15" fmla="*/ 447730 w 898766"/>
              <a:gd name="connsiteY7-16" fmla="*/ 1091661 h 1091661"/>
              <a:gd name="connsiteX8-17" fmla="*/ 131236 w 898766"/>
              <a:gd name="connsiteY8-18" fmla="*/ 773656 h 1091661"/>
              <a:gd name="connsiteX9-19" fmla="*/ 32036 w 898766"/>
              <a:gd name="connsiteY9-20" fmla="*/ 280035 h 1091661"/>
              <a:gd name="connsiteX10-21" fmla="*/ 447730 w 898766"/>
              <a:gd name="connsiteY10-22" fmla="*/ 0 h 1091661"/>
              <a:gd name="connsiteX0-23" fmla="*/ 821761 w 898766"/>
              <a:gd name="connsiteY0-24" fmla="*/ 238002 h 873329"/>
              <a:gd name="connsiteX1-25" fmla="*/ 78421 w 898766"/>
              <a:gd name="connsiteY1-26" fmla="*/ 238002 h 873329"/>
              <a:gd name="connsiteX2-27" fmla="*/ 450091 w 898766"/>
              <a:gd name="connsiteY2-28" fmla="*/ 609672 h 873329"/>
              <a:gd name="connsiteX3-29" fmla="*/ 821761 w 898766"/>
              <a:gd name="connsiteY3-30" fmla="*/ 238002 h 873329"/>
              <a:gd name="connsiteX4-31" fmla="*/ 32036 w 898766"/>
              <a:gd name="connsiteY4-32" fmla="*/ 61703 h 873329"/>
              <a:gd name="connsiteX5-33" fmla="*/ 863423 w 898766"/>
              <a:gd name="connsiteY5-34" fmla="*/ 61703 h 873329"/>
              <a:gd name="connsiteX6-35" fmla="*/ 768947 w 898766"/>
              <a:gd name="connsiteY6-36" fmla="*/ 555324 h 873329"/>
              <a:gd name="connsiteX7-37" fmla="*/ 447730 w 898766"/>
              <a:gd name="connsiteY7-38" fmla="*/ 873329 h 873329"/>
              <a:gd name="connsiteX8-39" fmla="*/ 131236 w 898766"/>
              <a:gd name="connsiteY8-40" fmla="*/ 555324 h 873329"/>
              <a:gd name="connsiteX9-41" fmla="*/ 32036 w 898766"/>
              <a:gd name="connsiteY9-42" fmla="*/ 61703 h 873329"/>
              <a:gd name="connsiteX0-43" fmla="*/ 821761 w 832092"/>
              <a:gd name="connsiteY0-44" fmla="*/ 176299 h 811626"/>
              <a:gd name="connsiteX1-45" fmla="*/ 78421 w 832092"/>
              <a:gd name="connsiteY1-46" fmla="*/ 176299 h 811626"/>
              <a:gd name="connsiteX2-47" fmla="*/ 450091 w 832092"/>
              <a:gd name="connsiteY2-48" fmla="*/ 547969 h 811626"/>
              <a:gd name="connsiteX3-49" fmla="*/ 821761 w 832092"/>
              <a:gd name="connsiteY3-50" fmla="*/ 176299 h 811626"/>
              <a:gd name="connsiteX4-51" fmla="*/ 32036 w 832092"/>
              <a:gd name="connsiteY4-52" fmla="*/ 0 h 811626"/>
              <a:gd name="connsiteX5-53" fmla="*/ 768947 w 832092"/>
              <a:gd name="connsiteY5-54" fmla="*/ 493621 h 811626"/>
              <a:gd name="connsiteX6-55" fmla="*/ 447730 w 832092"/>
              <a:gd name="connsiteY6-56" fmla="*/ 811626 h 811626"/>
              <a:gd name="connsiteX7-57" fmla="*/ 131236 w 832092"/>
              <a:gd name="connsiteY7-58" fmla="*/ 493621 h 811626"/>
              <a:gd name="connsiteX8-59" fmla="*/ 32036 w 832092"/>
              <a:gd name="connsiteY8-60" fmla="*/ 0 h 811626"/>
              <a:gd name="connsiteX0-61" fmla="*/ 753672 w 764003"/>
              <a:gd name="connsiteY0-62" fmla="*/ 46459 h 681786"/>
              <a:gd name="connsiteX1-63" fmla="*/ 10332 w 764003"/>
              <a:gd name="connsiteY1-64" fmla="*/ 46459 h 681786"/>
              <a:gd name="connsiteX2-65" fmla="*/ 382002 w 764003"/>
              <a:gd name="connsiteY2-66" fmla="*/ 418129 h 681786"/>
              <a:gd name="connsiteX3-67" fmla="*/ 753672 w 764003"/>
              <a:gd name="connsiteY3-68" fmla="*/ 46459 h 681786"/>
              <a:gd name="connsiteX4-69" fmla="*/ 63147 w 764003"/>
              <a:gd name="connsiteY4-70" fmla="*/ 363781 h 681786"/>
              <a:gd name="connsiteX5-71" fmla="*/ 700858 w 764003"/>
              <a:gd name="connsiteY5-72" fmla="*/ 363781 h 681786"/>
              <a:gd name="connsiteX6-73" fmla="*/ 379641 w 764003"/>
              <a:gd name="connsiteY6-74" fmla="*/ 681786 h 681786"/>
              <a:gd name="connsiteX7-75" fmla="*/ 63147 w 764003"/>
              <a:gd name="connsiteY7-76" fmla="*/ 363781 h 681786"/>
              <a:gd name="connsiteX0-77" fmla="*/ 690525 w 700856"/>
              <a:gd name="connsiteY0-78" fmla="*/ 0 h 635327"/>
              <a:gd name="connsiteX1-79" fmla="*/ 318855 w 700856"/>
              <a:gd name="connsiteY1-80" fmla="*/ 371670 h 635327"/>
              <a:gd name="connsiteX2-81" fmla="*/ 690525 w 700856"/>
              <a:gd name="connsiteY2-82" fmla="*/ 0 h 635327"/>
              <a:gd name="connsiteX3-83" fmla="*/ 0 w 700856"/>
              <a:gd name="connsiteY3-84" fmla="*/ 317322 h 635327"/>
              <a:gd name="connsiteX4-85" fmla="*/ 637711 w 700856"/>
              <a:gd name="connsiteY4-86" fmla="*/ 317322 h 635327"/>
              <a:gd name="connsiteX5-87" fmla="*/ 316494 w 700856"/>
              <a:gd name="connsiteY5-88" fmla="*/ 635327 h 635327"/>
              <a:gd name="connsiteX6-89" fmla="*/ 0 w 700856"/>
              <a:gd name="connsiteY6-90" fmla="*/ 317322 h 635327"/>
              <a:gd name="connsiteX0-91" fmla="*/ 0 w 637711"/>
              <a:gd name="connsiteY0-92" fmla="*/ 39751 h 357756"/>
              <a:gd name="connsiteX1-93" fmla="*/ 637711 w 637711"/>
              <a:gd name="connsiteY1-94" fmla="*/ 39751 h 357756"/>
              <a:gd name="connsiteX2-95" fmla="*/ 316494 w 637711"/>
              <a:gd name="connsiteY2-96" fmla="*/ 357756 h 357756"/>
              <a:gd name="connsiteX3-97" fmla="*/ 0 w 637711"/>
              <a:gd name="connsiteY3-98" fmla="*/ 39751 h 357756"/>
              <a:gd name="connsiteX0-99" fmla="*/ 0 w 637711"/>
              <a:gd name="connsiteY0-100" fmla="*/ 0 h 318005"/>
              <a:gd name="connsiteX1-101" fmla="*/ 637711 w 637711"/>
              <a:gd name="connsiteY1-102" fmla="*/ 0 h 318005"/>
              <a:gd name="connsiteX2-103" fmla="*/ 316494 w 637711"/>
              <a:gd name="connsiteY2-104" fmla="*/ 318005 h 318005"/>
              <a:gd name="connsiteX3-105" fmla="*/ 0 w 637711"/>
              <a:gd name="connsiteY3-106" fmla="*/ 0 h 31800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637711" h="318005">
                <a:moveTo>
                  <a:pt x="0" y="0"/>
                </a:moveTo>
                <a:lnTo>
                  <a:pt x="637711" y="0"/>
                </a:lnTo>
                <a:lnTo>
                  <a:pt x="316494" y="318005"/>
                </a:lnTo>
                <a:lnTo>
                  <a:pt x="0" y="0"/>
                </a:lnTo>
                <a:close/>
              </a:path>
            </a:pathLst>
          </a:custGeom>
          <a:solidFill>
            <a:sysClr val="windowText" lastClr="000000">
              <a:alpha val="20000"/>
            </a:sysClr>
          </a:solidFill>
          <a:ln w="3175" cap="flat">
            <a:noFill/>
            <a:prstDash val="solid"/>
            <a:miter lim="800000"/>
          </a:ln>
        </p:spPr>
        <p:txBody>
          <a:bodyPr lIns="102390" tIns="51195" rIns="102390" bIns="51195">
            <a:normAutofit fontScale="25000" lnSpcReduction="20000"/>
          </a:bodyPr>
          <a:lstStyle>
            <a:lvl1pPr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  <a:lvl2pPr marL="742950" indent="-28575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2pPr>
            <a:lvl3pPr marL="11430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3pPr>
            <a:lvl4pPr marL="16002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4pPr>
            <a:lvl5pPr marL="20574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5pPr>
            <a:lvl6pPr marL="25146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6pPr>
            <a:lvl7pPr marL="29718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7pPr>
            <a:lvl8pPr marL="34290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8pPr>
            <a:lvl9pPr marL="38862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9pPr>
          </a:lstStyle>
          <a:p>
            <a:pPr defTabSz="457200" latinLnBrk="1">
              <a:lnSpc>
                <a:spcPct val="140000"/>
              </a:lnSpc>
              <a:defRPr/>
            </a:pPr>
            <a:endParaRPr lang="ko-KR" altLang="en-US" sz="2685" dirty="0">
              <a:solidFill>
                <a:srgbClr val="222222"/>
              </a:solidFill>
              <a:latin typeface="微软雅黑" panose="020B0503020204020204" charset="-122"/>
              <a:ea typeface="Gulim" panose="020B0600000101010101" pitchFamily="50" charset="-127"/>
              <a:cs typeface="Source Sans Pro" charset="0"/>
            </a:endParaRPr>
          </a:p>
        </p:txBody>
      </p:sp>
      <p:sp>
        <p:nvSpPr>
          <p:cNvPr id="57" name="Freeform 56"/>
          <p:cNvSpPr/>
          <p:nvPr>
            <p:custDataLst>
              <p:tags r:id="rId19"/>
            </p:custDataLst>
          </p:nvPr>
        </p:nvSpPr>
        <p:spPr bwMode="auto">
          <a:xfrm>
            <a:off x="2909604" y="2631114"/>
            <a:ext cx="1146411" cy="1391060"/>
          </a:xfrm>
          <a:custGeom>
            <a:avLst/>
            <a:gdLst>
              <a:gd name="connsiteX0" fmla="*/ 450091 w 898766"/>
              <a:gd name="connsiteY0" fmla="*/ 84664 h 1091661"/>
              <a:gd name="connsiteX1" fmla="*/ 78421 w 898766"/>
              <a:gd name="connsiteY1" fmla="*/ 456334 h 1091661"/>
              <a:gd name="connsiteX2" fmla="*/ 450091 w 898766"/>
              <a:gd name="connsiteY2" fmla="*/ 828004 h 1091661"/>
              <a:gd name="connsiteX3" fmla="*/ 821761 w 898766"/>
              <a:gd name="connsiteY3" fmla="*/ 456334 h 1091661"/>
              <a:gd name="connsiteX4" fmla="*/ 450091 w 898766"/>
              <a:gd name="connsiteY4" fmla="*/ 84664 h 1091661"/>
              <a:gd name="connsiteX5" fmla="*/ 447730 w 898766"/>
              <a:gd name="connsiteY5" fmla="*/ 0 h 1091661"/>
              <a:gd name="connsiteX6" fmla="*/ 863423 w 898766"/>
              <a:gd name="connsiteY6" fmla="*/ 280035 h 1091661"/>
              <a:gd name="connsiteX7" fmla="*/ 768947 w 898766"/>
              <a:gd name="connsiteY7" fmla="*/ 773656 h 1091661"/>
              <a:gd name="connsiteX8" fmla="*/ 447730 w 898766"/>
              <a:gd name="connsiteY8" fmla="*/ 1091661 h 1091661"/>
              <a:gd name="connsiteX9" fmla="*/ 131236 w 898766"/>
              <a:gd name="connsiteY9" fmla="*/ 773656 h 1091661"/>
              <a:gd name="connsiteX10" fmla="*/ 32036 w 898766"/>
              <a:gd name="connsiteY10" fmla="*/ 280035 h 1091661"/>
              <a:gd name="connsiteX11" fmla="*/ 447730 w 898766"/>
              <a:gd name="connsiteY11" fmla="*/ 0 h 1091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98766" h="1091661">
                <a:moveTo>
                  <a:pt x="450091" y="84664"/>
                </a:moveTo>
                <a:cubicBezTo>
                  <a:pt x="244823" y="84664"/>
                  <a:pt x="78421" y="251066"/>
                  <a:pt x="78421" y="456334"/>
                </a:cubicBezTo>
                <a:cubicBezTo>
                  <a:pt x="78421" y="661602"/>
                  <a:pt x="244823" y="828004"/>
                  <a:pt x="450091" y="828004"/>
                </a:cubicBezTo>
                <a:cubicBezTo>
                  <a:pt x="655359" y="828004"/>
                  <a:pt x="821761" y="661602"/>
                  <a:pt x="821761" y="456334"/>
                </a:cubicBezTo>
                <a:cubicBezTo>
                  <a:pt x="821761" y="251066"/>
                  <a:pt x="655359" y="84664"/>
                  <a:pt x="450091" y="84664"/>
                </a:cubicBezTo>
                <a:close/>
                <a:moveTo>
                  <a:pt x="447730" y="0"/>
                </a:moveTo>
                <a:cubicBezTo>
                  <a:pt x="631958" y="0"/>
                  <a:pt x="792566" y="109166"/>
                  <a:pt x="863423" y="280035"/>
                </a:cubicBezTo>
                <a:cubicBezTo>
                  <a:pt x="934280" y="446157"/>
                  <a:pt x="896490" y="640758"/>
                  <a:pt x="768947" y="773656"/>
                </a:cubicBezTo>
                <a:lnTo>
                  <a:pt x="447730" y="1091661"/>
                </a:lnTo>
                <a:cubicBezTo>
                  <a:pt x="447730" y="1091661"/>
                  <a:pt x="447730" y="1091661"/>
                  <a:pt x="131236" y="773656"/>
                </a:cubicBezTo>
                <a:cubicBezTo>
                  <a:pt x="3693" y="640758"/>
                  <a:pt x="-34097" y="446157"/>
                  <a:pt x="32036" y="280035"/>
                </a:cubicBezTo>
                <a:cubicBezTo>
                  <a:pt x="102893" y="109166"/>
                  <a:pt x="268226" y="0"/>
                  <a:pt x="447730" y="0"/>
                </a:cubicBezTo>
                <a:close/>
              </a:path>
            </a:pathLst>
          </a:custGeom>
          <a:solidFill>
            <a:srgbClr val="38A9C9"/>
          </a:solidFill>
          <a:ln w="3175" cap="flat">
            <a:noFill/>
            <a:prstDash val="solid"/>
            <a:miter lim="800000"/>
          </a:ln>
        </p:spPr>
        <p:txBody>
          <a:bodyPr lIns="102390" tIns="51195" rIns="102390" bIns="51195">
            <a:normAutofit/>
          </a:bodyPr>
          <a:lstStyle>
            <a:lvl1pPr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  <a:lvl2pPr marL="742950" indent="-28575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2pPr>
            <a:lvl3pPr marL="11430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3pPr>
            <a:lvl4pPr marL="16002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4pPr>
            <a:lvl5pPr marL="20574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5pPr>
            <a:lvl6pPr marL="25146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6pPr>
            <a:lvl7pPr marL="29718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7pPr>
            <a:lvl8pPr marL="34290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8pPr>
            <a:lvl9pPr marL="38862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9pPr>
          </a:lstStyle>
          <a:p>
            <a:pPr defTabSz="457200" latinLnBrk="1">
              <a:lnSpc>
                <a:spcPct val="120000"/>
              </a:lnSpc>
              <a:defRPr/>
            </a:pPr>
            <a:endParaRPr lang="ko-KR" altLang="en-US" sz="2685" dirty="0">
              <a:solidFill>
                <a:srgbClr val="222222"/>
              </a:solidFill>
              <a:latin typeface="微软雅黑" panose="020B0503020204020204" charset="-122"/>
              <a:ea typeface="Gulim" panose="020B0600000101010101" pitchFamily="50" charset="-127"/>
              <a:cs typeface="Source Sans Pro" charset="0"/>
            </a:endParaRPr>
          </a:p>
        </p:txBody>
      </p:sp>
      <p:sp>
        <p:nvSpPr>
          <p:cNvPr id="58" name="文本框 57"/>
          <p:cNvSpPr txBox="1"/>
          <p:nvPr>
            <p:custDataLst>
              <p:tags r:id="rId20"/>
            </p:custDataLst>
          </p:nvPr>
        </p:nvSpPr>
        <p:spPr>
          <a:xfrm>
            <a:off x="2725732" y="1127272"/>
            <a:ext cx="1513148" cy="1434538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en-US"/>
            </a:defPPr>
            <a:lvl1pPr algn="ctr">
              <a:lnSpc>
                <a:spcPct val="130000"/>
              </a:lnSpc>
              <a:defRPr sz="1400">
                <a:solidFill>
                  <a:sysClr val="windowText" lastClr="000000">
                    <a:lumMod val="75000"/>
                    <a:lumOff val="25000"/>
                  </a:sysClr>
                </a:solidFill>
              </a:defRPr>
            </a:lvl1pPr>
          </a:lstStyle>
          <a:p>
            <a:pPr algn="ctr" defTabSz="457200">
              <a:lnSpc>
                <a:spcPct val="120000"/>
              </a:lnSpc>
            </a:pPr>
            <a:r>
              <a:rPr lang="zh-CN" altLang="en-US" sz="1010" b="1" spc="15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rial" panose="020B0604020202020204" pitchFamily="34" charset="0"/>
                <a:ea typeface="微软雅黑" panose="020B0503020204020204" charset="-122"/>
              </a:rPr>
              <a:t>互动式学习</a:t>
            </a:r>
            <a:endParaRPr lang="zh-CN" altLang="en-US" sz="1010" b="1" spc="150">
              <a:solidFill>
                <a:sysClr val="windowText" lastClr="000000">
                  <a:lumMod val="65000"/>
                  <a:lumOff val="35000"/>
                </a:sysClr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8" name="文本框 67"/>
          <p:cNvSpPr txBox="1"/>
          <p:nvPr>
            <p:custDataLst>
              <p:tags r:id="rId21"/>
            </p:custDataLst>
          </p:nvPr>
        </p:nvSpPr>
        <p:spPr>
          <a:xfrm>
            <a:off x="3076097" y="2945964"/>
            <a:ext cx="813424" cy="65948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 defTabSz="457200">
              <a:lnSpc>
                <a:spcPct val="120000"/>
              </a:lnSpc>
            </a:pPr>
            <a:r>
              <a:rPr kumimoji="1" lang="zh-CN" altLang="en-US" sz="1510" b="1" spc="300">
                <a:latin typeface="Arial" panose="020B0604020202020204" pitchFamily="34" charset="0"/>
                <a:ea typeface="微软雅黑" panose="020B0503020204020204" charset="-122"/>
              </a:rPr>
              <a:t>学</a:t>
            </a:r>
            <a:endParaRPr kumimoji="1" lang="zh-CN" altLang="en-US" sz="1510" b="1" spc="3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43" name="Rectangle 5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4303044" y="4220341"/>
            <a:ext cx="1602164" cy="198169"/>
          </a:xfrm>
          <a:prstGeom prst="rect">
            <a:avLst/>
          </a:prstGeom>
          <a:solidFill>
            <a:srgbClr val="50BB9F">
              <a:lumMod val="75000"/>
            </a:srgbClr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 fontScale="72500"/>
          </a:bodyPr>
          <a:lstStyle/>
          <a:p>
            <a:pPr algn="ctr" defTabSz="1219200" latinLnBrk="1">
              <a:lnSpc>
                <a:spcPct val="13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4" name="Freeform 6"/>
          <p:cNvSpPr/>
          <p:nvPr>
            <p:custDataLst>
              <p:tags r:id="rId23"/>
            </p:custDataLst>
          </p:nvPr>
        </p:nvSpPr>
        <p:spPr bwMode="auto">
          <a:xfrm>
            <a:off x="5899991" y="4013553"/>
            <a:ext cx="400543" cy="404952"/>
          </a:xfrm>
          <a:custGeom>
            <a:avLst/>
            <a:gdLst>
              <a:gd name="T0" fmla="*/ 0 w 159"/>
              <a:gd name="T1" fmla="*/ 69 h 186"/>
              <a:gd name="T2" fmla="*/ 0 w 159"/>
              <a:gd name="T3" fmla="*/ 186 h 186"/>
              <a:gd name="T4" fmla="*/ 159 w 159"/>
              <a:gd name="T5" fmla="*/ 117 h 186"/>
              <a:gd name="T6" fmla="*/ 159 w 159"/>
              <a:gd name="T7" fmla="*/ 0 h 186"/>
              <a:gd name="T8" fmla="*/ 0 w 159"/>
              <a:gd name="T9" fmla="*/ 69 h 186"/>
              <a:gd name="connsiteX0" fmla="*/ 0 w 10000"/>
              <a:gd name="connsiteY0" fmla="*/ 3710 h 10000"/>
              <a:gd name="connsiteX1" fmla="*/ 0 w 10000"/>
              <a:gd name="connsiteY1" fmla="*/ 10000 h 10000"/>
              <a:gd name="connsiteX2" fmla="*/ 10000 w 10000"/>
              <a:gd name="connsiteY2" fmla="*/ 5163 h 10000"/>
              <a:gd name="connsiteX3" fmla="*/ 10000 w 10000"/>
              <a:gd name="connsiteY3" fmla="*/ 0 h 10000"/>
              <a:gd name="connsiteX4" fmla="*/ 0 w 10000"/>
              <a:gd name="connsiteY4" fmla="*/ 3710 h 10000"/>
              <a:gd name="connsiteX0-1" fmla="*/ 0 w 10000"/>
              <a:gd name="connsiteY0-2" fmla="*/ 3710 h 10000"/>
              <a:gd name="connsiteX1-3" fmla="*/ 0 w 10000"/>
              <a:gd name="connsiteY1-4" fmla="*/ 10000 h 10000"/>
              <a:gd name="connsiteX2-5" fmla="*/ 10000 w 10000"/>
              <a:gd name="connsiteY2-6" fmla="*/ 4648 h 10000"/>
              <a:gd name="connsiteX3-7" fmla="*/ 10000 w 10000"/>
              <a:gd name="connsiteY3-8" fmla="*/ 0 h 10000"/>
              <a:gd name="connsiteX4-9" fmla="*/ 0 w 10000"/>
              <a:gd name="connsiteY4-10" fmla="*/ 371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000">
                <a:moveTo>
                  <a:pt x="0" y="3710"/>
                </a:moveTo>
                <a:lnTo>
                  <a:pt x="0" y="10000"/>
                </a:lnTo>
                <a:lnTo>
                  <a:pt x="10000" y="4648"/>
                </a:lnTo>
                <a:lnTo>
                  <a:pt x="10000" y="0"/>
                </a:lnTo>
                <a:lnTo>
                  <a:pt x="0" y="3710"/>
                </a:lnTo>
                <a:close/>
              </a:path>
            </a:pathLst>
          </a:custGeom>
          <a:solidFill>
            <a:srgbClr val="50BB9F">
              <a:lumMod val="50000"/>
            </a:srgbClr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/>
          </a:bodyPr>
          <a:lstStyle/>
          <a:p>
            <a:pPr algn="ctr" defTabSz="1219200" latinLnBrk="1">
              <a:lnSpc>
                <a:spcPct val="12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5" name="Freeform 8"/>
          <p:cNvSpPr/>
          <p:nvPr>
            <p:custDataLst>
              <p:tags r:id="rId24"/>
            </p:custDataLst>
          </p:nvPr>
        </p:nvSpPr>
        <p:spPr bwMode="auto">
          <a:xfrm>
            <a:off x="4502702" y="3803613"/>
            <a:ext cx="208621" cy="293376"/>
          </a:xfrm>
          <a:custGeom>
            <a:avLst/>
            <a:gdLst>
              <a:gd name="T0" fmla="*/ 0 w 81"/>
              <a:gd name="T1" fmla="*/ 0 h 102"/>
              <a:gd name="T2" fmla="*/ 81 w 81"/>
              <a:gd name="T3" fmla="*/ 69 h 102"/>
              <a:gd name="T4" fmla="*/ 0 w 81"/>
              <a:gd name="T5" fmla="*/ 102 h 102"/>
              <a:gd name="T6" fmla="*/ 0 w 81"/>
              <a:gd name="T7" fmla="*/ 0 h 102"/>
              <a:gd name="connsiteX0" fmla="*/ 224 w 10224"/>
              <a:gd name="connsiteY0" fmla="*/ 0 h 10000"/>
              <a:gd name="connsiteX1" fmla="*/ 10224 w 10224"/>
              <a:gd name="connsiteY1" fmla="*/ 6765 h 10000"/>
              <a:gd name="connsiteX2" fmla="*/ 224 w 10224"/>
              <a:gd name="connsiteY2" fmla="*/ 10000 h 10000"/>
              <a:gd name="connsiteX3" fmla="*/ 0 w 10224"/>
              <a:gd name="connsiteY3" fmla="*/ 6138 h 10000"/>
              <a:gd name="connsiteX4" fmla="*/ 224 w 10224"/>
              <a:gd name="connsiteY4" fmla="*/ 0 h 10000"/>
              <a:gd name="connsiteX0-1" fmla="*/ 224 w 10224"/>
              <a:gd name="connsiteY0-2" fmla="*/ 0 h 10000"/>
              <a:gd name="connsiteX1-3" fmla="*/ 10224 w 10224"/>
              <a:gd name="connsiteY1-4" fmla="*/ 6765 h 10000"/>
              <a:gd name="connsiteX2-5" fmla="*/ 3068 w 10224"/>
              <a:gd name="connsiteY2-6" fmla="*/ 9017 h 10000"/>
              <a:gd name="connsiteX3-7" fmla="*/ 224 w 10224"/>
              <a:gd name="connsiteY3-8" fmla="*/ 10000 h 10000"/>
              <a:gd name="connsiteX4-9" fmla="*/ 0 w 10224"/>
              <a:gd name="connsiteY4-10" fmla="*/ 6138 h 10000"/>
              <a:gd name="connsiteX5" fmla="*/ 224 w 10224"/>
              <a:gd name="connsiteY5" fmla="*/ 0 h 10000"/>
              <a:gd name="connsiteX0-11" fmla="*/ 224 w 10224"/>
              <a:gd name="connsiteY0-12" fmla="*/ 0 h 9017"/>
              <a:gd name="connsiteX1-13" fmla="*/ 10224 w 10224"/>
              <a:gd name="connsiteY1-14" fmla="*/ 6765 h 9017"/>
              <a:gd name="connsiteX2-15" fmla="*/ 3068 w 10224"/>
              <a:gd name="connsiteY2-16" fmla="*/ 9017 h 9017"/>
              <a:gd name="connsiteX3-17" fmla="*/ 0 w 10224"/>
              <a:gd name="connsiteY3-18" fmla="*/ 6138 h 9017"/>
              <a:gd name="connsiteX4-19" fmla="*/ 224 w 10224"/>
              <a:gd name="connsiteY4-20" fmla="*/ 0 h 9017"/>
              <a:gd name="connsiteX0-21" fmla="*/ 219 w 10000"/>
              <a:gd name="connsiteY0-22" fmla="*/ 0 h 10563"/>
              <a:gd name="connsiteX1-23" fmla="*/ 10000 w 10000"/>
              <a:gd name="connsiteY1-24" fmla="*/ 7502 h 10563"/>
              <a:gd name="connsiteX2-25" fmla="*/ 4751 w 10000"/>
              <a:gd name="connsiteY2-26" fmla="*/ 10563 h 10563"/>
              <a:gd name="connsiteX3-27" fmla="*/ 0 w 10000"/>
              <a:gd name="connsiteY3-28" fmla="*/ 6807 h 10563"/>
              <a:gd name="connsiteX4-29" fmla="*/ 219 w 10000"/>
              <a:gd name="connsiteY4-30" fmla="*/ 0 h 105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563">
                <a:moveTo>
                  <a:pt x="219" y="0"/>
                </a:moveTo>
                <a:lnTo>
                  <a:pt x="10000" y="7502"/>
                </a:lnTo>
                <a:lnTo>
                  <a:pt x="4751" y="10563"/>
                </a:lnTo>
                <a:lnTo>
                  <a:pt x="0" y="6807"/>
                </a:lnTo>
                <a:lnTo>
                  <a:pt x="219" y="0"/>
                </a:lnTo>
                <a:close/>
              </a:path>
            </a:pathLst>
          </a:custGeom>
          <a:solidFill>
            <a:srgbClr val="50BB9F">
              <a:lumMod val="50000"/>
            </a:srgbClr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/>
          </a:bodyPr>
          <a:lstStyle/>
          <a:p>
            <a:pPr algn="ctr" defTabSz="1219200" latinLnBrk="1">
              <a:lnSpc>
                <a:spcPct val="12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6" name="Freeform 7"/>
          <p:cNvSpPr/>
          <p:nvPr>
            <p:custDataLst>
              <p:tags r:id="rId25"/>
            </p:custDataLst>
          </p:nvPr>
        </p:nvSpPr>
        <p:spPr bwMode="auto">
          <a:xfrm>
            <a:off x="4303044" y="3803613"/>
            <a:ext cx="2002707" cy="416730"/>
          </a:xfrm>
          <a:custGeom>
            <a:avLst/>
            <a:gdLst>
              <a:gd name="T0" fmla="*/ 81 w 795"/>
              <a:gd name="T1" fmla="*/ 0 h 138"/>
              <a:gd name="T2" fmla="*/ 162 w 795"/>
              <a:gd name="T3" fmla="*/ 69 h 138"/>
              <a:gd name="T4" fmla="*/ 0 w 795"/>
              <a:gd name="T5" fmla="*/ 138 h 138"/>
              <a:gd name="T6" fmla="*/ 636 w 795"/>
              <a:gd name="T7" fmla="*/ 138 h 138"/>
              <a:gd name="T8" fmla="*/ 795 w 795"/>
              <a:gd name="T9" fmla="*/ 69 h 138"/>
              <a:gd name="T10" fmla="*/ 714 w 795"/>
              <a:gd name="T11" fmla="*/ 0 h 138"/>
              <a:gd name="T12" fmla="*/ 81 w 795"/>
              <a:gd name="T13" fmla="*/ 0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95" h="138">
                <a:moveTo>
                  <a:pt x="81" y="0"/>
                </a:moveTo>
                <a:lnTo>
                  <a:pt x="162" y="69"/>
                </a:lnTo>
                <a:lnTo>
                  <a:pt x="0" y="138"/>
                </a:lnTo>
                <a:lnTo>
                  <a:pt x="636" y="138"/>
                </a:lnTo>
                <a:lnTo>
                  <a:pt x="795" y="69"/>
                </a:lnTo>
                <a:lnTo>
                  <a:pt x="714" y="0"/>
                </a:lnTo>
                <a:lnTo>
                  <a:pt x="81" y="0"/>
                </a:lnTo>
                <a:close/>
              </a:path>
            </a:pathLst>
          </a:custGeom>
          <a:solidFill>
            <a:srgbClr val="50BB9F"/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/>
          </a:bodyPr>
          <a:lstStyle/>
          <a:p>
            <a:pPr algn="ctr" defTabSz="1219200" latinLnBrk="1">
              <a:lnSpc>
                <a:spcPct val="12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0" name="Freeform 59"/>
          <p:cNvSpPr/>
          <p:nvPr>
            <p:custDataLst>
              <p:tags r:id="rId26"/>
            </p:custDataLst>
          </p:nvPr>
        </p:nvSpPr>
        <p:spPr bwMode="auto">
          <a:xfrm>
            <a:off x="4884956" y="3803612"/>
            <a:ext cx="813424" cy="218563"/>
          </a:xfrm>
          <a:custGeom>
            <a:avLst/>
            <a:gdLst>
              <a:gd name="connsiteX0" fmla="*/ 450091 w 898766"/>
              <a:gd name="connsiteY0" fmla="*/ 84664 h 1091661"/>
              <a:gd name="connsiteX1" fmla="*/ 78421 w 898766"/>
              <a:gd name="connsiteY1" fmla="*/ 456334 h 1091661"/>
              <a:gd name="connsiteX2" fmla="*/ 450091 w 898766"/>
              <a:gd name="connsiteY2" fmla="*/ 828004 h 1091661"/>
              <a:gd name="connsiteX3" fmla="*/ 821761 w 898766"/>
              <a:gd name="connsiteY3" fmla="*/ 456334 h 1091661"/>
              <a:gd name="connsiteX4" fmla="*/ 450091 w 898766"/>
              <a:gd name="connsiteY4" fmla="*/ 84664 h 1091661"/>
              <a:gd name="connsiteX5" fmla="*/ 447730 w 898766"/>
              <a:gd name="connsiteY5" fmla="*/ 0 h 1091661"/>
              <a:gd name="connsiteX6" fmla="*/ 863423 w 898766"/>
              <a:gd name="connsiteY6" fmla="*/ 280035 h 1091661"/>
              <a:gd name="connsiteX7" fmla="*/ 768947 w 898766"/>
              <a:gd name="connsiteY7" fmla="*/ 773656 h 1091661"/>
              <a:gd name="connsiteX8" fmla="*/ 447730 w 898766"/>
              <a:gd name="connsiteY8" fmla="*/ 1091661 h 1091661"/>
              <a:gd name="connsiteX9" fmla="*/ 131236 w 898766"/>
              <a:gd name="connsiteY9" fmla="*/ 773656 h 1091661"/>
              <a:gd name="connsiteX10" fmla="*/ 32036 w 898766"/>
              <a:gd name="connsiteY10" fmla="*/ 280035 h 1091661"/>
              <a:gd name="connsiteX11" fmla="*/ 447730 w 898766"/>
              <a:gd name="connsiteY11" fmla="*/ 0 h 1091661"/>
              <a:gd name="connsiteX0-1" fmla="*/ 821761 w 898766"/>
              <a:gd name="connsiteY0-2" fmla="*/ 456334 h 1091661"/>
              <a:gd name="connsiteX1-3" fmla="*/ 78421 w 898766"/>
              <a:gd name="connsiteY1-4" fmla="*/ 456334 h 1091661"/>
              <a:gd name="connsiteX2-5" fmla="*/ 450091 w 898766"/>
              <a:gd name="connsiteY2-6" fmla="*/ 828004 h 1091661"/>
              <a:gd name="connsiteX3-7" fmla="*/ 821761 w 898766"/>
              <a:gd name="connsiteY3-8" fmla="*/ 456334 h 1091661"/>
              <a:gd name="connsiteX4-9" fmla="*/ 447730 w 898766"/>
              <a:gd name="connsiteY4-10" fmla="*/ 0 h 1091661"/>
              <a:gd name="connsiteX5-11" fmla="*/ 863423 w 898766"/>
              <a:gd name="connsiteY5-12" fmla="*/ 280035 h 1091661"/>
              <a:gd name="connsiteX6-13" fmla="*/ 768947 w 898766"/>
              <a:gd name="connsiteY6-14" fmla="*/ 773656 h 1091661"/>
              <a:gd name="connsiteX7-15" fmla="*/ 447730 w 898766"/>
              <a:gd name="connsiteY7-16" fmla="*/ 1091661 h 1091661"/>
              <a:gd name="connsiteX8-17" fmla="*/ 131236 w 898766"/>
              <a:gd name="connsiteY8-18" fmla="*/ 773656 h 1091661"/>
              <a:gd name="connsiteX9-19" fmla="*/ 32036 w 898766"/>
              <a:gd name="connsiteY9-20" fmla="*/ 280035 h 1091661"/>
              <a:gd name="connsiteX10-21" fmla="*/ 447730 w 898766"/>
              <a:gd name="connsiteY10-22" fmla="*/ 0 h 1091661"/>
              <a:gd name="connsiteX0-23" fmla="*/ 821761 w 898766"/>
              <a:gd name="connsiteY0-24" fmla="*/ 238002 h 873329"/>
              <a:gd name="connsiteX1-25" fmla="*/ 78421 w 898766"/>
              <a:gd name="connsiteY1-26" fmla="*/ 238002 h 873329"/>
              <a:gd name="connsiteX2-27" fmla="*/ 450091 w 898766"/>
              <a:gd name="connsiteY2-28" fmla="*/ 609672 h 873329"/>
              <a:gd name="connsiteX3-29" fmla="*/ 821761 w 898766"/>
              <a:gd name="connsiteY3-30" fmla="*/ 238002 h 873329"/>
              <a:gd name="connsiteX4-31" fmla="*/ 32036 w 898766"/>
              <a:gd name="connsiteY4-32" fmla="*/ 61703 h 873329"/>
              <a:gd name="connsiteX5-33" fmla="*/ 863423 w 898766"/>
              <a:gd name="connsiteY5-34" fmla="*/ 61703 h 873329"/>
              <a:gd name="connsiteX6-35" fmla="*/ 768947 w 898766"/>
              <a:gd name="connsiteY6-36" fmla="*/ 555324 h 873329"/>
              <a:gd name="connsiteX7-37" fmla="*/ 447730 w 898766"/>
              <a:gd name="connsiteY7-38" fmla="*/ 873329 h 873329"/>
              <a:gd name="connsiteX8-39" fmla="*/ 131236 w 898766"/>
              <a:gd name="connsiteY8-40" fmla="*/ 555324 h 873329"/>
              <a:gd name="connsiteX9-41" fmla="*/ 32036 w 898766"/>
              <a:gd name="connsiteY9-42" fmla="*/ 61703 h 873329"/>
              <a:gd name="connsiteX0-43" fmla="*/ 821761 w 832092"/>
              <a:gd name="connsiteY0-44" fmla="*/ 176299 h 811626"/>
              <a:gd name="connsiteX1-45" fmla="*/ 78421 w 832092"/>
              <a:gd name="connsiteY1-46" fmla="*/ 176299 h 811626"/>
              <a:gd name="connsiteX2-47" fmla="*/ 450091 w 832092"/>
              <a:gd name="connsiteY2-48" fmla="*/ 547969 h 811626"/>
              <a:gd name="connsiteX3-49" fmla="*/ 821761 w 832092"/>
              <a:gd name="connsiteY3-50" fmla="*/ 176299 h 811626"/>
              <a:gd name="connsiteX4-51" fmla="*/ 32036 w 832092"/>
              <a:gd name="connsiteY4-52" fmla="*/ 0 h 811626"/>
              <a:gd name="connsiteX5-53" fmla="*/ 768947 w 832092"/>
              <a:gd name="connsiteY5-54" fmla="*/ 493621 h 811626"/>
              <a:gd name="connsiteX6-55" fmla="*/ 447730 w 832092"/>
              <a:gd name="connsiteY6-56" fmla="*/ 811626 h 811626"/>
              <a:gd name="connsiteX7-57" fmla="*/ 131236 w 832092"/>
              <a:gd name="connsiteY7-58" fmla="*/ 493621 h 811626"/>
              <a:gd name="connsiteX8-59" fmla="*/ 32036 w 832092"/>
              <a:gd name="connsiteY8-60" fmla="*/ 0 h 811626"/>
              <a:gd name="connsiteX0-61" fmla="*/ 753672 w 764003"/>
              <a:gd name="connsiteY0-62" fmla="*/ 46459 h 681786"/>
              <a:gd name="connsiteX1-63" fmla="*/ 10332 w 764003"/>
              <a:gd name="connsiteY1-64" fmla="*/ 46459 h 681786"/>
              <a:gd name="connsiteX2-65" fmla="*/ 382002 w 764003"/>
              <a:gd name="connsiteY2-66" fmla="*/ 418129 h 681786"/>
              <a:gd name="connsiteX3-67" fmla="*/ 753672 w 764003"/>
              <a:gd name="connsiteY3-68" fmla="*/ 46459 h 681786"/>
              <a:gd name="connsiteX4-69" fmla="*/ 63147 w 764003"/>
              <a:gd name="connsiteY4-70" fmla="*/ 363781 h 681786"/>
              <a:gd name="connsiteX5-71" fmla="*/ 700858 w 764003"/>
              <a:gd name="connsiteY5-72" fmla="*/ 363781 h 681786"/>
              <a:gd name="connsiteX6-73" fmla="*/ 379641 w 764003"/>
              <a:gd name="connsiteY6-74" fmla="*/ 681786 h 681786"/>
              <a:gd name="connsiteX7-75" fmla="*/ 63147 w 764003"/>
              <a:gd name="connsiteY7-76" fmla="*/ 363781 h 681786"/>
              <a:gd name="connsiteX0-77" fmla="*/ 690525 w 700856"/>
              <a:gd name="connsiteY0-78" fmla="*/ 0 h 635327"/>
              <a:gd name="connsiteX1-79" fmla="*/ 318855 w 700856"/>
              <a:gd name="connsiteY1-80" fmla="*/ 371670 h 635327"/>
              <a:gd name="connsiteX2-81" fmla="*/ 690525 w 700856"/>
              <a:gd name="connsiteY2-82" fmla="*/ 0 h 635327"/>
              <a:gd name="connsiteX3-83" fmla="*/ 0 w 700856"/>
              <a:gd name="connsiteY3-84" fmla="*/ 317322 h 635327"/>
              <a:gd name="connsiteX4-85" fmla="*/ 637711 w 700856"/>
              <a:gd name="connsiteY4-86" fmla="*/ 317322 h 635327"/>
              <a:gd name="connsiteX5-87" fmla="*/ 316494 w 700856"/>
              <a:gd name="connsiteY5-88" fmla="*/ 635327 h 635327"/>
              <a:gd name="connsiteX6-89" fmla="*/ 0 w 700856"/>
              <a:gd name="connsiteY6-90" fmla="*/ 317322 h 635327"/>
              <a:gd name="connsiteX0-91" fmla="*/ 0 w 637711"/>
              <a:gd name="connsiteY0-92" fmla="*/ 39751 h 357756"/>
              <a:gd name="connsiteX1-93" fmla="*/ 637711 w 637711"/>
              <a:gd name="connsiteY1-94" fmla="*/ 39751 h 357756"/>
              <a:gd name="connsiteX2-95" fmla="*/ 316494 w 637711"/>
              <a:gd name="connsiteY2-96" fmla="*/ 357756 h 357756"/>
              <a:gd name="connsiteX3-97" fmla="*/ 0 w 637711"/>
              <a:gd name="connsiteY3-98" fmla="*/ 39751 h 357756"/>
              <a:gd name="connsiteX0-99" fmla="*/ 0 w 637711"/>
              <a:gd name="connsiteY0-100" fmla="*/ 0 h 318005"/>
              <a:gd name="connsiteX1-101" fmla="*/ 637711 w 637711"/>
              <a:gd name="connsiteY1-102" fmla="*/ 0 h 318005"/>
              <a:gd name="connsiteX2-103" fmla="*/ 316494 w 637711"/>
              <a:gd name="connsiteY2-104" fmla="*/ 318005 h 318005"/>
              <a:gd name="connsiteX3-105" fmla="*/ 0 w 637711"/>
              <a:gd name="connsiteY3-106" fmla="*/ 0 h 31800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637711" h="318005">
                <a:moveTo>
                  <a:pt x="0" y="0"/>
                </a:moveTo>
                <a:lnTo>
                  <a:pt x="637711" y="0"/>
                </a:lnTo>
                <a:lnTo>
                  <a:pt x="316494" y="318005"/>
                </a:lnTo>
                <a:lnTo>
                  <a:pt x="0" y="0"/>
                </a:lnTo>
                <a:close/>
              </a:path>
            </a:pathLst>
          </a:custGeom>
          <a:solidFill>
            <a:sysClr val="windowText" lastClr="000000">
              <a:alpha val="20000"/>
            </a:sysClr>
          </a:solidFill>
          <a:ln w="3175" cap="flat">
            <a:noFill/>
            <a:prstDash val="solid"/>
            <a:miter lim="800000"/>
          </a:ln>
        </p:spPr>
        <p:txBody>
          <a:bodyPr lIns="102390" tIns="51195" rIns="102390" bIns="51195">
            <a:normAutofit fontScale="25000" lnSpcReduction="20000"/>
          </a:bodyPr>
          <a:lstStyle>
            <a:lvl1pPr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  <a:lvl2pPr marL="742950" indent="-28575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2pPr>
            <a:lvl3pPr marL="11430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3pPr>
            <a:lvl4pPr marL="16002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4pPr>
            <a:lvl5pPr marL="20574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5pPr>
            <a:lvl6pPr marL="25146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6pPr>
            <a:lvl7pPr marL="29718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7pPr>
            <a:lvl8pPr marL="34290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8pPr>
            <a:lvl9pPr marL="38862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9pPr>
          </a:lstStyle>
          <a:p>
            <a:pPr defTabSz="457200" latinLnBrk="1">
              <a:lnSpc>
                <a:spcPct val="140000"/>
              </a:lnSpc>
              <a:defRPr/>
            </a:pPr>
            <a:endParaRPr lang="ko-KR" altLang="en-US" sz="2685" dirty="0">
              <a:solidFill>
                <a:srgbClr val="222222"/>
              </a:solidFill>
              <a:latin typeface="微软雅黑" panose="020B0503020204020204" charset="-122"/>
              <a:ea typeface="Gulim" panose="020B0600000101010101" pitchFamily="50" charset="-127"/>
              <a:cs typeface="Source Sans Pro" charset="0"/>
            </a:endParaRPr>
          </a:p>
        </p:txBody>
      </p:sp>
      <p:sp>
        <p:nvSpPr>
          <p:cNvPr id="61" name="Freeform 60"/>
          <p:cNvSpPr/>
          <p:nvPr>
            <p:custDataLst>
              <p:tags r:id="rId27"/>
            </p:custDataLst>
          </p:nvPr>
        </p:nvSpPr>
        <p:spPr bwMode="auto">
          <a:xfrm>
            <a:off x="4719615" y="2631114"/>
            <a:ext cx="1146411" cy="1391060"/>
          </a:xfrm>
          <a:custGeom>
            <a:avLst/>
            <a:gdLst>
              <a:gd name="connsiteX0" fmla="*/ 450091 w 898766"/>
              <a:gd name="connsiteY0" fmla="*/ 84664 h 1091661"/>
              <a:gd name="connsiteX1" fmla="*/ 78421 w 898766"/>
              <a:gd name="connsiteY1" fmla="*/ 456334 h 1091661"/>
              <a:gd name="connsiteX2" fmla="*/ 450091 w 898766"/>
              <a:gd name="connsiteY2" fmla="*/ 828004 h 1091661"/>
              <a:gd name="connsiteX3" fmla="*/ 821761 w 898766"/>
              <a:gd name="connsiteY3" fmla="*/ 456334 h 1091661"/>
              <a:gd name="connsiteX4" fmla="*/ 450091 w 898766"/>
              <a:gd name="connsiteY4" fmla="*/ 84664 h 1091661"/>
              <a:gd name="connsiteX5" fmla="*/ 447730 w 898766"/>
              <a:gd name="connsiteY5" fmla="*/ 0 h 1091661"/>
              <a:gd name="connsiteX6" fmla="*/ 863423 w 898766"/>
              <a:gd name="connsiteY6" fmla="*/ 280035 h 1091661"/>
              <a:gd name="connsiteX7" fmla="*/ 768947 w 898766"/>
              <a:gd name="connsiteY7" fmla="*/ 773656 h 1091661"/>
              <a:gd name="connsiteX8" fmla="*/ 447730 w 898766"/>
              <a:gd name="connsiteY8" fmla="*/ 1091661 h 1091661"/>
              <a:gd name="connsiteX9" fmla="*/ 131236 w 898766"/>
              <a:gd name="connsiteY9" fmla="*/ 773656 h 1091661"/>
              <a:gd name="connsiteX10" fmla="*/ 32036 w 898766"/>
              <a:gd name="connsiteY10" fmla="*/ 280035 h 1091661"/>
              <a:gd name="connsiteX11" fmla="*/ 447730 w 898766"/>
              <a:gd name="connsiteY11" fmla="*/ 0 h 1091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98766" h="1091661">
                <a:moveTo>
                  <a:pt x="450091" y="84664"/>
                </a:moveTo>
                <a:cubicBezTo>
                  <a:pt x="244823" y="84664"/>
                  <a:pt x="78421" y="251066"/>
                  <a:pt x="78421" y="456334"/>
                </a:cubicBezTo>
                <a:cubicBezTo>
                  <a:pt x="78421" y="661602"/>
                  <a:pt x="244823" y="828004"/>
                  <a:pt x="450091" y="828004"/>
                </a:cubicBezTo>
                <a:cubicBezTo>
                  <a:pt x="655359" y="828004"/>
                  <a:pt x="821761" y="661602"/>
                  <a:pt x="821761" y="456334"/>
                </a:cubicBezTo>
                <a:cubicBezTo>
                  <a:pt x="821761" y="251066"/>
                  <a:pt x="655359" y="84664"/>
                  <a:pt x="450091" y="84664"/>
                </a:cubicBezTo>
                <a:close/>
                <a:moveTo>
                  <a:pt x="447730" y="0"/>
                </a:moveTo>
                <a:cubicBezTo>
                  <a:pt x="631958" y="0"/>
                  <a:pt x="792566" y="109166"/>
                  <a:pt x="863423" y="280035"/>
                </a:cubicBezTo>
                <a:cubicBezTo>
                  <a:pt x="934280" y="446157"/>
                  <a:pt x="896490" y="640758"/>
                  <a:pt x="768947" y="773656"/>
                </a:cubicBezTo>
                <a:lnTo>
                  <a:pt x="447730" y="1091661"/>
                </a:lnTo>
                <a:cubicBezTo>
                  <a:pt x="447730" y="1091661"/>
                  <a:pt x="447730" y="1091661"/>
                  <a:pt x="131236" y="773656"/>
                </a:cubicBezTo>
                <a:cubicBezTo>
                  <a:pt x="3693" y="640758"/>
                  <a:pt x="-34097" y="446157"/>
                  <a:pt x="32036" y="280035"/>
                </a:cubicBezTo>
                <a:cubicBezTo>
                  <a:pt x="102893" y="109166"/>
                  <a:pt x="268226" y="0"/>
                  <a:pt x="447730" y="0"/>
                </a:cubicBezTo>
                <a:close/>
              </a:path>
            </a:pathLst>
          </a:custGeom>
          <a:solidFill>
            <a:srgbClr val="50BB9F"/>
          </a:solidFill>
          <a:ln w="3175" cap="flat">
            <a:noFill/>
            <a:prstDash val="solid"/>
            <a:miter lim="800000"/>
          </a:ln>
        </p:spPr>
        <p:txBody>
          <a:bodyPr lIns="102390" tIns="51195" rIns="102390" bIns="51195">
            <a:normAutofit/>
          </a:bodyPr>
          <a:lstStyle>
            <a:lvl1pPr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  <a:lvl2pPr marL="742950" indent="-28575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2pPr>
            <a:lvl3pPr marL="11430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3pPr>
            <a:lvl4pPr marL="16002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4pPr>
            <a:lvl5pPr marL="20574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5pPr>
            <a:lvl6pPr marL="25146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6pPr>
            <a:lvl7pPr marL="29718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7pPr>
            <a:lvl8pPr marL="34290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8pPr>
            <a:lvl9pPr marL="38862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9pPr>
          </a:lstStyle>
          <a:p>
            <a:pPr defTabSz="457200" latinLnBrk="1">
              <a:lnSpc>
                <a:spcPct val="120000"/>
              </a:lnSpc>
              <a:defRPr/>
            </a:pPr>
            <a:endParaRPr lang="ko-KR" altLang="en-US" sz="2685" dirty="0">
              <a:solidFill>
                <a:srgbClr val="222222"/>
              </a:solidFill>
              <a:latin typeface="微软雅黑" panose="020B0503020204020204" charset="-122"/>
              <a:ea typeface="Gulim" panose="020B0600000101010101" pitchFamily="50" charset="-127"/>
              <a:cs typeface="Source Sans Pro" charset="0"/>
            </a:endParaRPr>
          </a:p>
        </p:txBody>
      </p:sp>
      <p:sp>
        <p:nvSpPr>
          <p:cNvPr id="59" name="文本框 58"/>
          <p:cNvSpPr txBox="1"/>
          <p:nvPr>
            <p:custDataLst>
              <p:tags r:id="rId28"/>
            </p:custDataLst>
          </p:nvPr>
        </p:nvSpPr>
        <p:spPr>
          <a:xfrm>
            <a:off x="4536729" y="1127272"/>
            <a:ext cx="1513148" cy="1434538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en-US"/>
            </a:defPPr>
            <a:lvl1pPr algn="ctr">
              <a:lnSpc>
                <a:spcPct val="130000"/>
              </a:lnSpc>
              <a:defRPr sz="1400">
                <a:solidFill>
                  <a:sysClr val="windowText" lastClr="000000">
                    <a:lumMod val="75000"/>
                    <a:lumOff val="25000"/>
                  </a:sysClr>
                </a:solidFill>
              </a:defRPr>
            </a:lvl1pPr>
          </a:lstStyle>
          <a:p>
            <a:pPr algn="ctr" defTabSz="457200">
              <a:lnSpc>
                <a:spcPct val="120000"/>
              </a:lnSpc>
            </a:pPr>
            <a:r>
              <a:rPr lang="zh-CN" altLang="en-US" sz="1010" b="1" spc="15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rial" panose="020B0604020202020204" pitchFamily="34" charset="0"/>
                <a:ea typeface="微软雅黑" panose="020B0503020204020204" charset="-122"/>
              </a:rPr>
              <a:t>课堂中</a:t>
            </a:r>
            <a:r>
              <a:rPr lang="en-US" altLang="zh-CN" sz="1010" b="1" spc="15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rial" panose="020B0604020202020204" pitchFamily="34" charset="0"/>
                <a:ea typeface="微软雅黑" panose="020B0503020204020204" charset="-122"/>
              </a:rPr>
              <a:t>/</a:t>
            </a:r>
            <a:r>
              <a:rPr lang="zh-CN" altLang="en-US" sz="1010" b="1" spc="15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rial" panose="020B0604020202020204" pitchFamily="34" charset="0"/>
                <a:ea typeface="微软雅黑" panose="020B0503020204020204" charset="-122"/>
              </a:rPr>
              <a:t>后的练习</a:t>
            </a:r>
            <a:endParaRPr lang="zh-CN" altLang="en-US" sz="1010" b="1" spc="150">
              <a:solidFill>
                <a:sysClr val="windowText" lastClr="000000">
                  <a:lumMod val="65000"/>
                  <a:lumOff val="35000"/>
                </a:sysClr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9" name="文本框 68"/>
          <p:cNvSpPr txBox="1"/>
          <p:nvPr>
            <p:custDataLst>
              <p:tags r:id="rId29"/>
            </p:custDataLst>
          </p:nvPr>
        </p:nvSpPr>
        <p:spPr>
          <a:xfrm>
            <a:off x="4886108" y="2945964"/>
            <a:ext cx="813424" cy="65948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 defTabSz="457200">
              <a:lnSpc>
                <a:spcPct val="120000"/>
              </a:lnSpc>
            </a:pPr>
            <a:r>
              <a:rPr kumimoji="1" lang="zh-CN" altLang="en-US" sz="1510" b="1" spc="300">
                <a:latin typeface="Arial" panose="020B0604020202020204" pitchFamily="34" charset="0"/>
                <a:ea typeface="微软雅黑" panose="020B0503020204020204" charset="-122"/>
              </a:rPr>
              <a:t>练</a:t>
            </a:r>
            <a:endParaRPr kumimoji="1" lang="zh-CN" altLang="en-US" sz="1510" b="1" spc="3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48" name="Rectangle 5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6166091" y="4220341"/>
            <a:ext cx="1602164" cy="198169"/>
          </a:xfrm>
          <a:prstGeom prst="rect">
            <a:avLst/>
          </a:prstGeom>
          <a:solidFill>
            <a:srgbClr val="67CE75">
              <a:lumMod val="75000"/>
            </a:srgbClr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 fontScale="72500"/>
          </a:bodyPr>
          <a:lstStyle/>
          <a:p>
            <a:pPr algn="ctr" defTabSz="1219200" latinLnBrk="1">
              <a:lnSpc>
                <a:spcPct val="13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9" name="Freeform 6"/>
          <p:cNvSpPr/>
          <p:nvPr>
            <p:custDataLst>
              <p:tags r:id="rId31"/>
            </p:custDataLst>
          </p:nvPr>
        </p:nvSpPr>
        <p:spPr bwMode="auto">
          <a:xfrm>
            <a:off x="7763038" y="4013553"/>
            <a:ext cx="400543" cy="404952"/>
          </a:xfrm>
          <a:custGeom>
            <a:avLst/>
            <a:gdLst>
              <a:gd name="T0" fmla="*/ 0 w 159"/>
              <a:gd name="T1" fmla="*/ 69 h 186"/>
              <a:gd name="T2" fmla="*/ 0 w 159"/>
              <a:gd name="T3" fmla="*/ 186 h 186"/>
              <a:gd name="T4" fmla="*/ 159 w 159"/>
              <a:gd name="T5" fmla="*/ 117 h 186"/>
              <a:gd name="T6" fmla="*/ 159 w 159"/>
              <a:gd name="T7" fmla="*/ 0 h 186"/>
              <a:gd name="T8" fmla="*/ 0 w 159"/>
              <a:gd name="T9" fmla="*/ 69 h 186"/>
              <a:gd name="connsiteX0" fmla="*/ 0 w 10000"/>
              <a:gd name="connsiteY0" fmla="*/ 3710 h 10000"/>
              <a:gd name="connsiteX1" fmla="*/ 0 w 10000"/>
              <a:gd name="connsiteY1" fmla="*/ 10000 h 10000"/>
              <a:gd name="connsiteX2" fmla="*/ 10000 w 10000"/>
              <a:gd name="connsiteY2" fmla="*/ 5163 h 10000"/>
              <a:gd name="connsiteX3" fmla="*/ 10000 w 10000"/>
              <a:gd name="connsiteY3" fmla="*/ 0 h 10000"/>
              <a:gd name="connsiteX4" fmla="*/ 0 w 10000"/>
              <a:gd name="connsiteY4" fmla="*/ 3710 h 10000"/>
              <a:gd name="connsiteX0-1" fmla="*/ 0 w 10000"/>
              <a:gd name="connsiteY0-2" fmla="*/ 3710 h 10000"/>
              <a:gd name="connsiteX1-3" fmla="*/ 0 w 10000"/>
              <a:gd name="connsiteY1-4" fmla="*/ 10000 h 10000"/>
              <a:gd name="connsiteX2-5" fmla="*/ 10000 w 10000"/>
              <a:gd name="connsiteY2-6" fmla="*/ 4648 h 10000"/>
              <a:gd name="connsiteX3-7" fmla="*/ 10000 w 10000"/>
              <a:gd name="connsiteY3-8" fmla="*/ 0 h 10000"/>
              <a:gd name="connsiteX4-9" fmla="*/ 0 w 10000"/>
              <a:gd name="connsiteY4-10" fmla="*/ 371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000">
                <a:moveTo>
                  <a:pt x="0" y="3710"/>
                </a:moveTo>
                <a:lnTo>
                  <a:pt x="0" y="10000"/>
                </a:lnTo>
                <a:lnTo>
                  <a:pt x="10000" y="4648"/>
                </a:lnTo>
                <a:lnTo>
                  <a:pt x="10000" y="0"/>
                </a:lnTo>
                <a:lnTo>
                  <a:pt x="0" y="3710"/>
                </a:lnTo>
                <a:close/>
              </a:path>
            </a:pathLst>
          </a:custGeom>
          <a:solidFill>
            <a:srgbClr val="67CE75">
              <a:lumMod val="50000"/>
            </a:srgbClr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/>
          </a:bodyPr>
          <a:lstStyle/>
          <a:p>
            <a:pPr algn="ctr" defTabSz="1219200" latinLnBrk="1">
              <a:lnSpc>
                <a:spcPct val="12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0" name="Freeform 8"/>
          <p:cNvSpPr/>
          <p:nvPr>
            <p:custDataLst>
              <p:tags r:id="rId32"/>
            </p:custDataLst>
          </p:nvPr>
        </p:nvSpPr>
        <p:spPr bwMode="auto">
          <a:xfrm>
            <a:off x="6365749" y="3803613"/>
            <a:ext cx="208621" cy="293376"/>
          </a:xfrm>
          <a:custGeom>
            <a:avLst/>
            <a:gdLst>
              <a:gd name="T0" fmla="*/ 0 w 81"/>
              <a:gd name="T1" fmla="*/ 0 h 102"/>
              <a:gd name="T2" fmla="*/ 81 w 81"/>
              <a:gd name="T3" fmla="*/ 69 h 102"/>
              <a:gd name="T4" fmla="*/ 0 w 81"/>
              <a:gd name="T5" fmla="*/ 102 h 102"/>
              <a:gd name="T6" fmla="*/ 0 w 81"/>
              <a:gd name="T7" fmla="*/ 0 h 102"/>
              <a:gd name="connsiteX0" fmla="*/ 224 w 10224"/>
              <a:gd name="connsiteY0" fmla="*/ 0 h 10000"/>
              <a:gd name="connsiteX1" fmla="*/ 10224 w 10224"/>
              <a:gd name="connsiteY1" fmla="*/ 6765 h 10000"/>
              <a:gd name="connsiteX2" fmla="*/ 224 w 10224"/>
              <a:gd name="connsiteY2" fmla="*/ 10000 h 10000"/>
              <a:gd name="connsiteX3" fmla="*/ 0 w 10224"/>
              <a:gd name="connsiteY3" fmla="*/ 6138 h 10000"/>
              <a:gd name="connsiteX4" fmla="*/ 224 w 10224"/>
              <a:gd name="connsiteY4" fmla="*/ 0 h 10000"/>
              <a:gd name="connsiteX0-1" fmla="*/ 224 w 10224"/>
              <a:gd name="connsiteY0-2" fmla="*/ 0 h 10000"/>
              <a:gd name="connsiteX1-3" fmla="*/ 10224 w 10224"/>
              <a:gd name="connsiteY1-4" fmla="*/ 6765 h 10000"/>
              <a:gd name="connsiteX2-5" fmla="*/ 3068 w 10224"/>
              <a:gd name="connsiteY2-6" fmla="*/ 9017 h 10000"/>
              <a:gd name="connsiteX3-7" fmla="*/ 224 w 10224"/>
              <a:gd name="connsiteY3-8" fmla="*/ 10000 h 10000"/>
              <a:gd name="connsiteX4-9" fmla="*/ 0 w 10224"/>
              <a:gd name="connsiteY4-10" fmla="*/ 6138 h 10000"/>
              <a:gd name="connsiteX5" fmla="*/ 224 w 10224"/>
              <a:gd name="connsiteY5" fmla="*/ 0 h 10000"/>
              <a:gd name="connsiteX0-11" fmla="*/ 224 w 10224"/>
              <a:gd name="connsiteY0-12" fmla="*/ 0 h 9017"/>
              <a:gd name="connsiteX1-13" fmla="*/ 10224 w 10224"/>
              <a:gd name="connsiteY1-14" fmla="*/ 6765 h 9017"/>
              <a:gd name="connsiteX2-15" fmla="*/ 3068 w 10224"/>
              <a:gd name="connsiteY2-16" fmla="*/ 9017 h 9017"/>
              <a:gd name="connsiteX3-17" fmla="*/ 0 w 10224"/>
              <a:gd name="connsiteY3-18" fmla="*/ 6138 h 9017"/>
              <a:gd name="connsiteX4-19" fmla="*/ 224 w 10224"/>
              <a:gd name="connsiteY4-20" fmla="*/ 0 h 9017"/>
              <a:gd name="connsiteX0-21" fmla="*/ 219 w 10000"/>
              <a:gd name="connsiteY0-22" fmla="*/ 0 h 10563"/>
              <a:gd name="connsiteX1-23" fmla="*/ 10000 w 10000"/>
              <a:gd name="connsiteY1-24" fmla="*/ 7502 h 10563"/>
              <a:gd name="connsiteX2-25" fmla="*/ 4751 w 10000"/>
              <a:gd name="connsiteY2-26" fmla="*/ 10563 h 10563"/>
              <a:gd name="connsiteX3-27" fmla="*/ 0 w 10000"/>
              <a:gd name="connsiteY3-28" fmla="*/ 6807 h 10563"/>
              <a:gd name="connsiteX4-29" fmla="*/ 219 w 10000"/>
              <a:gd name="connsiteY4-30" fmla="*/ 0 h 105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563">
                <a:moveTo>
                  <a:pt x="219" y="0"/>
                </a:moveTo>
                <a:lnTo>
                  <a:pt x="10000" y="7502"/>
                </a:lnTo>
                <a:lnTo>
                  <a:pt x="4751" y="10563"/>
                </a:lnTo>
                <a:lnTo>
                  <a:pt x="0" y="6807"/>
                </a:lnTo>
                <a:lnTo>
                  <a:pt x="219" y="0"/>
                </a:lnTo>
                <a:close/>
              </a:path>
            </a:pathLst>
          </a:custGeom>
          <a:solidFill>
            <a:srgbClr val="67CE75">
              <a:lumMod val="50000"/>
            </a:srgbClr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/>
          </a:bodyPr>
          <a:lstStyle/>
          <a:p>
            <a:pPr algn="ctr" defTabSz="1219200" latinLnBrk="1">
              <a:lnSpc>
                <a:spcPct val="12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1" name="Freeform 7"/>
          <p:cNvSpPr/>
          <p:nvPr>
            <p:custDataLst>
              <p:tags r:id="rId33"/>
            </p:custDataLst>
          </p:nvPr>
        </p:nvSpPr>
        <p:spPr bwMode="auto">
          <a:xfrm>
            <a:off x="6166091" y="3803613"/>
            <a:ext cx="2002707" cy="416730"/>
          </a:xfrm>
          <a:custGeom>
            <a:avLst/>
            <a:gdLst>
              <a:gd name="T0" fmla="*/ 81 w 795"/>
              <a:gd name="T1" fmla="*/ 0 h 138"/>
              <a:gd name="T2" fmla="*/ 162 w 795"/>
              <a:gd name="T3" fmla="*/ 69 h 138"/>
              <a:gd name="T4" fmla="*/ 0 w 795"/>
              <a:gd name="T5" fmla="*/ 138 h 138"/>
              <a:gd name="T6" fmla="*/ 636 w 795"/>
              <a:gd name="T7" fmla="*/ 138 h 138"/>
              <a:gd name="T8" fmla="*/ 795 w 795"/>
              <a:gd name="T9" fmla="*/ 69 h 138"/>
              <a:gd name="T10" fmla="*/ 714 w 795"/>
              <a:gd name="T11" fmla="*/ 0 h 138"/>
              <a:gd name="T12" fmla="*/ 81 w 795"/>
              <a:gd name="T13" fmla="*/ 0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95" h="138">
                <a:moveTo>
                  <a:pt x="81" y="0"/>
                </a:moveTo>
                <a:lnTo>
                  <a:pt x="162" y="69"/>
                </a:lnTo>
                <a:lnTo>
                  <a:pt x="0" y="138"/>
                </a:lnTo>
                <a:lnTo>
                  <a:pt x="636" y="138"/>
                </a:lnTo>
                <a:lnTo>
                  <a:pt x="795" y="69"/>
                </a:lnTo>
                <a:lnTo>
                  <a:pt x="714" y="0"/>
                </a:lnTo>
                <a:lnTo>
                  <a:pt x="81" y="0"/>
                </a:lnTo>
                <a:close/>
              </a:path>
            </a:pathLst>
          </a:custGeom>
          <a:solidFill>
            <a:srgbClr val="67CE75"/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/>
          </a:bodyPr>
          <a:lstStyle/>
          <a:p>
            <a:pPr algn="ctr" defTabSz="1219200" latinLnBrk="1">
              <a:lnSpc>
                <a:spcPct val="12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4" name="Freeform 63"/>
          <p:cNvSpPr/>
          <p:nvPr>
            <p:custDataLst>
              <p:tags r:id="rId34"/>
            </p:custDataLst>
          </p:nvPr>
        </p:nvSpPr>
        <p:spPr bwMode="auto">
          <a:xfrm>
            <a:off x="6761767" y="3803612"/>
            <a:ext cx="813424" cy="218563"/>
          </a:xfrm>
          <a:custGeom>
            <a:avLst/>
            <a:gdLst>
              <a:gd name="connsiteX0" fmla="*/ 450091 w 898766"/>
              <a:gd name="connsiteY0" fmla="*/ 84664 h 1091661"/>
              <a:gd name="connsiteX1" fmla="*/ 78421 w 898766"/>
              <a:gd name="connsiteY1" fmla="*/ 456334 h 1091661"/>
              <a:gd name="connsiteX2" fmla="*/ 450091 w 898766"/>
              <a:gd name="connsiteY2" fmla="*/ 828004 h 1091661"/>
              <a:gd name="connsiteX3" fmla="*/ 821761 w 898766"/>
              <a:gd name="connsiteY3" fmla="*/ 456334 h 1091661"/>
              <a:gd name="connsiteX4" fmla="*/ 450091 w 898766"/>
              <a:gd name="connsiteY4" fmla="*/ 84664 h 1091661"/>
              <a:gd name="connsiteX5" fmla="*/ 447730 w 898766"/>
              <a:gd name="connsiteY5" fmla="*/ 0 h 1091661"/>
              <a:gd name="connsiteX6" fmla="*/ 863423 w 898766"/>
              <a:gd name="connsiteY6" fmla="*/ 280035 h 1091661"/>
              <a:gd name="connsiteX7" fmla="*/ 768947 w 898766"/>
              <a:gd name="connsiteY7" fmla="*/ 773656 h 1091661"/>
              <a:gd name="connsiteX8" fmla="*/ 447730 w 898766"/>
              <a:gd name="connsiteY8" fmla="*/ 1091661 h 1091661"/>
              <a:gd name="connsiteX9" fmla="*/ 131236 w 898766"/>
              <a:gd name="connsiteY9" fmla="*/ 773656 h 1091661"/>
              <a:gd name="connsiteX10" fmla="*/ 32036 w 898766"/>
              <a:gd name="connsiteY10" fmla="*/ 280035 h 1091661"/>
              <a:gd name="connsiteX11" fmla="*/ 447730 w 898766"/>
              <a:gd name="connsiteY11" fmla="*/ 0 h 1091661"/>
              <a:gd name="connsiteX0-1" fmla="*/ 821761 w 898766"/>
              <a:gd name="connsiteY0-2" fmla="*/ 456334 h 1091661"/>
              <a:gd name="connsiteX1-3" fmla="*/ 78421 w 898766"/>
              <a:gd name="connsiteY1-4" fmla="*/ 456334 h 1091661"/>
              <a:gd name="connsiteX2-5" fmla="*/ 450091 w 898766"/>
              <a:gd name="connsiteY2-6" fmla="*/ 828004 h 1091661"/>
              <a:gd name="connsiteX3-7" fmla="*/ 821761 w 898766"/>
              <a:gd name="connsiteY3-8" fmla="*/ 456334 h 1091661"/>
              <a:gd name="connsiteX4-9" fmla="*/ 447730 w 898766"/>
              <a:gd name="connsiteY4-10" fmla="*/ 0 h 1091661"/>
              <a:gd name="connsiteX5-11" fmla="*/ 863423 w 898766"/>
              <a:gd name="connsiteY5-12" fmla="*/ 280035 h 1091661"/>
              <a:gd name="connsiteX6-13" fmla="*/ 768947 w 898766"/>
              <a:gd name="connsiteY6-14" fmla="*/ 773656 h 1091661"/>
              <a:gd name="connsiteX7-15" fmla="*/ 447730 w 898766"/>
              <a:gd name="connsiteY7-16" fmla="*/ 1091661 h 1091661"/>
              <a:gd name="connsiteX8-17" fmla="*/ 131236 w 898766"/>
              <a:gd name="connsiteY8-18" fmla="*/ 773656 h 1091661"/>
              <a:gd name="connsiteX9-19" fmla="*/ 32036 w 898766"/>
              <a:gd name="connsiteY9-20" fmla="*/ 280035 h 1091661"/>
              <a:gd name="connsiteX10-21" fmla="*/ 447730 w 898766"/>
              <a:gd name="connsiteY10-22" fmla="*/ 0 h 1091661"/>
              <a:gd name="connsiteX0-23" fmla="*/ 821761 w 898766"/>
              <a:gd name="connsiteY0-24" fmla="*/ 238002 h 873329"/>
              <a:gd name="connsiteX1-25" fmla="*/ 78421 w 898766"/>
              <a:gd name="connsiteY1-26" fmla="*/ 238002 h 873329"/>
              <a:gd name="connsiteX2-27" fmla="*/ 450091 w 898766"/>
              <a:gd name="connsiteY2-28" fmla="*/ 609672 h 873329"/>
              <a:gd name="connsiteX3-29" fmla="*/ 821761 w 898766"/>
              <a:gd name="connsiteY3-30" fmla="*/ 238002 h 873329"/>
              <a:gd name="connsiteX4-31" fmla="*/ 32036 w 898766"/>
              <a:gd name="connsiteY4-32" fmla="*/ 61703 h 873329"/>
              <a:gd name="connsiteX5-33" fmla="*/ 863423 w 898766"/>
              <a:gd name="connsiteY5-34" fmla="*/ 61703 h 873329"/>
              <a:gd name="connsiteX6-35" fmla="*/ 768947 w 898766"/>
              <a:gd name="connsiteY6-36" fmla="*/ 555324 h 873329"/>
              <a:gd name="connsiteX7-37" fmla="*/ 447730 w 898766"/>
              <a:gd name="connsiteY7-38" fmla="*/ 873329 h 873329"/>
              <a:gd name="connsiteX8-39" fmla="*/ 131236 w 898766"/>
              <a:gd name="connsiteY8-40" fmla="*/ 555324 h 873329"/>
              <a:gd name="connsiteX9-41" fmla="*/ 32036 w 898766"/>
              <a:gd name="connsiteY9-42" fmla="*/ 61703 h 873329"/>
              <a:gd name="connsiteX0-43" fmla="*/ 821761 w 832092"/>
              <a:gd name="connsiteY0-44" fmla="*/ 176299 h 811626"/>
              <a:gd name="connsiteX1-45" fmla="*/ 78421 w 832092"/>
              <a:gd name="connsiteY1-46" fmla="*/ 176299 h 811626"/>
              <a:gd name="connsiteX2-47" fmla="*/ 450091 w 832092"/>
              <a:gd name="connsiteY2-48" fmla="*/ 547969 h 811626"/>
              <a:gd name="connsiteX3-49" fmla="*/ 821761 w 832092"/>
              <a:gd name="connsiteY3-50" fmla="*/ 176299 h 811626"/>
              <a:gd name="connsiteX4-51" fmla="*/ 32036 w 832092"/>
              <a:gd name="connsiteY4-52" fmla="*/ 0 h 811626"/>
              <a:gd name="connsiteX5-53" fmla="*/ 768947 w 832092"/>
              <a:gd name="connsiteY5-54" fmla="*/ 493621 h 811626"/>
              <a:gd name="connsiteX6-55" fmla="*/ 447730 w 832092"/>
              <a:gd name="connsiteY6-56" fmla="*/ 811626 h 811626"/>
              <a:gd name="connsiteX7-57" fmla="*/ 131236 w 832092"/>
              <a:gd name="connsiteY7-58" fmla="*/ 493621 h 811626"/>
              <a:gd name="connsiteX8-59" fmla="*/ 32036 w 832092"/>
              <a:gd name="connsiteY8-60" fmla="*/ 0 h 811626"/>
              <a:gd name="connsiteX0-61" fmla="*/ 753672 w 764003"/>
              <a:gd name="connsiteY0-62" fmla="*/ 46459 h 681786"/>
              <a:gd name="connsiteX1-63" fmla="*/ 10332 w 764003"/>
              <a:gd name="connsiteY1-64" fmla="*/ 46459 h 681786"/>
              <a:gd name="connsiteX2-65" fmla="*/ 382002 w 764003"/>
              <a:gd name="connsiteY2-66" fmla="*/ 418129 h 681786"/>
              <a:gd name="connsiteX3-67" fmla="*/ 753672 w 764003"/>
              <a:gd name="connsiteY3-68" fmla="*/ 46459 h 681786"/>
              <a:gd name="connsiteX4-69" fmla="*/ 63147 w 764003"/>
              <a:gd name="connsiteY4-70" fmla="*/ 363781 h 681786"/>
              <a:gd name="connsiteX5-71" fmla="*/ 700858 w 764003"/>
              <a:gd name="connsiteY5-72" fmla="*/ 363781 h 681786"/>
              <a:gd name="connsiteX6-73" fmla="*/ 379641 w 764003"/>
              <a:gd name="connsiteY6-74" fmla="*/ 681786 h 681786"/>
              <a:gd name="connsiteX7-75" fmla="*/ 63147 w 764003"/>
              <a:gd name="connsiteY7-76" fmla="*/ 363781 h 681786"/>
              <a:gd name="connsiteX0-77" fmla="*/ 690525 w 700856"/>
              <a:gd name="connsiteY0-78" fmla="*/ 0 h 635327"/>
              <a:gd name="connsiteX1-79" fmla="*/ 318855 w 700856"/>
              <a:gd name="connsiteY1-80" fmla="*/ 371670 h 635327"/>
              <a:gd name="connsiteX2-81" fmla="*/ 690525 w 700856"/>
              <a:gd name="connsiteY2-82" fmla="*/ 0 h 635327"/>
              <a:gd name="connsiteX3-83" fmla="*/ 0 w 700856"/>
              <a:gd name="connsiteY3-84" fmla="*/ 317322 h 635327"/>
              <a:gd name="connsiteX4-85" fmla="*/ 637711 w 700856"/>
              <a:gd name="connsiteY4-86" fmla="*/ 317322 h 635327"/>
              <a:gd name="connsiteX5-87" fmla="*/ 316494 w 700856"/>
              <a:gd name="connsiteY5-88" fmla="*/ 635327 h 635327"/>
              <a:gd name="connsiteX6-89" fmla="*/ 0 w 700856"/>
              <a:gd name="connsiteY6-90" fmla="*/ 317322 h 635327"/>
              <a:gd name="connsiteX0-91" fmla="*/ 0 w 637711"/>
              <a:gd name="connsiteY0-92" fmla="*/ 39751 h 357756"/>
              <a:gd name="connsiteX1-93" fmla="*/ 637711 w 637711"/>
              <a:gd name="connsiteY1-94" fmla="*/ 39751 h 357756"/>
              <a:gd name="connsiteX2-95" fmla="*/ 316494 w 637711"/>
              <a:gd name="connsiteY2-96" fmla="*/ 357756 h 357756"/>
              <a:gd name="connsiteX3-97" fmla="*/ 0 w 637711"/>
              <a:gd name="connsiteY3-98" fmla="*/ 39751 h 357756"/>
              <a:gd name="connsiteX0-99" fmla="*/ 0 w 637711"/>
              <a:gd name="connsiteY0-100" fmla="*/ 0 h 318005"/>
              <a:gd name="connsiteX1-101" fmla="*/ 637711 w 637711"/>
              <a:gd name="connsiteY1-102" fmla="*/ 0 h 318005"/>
              <a:gd name="connsiteX2-103" fmla="*/ 316494 w 637711"/>
              <a:gd name="connsiteY2-104" fmla="*/ 318005 h 318005"/>
              <a:gd name="connsiteX3-105" fmla="*/ 0 w 637711"/>
              <a:gd name="connsiteY3-106" fmla="*/ 0 h 31800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637711" h="318005">
                <a:moveTo>
                  <a:pt x="0" y="0"/>
                </a:moveTo>
                <a:lnTo>
                  <a:pt x="637711" y="0"/>
                </a:lnTo>
                <a:lnTo>
                  <a:pt x="316494" y="318005"/>
                </a:lnTo>
                <a:lnTo>
                  <a:pt x="0" y="0"/>
                </a:lnTo>
                <a:close/>
              </a:path>
            </a:pathLst>
          </a:custGeom>
          <a:solidFill>
            <a:sysClr val="windowText" lastClr="000000">
              <a:alpha val="20000"/>
            </a:sysClr>
          </a:solidFill>
          <a:ln w="3175" cap="flat">
            <a:noFill/>
            <a:prstDash val="solid"/>
            <a:miter lim="800000"/>
          </a:ln>
        </p:spPr>
        <p:txBody>
          <a:bodyPr lIns="102390" tIns="51195" rIns="102390" bIns="51195">
            <a:normAutofit fontScale="25000" lnSpcReduction="20000"/>
          </a:bodyPr>
          <a:lstStyle>
            <a:lvl1pPr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  <a:lvl2pPr marL="742950" indent="-28575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2pPr>
            <a:lvl3pPr marL="11430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3pPr>
            <a:lvl4pPr marL="16002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4pPr>
            <a:lvl5pPr marL="20574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5pPr>
            <a:lvl6pPr marL="25146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6pPr>
            <a:lvl7pPr marL="29718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7pPr>
            <a:lvl8pPr marL="34290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8pPr>
            <a:lvl9pPr marL="38862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9pPr>
          </a:lstStyle>
          <a:p>
            <a:pPr defTabSz="457200" latinLnBrk="1">
              <a:lnSpc>
                <a:spcPct val="140000"/>
              </a:lnSpc>
              <a:defRPr/>
            </a:pPr>
            <a:endParaRPr lang="ko-KR" altLang="en-US" sz="2685" dirty="0">
              <a:solidFill>
                <a:srgbClr val="222222"/>
              </a:solidFill>
              <a:latin typeface="微软雅黑" panose="020B0503020204020204" charset="-122"/>
              <a:ea typeface="Gulim" panose="020B0600000101010101" pitchFamily="50" charset="-127"/>
              <a:cs typeface="Source Sans Pro" charset="0"/>
            </a:endParaRPr>
          </a:p>
        </p:txBody>
      </p:sp>
      <p:sp>
        <p:nvSpPr>
          <p:cNvPr id="65" name="Freeform 64"/>
          <p:cNvSpPr/>
          <p:nvPr>
            <p:custDataLst>
              <p:tags r:id="rId35"/>
            </p:custDataLst>
          </p:nvPr>
        </p:nvSpPr>
        <p:spPr bwMode="auto">
          <a:xfrm>
            <a:off x="6596426" y="2631114"/>
            <a:ext cx="1146411" cy="1391060"/>
          </a:xfrm>
          <a:custGeom>
            <a:avLst/>
            <a:gdLst>
              <a:gd name="connsiteX0" fmla="*/ 450091 w 898766"/>
              <a:gd name="connsiteY0" fmla="*/ 84664 h 1091661"/>
              <a:gd name="connsiteX1" fmla="*/ 78421 w 898766"/>
              <a:gd name="connsiteY1" fmla="*/ 456334 h 1091661"/>
              <a:gd name="connsiteX2" fmla="*/ 450091 w 898766"/>
              <a:gd name="connsiteY2" fmla="*/ 828004 h 1091661"/>
              <a:gd name="connsiteX3" fmla="*/ 821761 w 898766"/>
              <a:gd name="connsiteY3" fmla="*/ 456334 h 1091661"/>
              <a:gd name="connsiteX4" fmla="*/ 450091 w 898766"/>
              <a:gd name="connsiteY4" fmla="*/ 84664 h 1091661"/>
              <a:gd name="connsiteX5" fmla="*/ 447730 w 898766"/>
              <a:gd name="connsiteY5" fmla="*/ 0 h 1091661"/>
              <a:gd name="connsiteX6" fmla="*/ 863423 w 898766"/>
              <a:gd name="connsiteY6" fmla="*/ 280035 h 1091661"/>
              <a:gd name="connsiteX7" fmla="*/ 768947 w 898766"/>
              <a:gd name="connsiteY7" fmla="*/ 773656 h 1091661"/>
              <a:gd name="connsiteX8" fmla="*/ 447730 w 898766"/>
              <a:gd name="connsiteY8" fmla="*/ 1091661 h 1091661"/>
              <a:gd name="connsiteX9" fmla="*/ 131236 w 898766"/>
              <a:gd name="connsiteY9" fmla="*/ 773656 h 1091661"/>
              <a:gd name="connsiteX10" fmla="*/ 32036 w 898766"/>
              <a:gd name="connsiteY10" fmla="*/ 280035 h 1091661"/>
              <a:gd name="connsiteX11" fmla="*/ 447730 w 898766"/>
              <a:gd name="connsiteY11" fmla="*/ 0 h 1091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98766" h="1091661">
                <a:moveTo>
                  <a:pt x="450091" y="84664"/>
                </a:moveTo>
                <a:cubicBezTo>
                  <a:pt x="244823" y="84664"/>
                  <a:pt x="78421" y="251066"/>
                  <a:pt x="78421" y="456334"/>
                </a:cubicBezTo>
                <a:cubicBezTo>
                  <a:pt x="78421" y="661602"/>
                  <a:pt x="244823" y="828004"/>
                  <a:pt x="450091" y="828004"/>
                </a:cubicBezTo>
                <a:cubicBezTo>
                  <a:pt x="655359" y="828004"/>
                  <a:pt x="821761" y="661602"/>
                  <a:pt x="821761" y="456334"/>
                </a:cubicBezTo>
                <a:cubicBezTo>
                  <a:pt x="821761" y="251066"/>
                  <a:pt x="655359" y="84664"/>
                  <a:pt x="450091" y="84664"/>
                </a:cubicBezTo>
                <a:close/>
                <a:moveTo>
                  <a:pt x="447730" y="0"/>
                </a:moveTo>
                <a:cubicBezTo>
                  <a:pt x="631958" y="0"/>
                  <a:pt x="792566" y="109166"/>
                  <a:pt x="863423" y="280035"/>
                </a:cubicBezTo>
                <a:cubicBezTo>
                  <a:pt x="934280" y="446157"/>
                  <a:pt x="896490" y="640758"/>
                  <a:pt x="768947" y="773656"/>
                </a:cubicBezTo>
                <a:lnTo>
                  <a:pt x="447730" y="1091661"/>
                </a:lnTo>
                <a:cubicBezTo>
                  <a:pt x="447730" y="1091661"/>
                  <a:pt x="447730" y="1091661"/>
                  <a:pt x="131236" y="773656"/>
                </a:cubicBezTo>
                <a:cubicBezTo>
                  <a:pt x="3693" y="640758"/>
                  <a:pt x="-34097" y="446157"/>
                  <a:pt x="32036" y="280035"/>
                </a:cubicBezTo>
                <a:cubicBezTo>
                  <a:pt x="102893" y="109166"/>
                  <a:pt x="268226" y="0"/>
                  <a:pt x="447730" y="0"/>
                </a:cubicBezTo>
                <a:close/>
              </a:path>
            </a:pathLst>
          </a:custGeom>
          <a:solidFill>
            <a:srgbClr val="67CE75"/>
          </a:solidFill>
          <a:ln w="3175" cap="flat">
            <a:noFill/>
            <a:prstDash val="solid"/>
            <a:miter lim="800000"/>
          </a:ln>
        </p:spPr>
        <p:txBody>
          <a:bodyPr lIns="102390" tIns="51195" rIns="102390" bIns="51195">
            <a:normAutofit/>
          </a:bodyPr>
          <a:lstStyle>
            <a:lvl1pPr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  <a:lvl2pPr marL="742950" indent="-28575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2pPr>
            <a:lvl3pPr marL="11430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3pPr>
            <a:lvl4pPr marL="16002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4pPr>
            <a:lvl5pPr marL="20574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5pPr>
            <a:lvl6pPr marL="25146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6pPr>
            <a:lvl7pPr marL="29718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7pPr>
            <a:lvl8pPr marL="34290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8pPr>
            <a:lvl9pPr marL="38862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9pPr>
          </a:lstStyle>
          <a:p>
            <a:pPr defTabSz="457200" latinLnBrk="1">
              <a:lnSpc>
                <a:spcPct val="120000"/>
              </a:lnSpc>
              <a:defRPr/>
            </a:pPr>
            <a:endParaRPr lang="ko-KR" altLang="en-US" sz="2685" dirty="0">
              <a:solidFill>
                <a:srgbClr val="222222"/>
              </a:solidFill>
              <a:latin typeface="微软雅黑" panose="020B0503020204020204" charset="-122"/>
              <a:ea typeface="Gulim" panose="020B0600000101010101" pitchFamily="50" charset="-127"/>
              <a:cs typeface="Source Sans Pro" charset="0"/>
            </a:endParaRPr>
          </a:p>
        </p:txBody>
      </p:sp>
      <p:sp>
        <p:nvSpPr>
          <p:cNvPr id="62" name="文本框 61"/>
          <p:cNvSpPr txBox="1"/>
          <p:nvPr>
            <p:custDataLst>
              <p:tags r:id="rId36"/>
            </p:custDataLst>
          </p:nvPr>
        </p:nvSpPr>
        <p:spPr>
          <a:xfrm>
            <a:off x="6412775" y="1134892"/>
            <a:ext cx="1513148" cy="1434538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en-US"/>
            </a:defPPr>
            <a:lvl1pPr algn="ctr">
              <a:lnSpc>
                <a:spcPct val="130000"/>
              </a:lnSpc>
              <a:defRPr sz="1400">
                <a:solidFill>
                  <a:sysClr val="windowText" lastClr="000000">
                    <a:lumMod val="75000"/>
                    <a:lumOff val="25000"/>
                  </a:sysClr>
                </a:solidFill>
              </a:defRPr>
            </a:lvl1pPr>
          </a:lstStyle>
          <a:p>
            <a:pPr algn="ctr" defTabSz="457200">
              <a:lnSpc>
                <a:spcPct val="120000"/>
              </a:lnSpc>
            </a:pPr>
            <a:r>
              <a:rPr lang="zh-CN" altLang="en-US" sz="1010" b="1" spc="15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rial" panose="020B0604020202020204" pitchFamily="34" charset="0"/>
                <a:ea typeface="微软雅黑" panose="020B0503020204020204" charset="-122"/>
              </a:rPr>
              <a:t>老师点评</a:t>
            </a:r>
            <a:endParaRPr lang="zh-CN" altLang="en-US" sz="1010" b="1" spc="150">
              <a:solidFill>
                <a:sysClr val="windowText" lastClr="000000">
                  <a:lumMod val="65000"/>
                  <a:lumOff val="35000"/>
                </a:sysClr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0" name="文本框 69"/>
          <p:cNvSpPr txBox="1"/>
          <p:nvPr>
            <p:custDataLst>
              <p:tags r:id="rId37"/>
            </p:custDataLst>
          </p:nvPr>
        </p:nvSpPr>
        <p:spPr>
          <a:xfrm>
            <a:off x="6762919" y="2945964"/>
            <a:ext cx="813424" cy="65948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 defTabSz="457200">
              <a:lnSpc>
                <a:spcPct val="120000"/>
              </a:lnSpc>
            </a:pPr>
            <a:r>
              <a:rPr kumimoji="1" lang="zh-CN" altLang="en-US" sz="1510" b="1" spc="300">
                <a:latin typeface="Arial" panose="020B0604020202020204" pitchFamily="34" charset="0"/>
                <a:ea typeface="微软雅黑" panose="020B0503020204020204" charset="-122"/>
              </a:rPr>
              <a:t>评</a:t>
            </a:r>
            <a:endParaRPr kumimoji="1" lang="zh-CN" altLang="en-US" sz="1510" b="1" spc="3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5" name="Rectangle 5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8029138" y="4220336"/>
            <a:ext cx="1602164" cy="198169"/>
          </a:xfrm>
          <a:prstGeom prst="rect">
            <a:avLst/>
          </a:prstGeom>
          <a:solidFill>
            <a:srgbClr val="7FE04B">
              <a:lumMod val="75000"/>
            </a:srgbClr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 fontScale="72500"/>
          </a:bodyPr>
          <a:lstStyle/>
          <a:p>
            <a:pPr algn="ctr" defTabSz="1219200" latinLnBrk="1">
              <a:lnSpc>
                <a:spcPct val="13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6" name="Freeform 6"/>
          <p:cNvSpPr/>
          <p:nvPr>
            <p:custDataLst>
              <p:tags r:id="rId39"/>
            </p:custDataLst>
          </p:nvPr>
        </p:nvSpPr>
        <p:spPr bwMode="auto">
          <a:xfrm>
            <a:off x="9626086" y="4013548"/>
            <a:ext cx="400543" cy="404952"/>
          </a:xfrm>
          <a:custGeom>
            <a:avLst/>
            <a:gdLst>
              <a:gd name="T0" fmla="*/ 0 w 159"/>
              <a:gd name="T1" fmla="*/ 69 h 186"/>
              <a:gd name="T2" fmla="*/ 0 w 159"/>
              <a:gd name="T3" fmla="*/ 186 h 186"/>
              <a:gd name="T4" fmla="*/ 159 w 159"/>
              <a:gd name="T5" fmla="*/ 117 h 186"/>
              <a:gd name="T6" fmla="*/ 159 w 159"/>
              <a:gd name="T7" fmla="*/ 0 h 186"/>
              <a:gd name="T8" fmla="*/ 0 w 159"/>
              <a:gd name="T9" fmla="*/ 69 h 186"/>
              <a:gd name="connsiteX0" fmla="*/ 0 w 10000"/>
              <a:gd name="connsiteY0" fmla="*/ 3710 h 10000"/>
              <a:gd name="connsiteX1" fmla="*/ 0 w 10000"/>
              <a:gd name="connsiteY1" fmla="*/ 10000 h 10000"/>
              <a:gd name="connsiteX2" fmla="*/ 10000 w 10000"/>
              <a:gd name="connsiteY2" fmla="*/ 5163 h 10000"/>
              <a:gd name="connsiteX3" fmla="*/ 10000 w 10000"/>
              <a:gd name="connsiteY3" fmla="*/ 0 h 10000"/>
              <a:gd name="connsiteX4" fmla="*/ 0 w 10000"/>
              <a:gd name="connsiteY4" fmla="*/ 3710 h 10000"/>
              <a:gd name="connsiteX0-1" fmla="*/ 0 w 10000"/>
              <a:gd name="connsiteY0-2" fmla="*/ 3710 h 10000"/>
              <a:gd name="connsiteX1-3" fmla="*/ 0 w 10000"/>
              <a:gd name="connsiteY1-4" fmla="*/ 10000 h 10000"/>
              <a:gd name="connsiteX2-5" fmla="*/ 10000 w 10000"/>
              <a:gd name="connsiteY2-6" fmla="*/ 4648 h 10000"/>
              <a:gd name="connsiteX3-7" fmla="*/ 10000 w 10000"/>
              <a:gd name="connsiteY3-8" fmla="*/ 0 h 10000"/>
              <a:gd name="connsiteX4-9" fmla="*/ 0 w 10000"/>
              <a:gd name="connsiteY4-10" fmla="*/ 371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000">
                <a:moveTo>
                  <a:pt x="0" y="3710"/>
                </a:moveTo>
                <a:lnTo>
                  <a:pt x="0" y="10000"/>
                </a:lnTo>
                <a:lnTo>
                  <a:pt x="10000" y="4648"/>
                </a:lnTo>
                <a:lnTo>
                  <a:pt x="10000" y="0"/>
                </a:lnTo>
                <a:lnTo>
                  <a:pt x="0" y="3710"/>
                </a:lnTo>
                <a:close/>
              </a:path>
            </a:pathLst>
          </a:custGeom>
          <a:solidFill>
            <a:srgbClr val="7FE04B">
              <a:lumMod val="50000"/>
            </a:srgbClr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/>
          </a:bodyPr>
          <a:lstStyle/>
          <a:p>
            <a:pPr algn="ctr" defTabSz="1219200" latinLnBrk="1">
              <a:lnSpc>
                <a:spcPct val="12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7" name="Freeform 8"/>
          <p:cNvSpPr/>
          <p:nvPr>
            <p:custDataLst>
              <p:tags r:id="rId40"/>
            </p:custDataLst>
          </p:nvPr>
        </p:nvSpPr>
        <p:spPr bwMode="auto">
          <a:xfrm>
            <a:off x="8228797" y="3803608"/>
            <a:ext cx="208621" cy="293376"/>
          </a:xfrm>
          <a:custGeom>
            <a:avLst/>
            <a:gdLst>
              <a:gd name="T0" fmla="*/ 0 w 81"/>
              <a:gd name="T1" fmla="*/ 0 h 102"/>
              <a:gd name="T2" fmla="*/ 81 w 81"/>
              <a:gd name="T3" fmla="*/ 69 h 102"/>
              <a:gd name="T4" fmla="*/ 0 w 81"/>
              <a:gd name="T5" fmla="*/ 102 h 102"/>
              <a:gd name="T6" fmla="*/ 0 w 81"/>
              <a:gd name="T7" fmla="*/ 0 h 102"/>
              <a:gd name="connsiteX0" fmla="*/ 224 w 10224"/>
              <a:gd name="connsiteY0" fmla="*/ 0 h 10000"/>
              <a:gd name="connsiteX1" fmla="*/ 10224 w 10224"/>
              <a:gd name="connsiteY1" fmla="*/ 6765 h 10000"/>
              <a:gd name="connsiteX2" fmla="*/ 224 w 10224"/>
              <a:gd name="connsiteY2" fmla="*/ 10000 h 10000"/>
              <a:gd name="connsiteX3" fmla="*/ 0 w 10224"/>
              <a:gd name="connsiteY3" fmla="*/ 6138 h 10000"/>
              <a:gd name="connsiteX4" fmla="*/ 224 w 10224"/>
              <a:gd name="connsiteY4" fmla="*/ 0 h 10000"/>
              <a:gd name="connsiteX0-1" fmla="*/ 224 w 10224"/>
              <a:gd name="connsiteY0-2" fmla="*/ 0 h 10000"/>
              <a:gd name="connsiteX1-3" fmla="*/ 10224 w 10224"/>
              <a:gd name="connsiteY1-4" fmla="*/ 6765 h 10000"/>
              <a:gd name="connsiteX2-5" fmla="*/ 3068 w 10224"/>
              <a:gd name="connsiteY2-6" fmla="*/ 9017 h 10000"/>
              <a:gd name="connsiteX3-7" fmla="*/ 224 w 10224"/>
              <a:gd name="connsiteY3-8" fmla="*/ 10000 h 10000"/>
              <a:gd name="connsiteX4-9" fmla="*/ 0 w 10224"/>
              <a:gd name="connsiteY4-10" fmla="*/ 6138 h 10000"/>
              <a:gd name="connsiteX5" fmla="*/ 224 w 10224"/>
              <a:gd name="connsiteY5" fmla="*/ 0 h 10000"/>
              <a:gd name="connsiteX0-11" fmla="*/ 224 w 10224"/>
              <a:gd name="connsiteY0-12" fmla="*/ 0 h 9017"/>
              <a:gd name="connsiteX1-13" fmla="*/ 10224 w 10224"/>
              <a:gd name="connsiteY1-14" fmla="*/ 6765 h 9017"/>
              <a:gd name="connsiteX2-15" fmla="*/ 3068 w 10224"/>
              <a:gd name="connsiteY2-16" fmla="*/ 9017 h 9017"/>
              <a:gd name="connsiteX3-17" fmla="*/ 0 w 10224"/>
              <a:gd name="connsiteY3-18" fmla="*/ 6138 h 9017"/>
              <a:gd name="connsiteX4-19" fmla="*/ 224 w 10224"/>
              <a:gd name="connsiteY4-20" fmla="*/ 0 h 9017"/>
              <a:gd name="connsiteX0-21" fmla="*/ 219 w 10000"/>
              <a:gd name="connsiteY0-22" fmla="*/ 0 h 10563"/>
              <a:gd name="connsiteX1-23" fmla="*/ 10000 w 10000"/>
              <a:gd name="connsiteY1-24" fmla="*/ 7502 h 10563"/>
              <a:gd name="connsiteX2-25" fmla="*/ 4751 w 10000"/>
              <a:gd name="connsiteY2-26" fmla="*/ 10563 h 10563"/>
              <a:gd name="connsiteX3-27" fmla="*/ 0 w 10000"/>
              <a:gd name="connsiteY3-28" fmla="*/ 6807 h 10563"/>
              <a:gd name="connsiteX4-29" fmla="*/ 219 w 10000"/>
              <a:gd name="connsiteY4-30" fmla="*/ 0 h 105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0000" h="10563">
                <a:moveTo>
                  <a:pt x="219" y="0"/>
                </a:moveTo>
                <a:lnTo>
                  <a:pt x="10000" y="7502"/>
                </a:lnTo>
                <a:lnTo>
                  <a:pt x="4751" y="10563"/>
                </a:lnTo>
                <a:lnTo>
                  <a:pt x="0" y="6807"/>
                </a:lnTo>
                <a:lnTo>
                  <a:pt x="219" y="0"/>
                </a:lnTo>
                <a:close/>
              </a:path>
            </a:pathLst>
          </a:custGeom>
          <a:solidFill>
            <a:srgbClr val="7FE04B">
              <a:lumMod val="50000"/>
            </a:srgbClr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/>
          </a:bodyPr>
          <a:lstStyle/>
          <a:p>
            <a:pPr algn="ctr" defTabSz="1219200" latinLnBrk="1">
              <a:lnSpc>
                <a:spcPct val="12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8" name="Freeform 7"/>
          <p:cNvSpPr/>
          <p:nvPr>
            <p:custDataLst>
              <p:tags r:id="rId41"/>
            </p:custDataLst>
          </p:nvPr>
        </p:nvSpPr>
        <p:spPr bwMode="auto">
          <a:xfrm>
            <a:off x="8029138" y="3803608"/>
            <a:ext cx="2002707" cy="416730"/>
          </a:xfrm>
          <a:custGeom>
            <a:avLst/>
            <a:gdLst>
              <a:gd name="T0" fmla="*/ 81 w 795"/>
              <a:gd name="T1" fmla="*/ 0 h 138"/>
              <a:gd name="T2" fmla="*/ 162 w 795"/>
              <a:gd name="T3" fmla="*/ 69 h 138"/>
              <a:gd name="T4" fmla="*/ 0 w 795"/>
              <a:gd name="T5" fmla="*/ 138 h 138"/>
              <a:gd name="T6" fmla="*/ 636 w 795"/>
              <a:gd name="T7" fmla="*/ 138 h 138"/>
              <a:gd name="T8" fmla="*/ 795 w 795"/>
              <a:gd name="T9" fmla="*/ 69 h 138"/>
              <a:gd name="T10" fmla="*/ 714 w 795"/>
              <a:gd name="T11" fmla="*/ 0 h 138"/>
              <a:gd name="T12" fmla="*/ 81 w 795"/>
              <a:gd name="T13" fmla="*/ 0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95" h="138">
                <a:moveTo>
                  <a:pt x="81" y="0"/>
                </a:moveTo>
                <a:lnTo>
                  <a:pt x="162" y="69"/>
                </a:lnTo>
                <a:lnTo>
                  <a:pt x="0" y="138"/>
                </a:lnTo>
                <a:lnTo>
                  <a:pt x="636" y="138"/>
                </a:lnTo>
                <a:lnTo>
                  <a:pt x="795" y="69"/>
                </a:lnTo>
                <a:lnTo>
                  <a:pt x="714" y="0"/>
                </a:lnTo>
                <a:lnTo>
                  <a:pt x="81" y="0"/>
                </a:lnTo>
                <a:close/>
              </a:path>
            </a:pathLst>
          </a:custGeom>
          <a:solidFill>
            <a:srgbClr val="7FE04B"/>
          </a:solidFill>
          <a:ln w="3175" cap="flat" cmpd="sng" algn="ctr">
            <a:noFill/>
            <a:prstDash val="solid"/>
          </a:ln>
          <a:effectLst/>
        </p:spPr>
        <p:style>
          <a:lnRef idx="2">
            <a:srgbClr val="2196F3">
              <a:shade val="50000"/>
            </a:srgbClr>
          </a:lnRef>
          <a:fillRef idx="1">
            <a:srgbClr val="2196F3"/>
          </a:fillRef>
          <a:effectRef idx="0">
            <a:srgbClr val="2196F3"/>
          </a:effectRef>
          <a:fontRef idx="minor">
            <a:sysClr val="window" lastClr="FFFFFF"/>
          </a:fontRef>
        </p:style>
        <p:txBody>
          <a:bodyPr lIns="0" tIns="0" rIns="0" bIns="0" anchor="ctr">
            <a:normAutofit/>
          </a:bodyPr>
          <a:lstStyle/>
          <a:p>
            <a:pPr algn="ctr" defTabSz="1219200" latinLnBrk="1">
              <a:lnSpc>
                <a:spcPct val="120000"/>
              </a:lnSpc>
              <a:spcAft>
                <a:spcPts val="400"/>
              </a:spcAft>
              <a:defRPr/>
            </a:pPr>
            <a:endParaRPr lang="ko-KR" altLang="en-US" sz="1345" b="1" dirty="0">
              <a:gradFill>
                <a:gsLst>
                  <a:gs pos="0">
                    <a:prstClr val="white"/>
                  </a:gs>
                  <a:gs pos="100000">
                    <a:prstClr val="white"/>
                  </a:gs>
                </a:gsLst>
                <a:lin ang="5400000" scaled="0"/>
              </a:gra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" name="Freeform 63"/>
          <p:cNvSpPr/>
          <p:nvPr>
            <p:custDataLst>
              <p:tags r:id="rId42"/>
            </p:custDataLst>
          </p:nvPr>
        </p:nvSpPr>
        <p:spPr bwMode="auto">
          <a:xfrm>
            <a:off x="8624815" y="3803607"/>
            <a:ext cx="813424" cy="218563"/>
          </a:xfrm>
          <a:custGeom>
            <a:avLst/>
            <a:gdLst>
              <a:gd name="connsiteX0" fmla="*/ 450091 w 898766"/>
              <a:gd name="connsiteY0" fmla="*/ 84664 h 1091661"/>
              <a:gd name="connsiteX1" fmla="*/ 78421 w 898766"/>
              <a:gd name="connsiteY1" fmla="*/ 456334 h 1091661"/>
              <a:gd name="connsiteX2" fmla="*/ 450091 w 898766"/>
              <a:gd name="connsiteY2" fmla="*/ 828004 h 1091661"/>
              <a:gd name="connsiteX3" fmla="*/ 821761 w 898766"/>
              <a:gd name="connsiteY3" fmla="*/ 456334 h 1091661"/>
              <a:gd name="connsiteX4" fmla="*/ 450091 w 898766"/>
              <a:gd name="connsiteY4" fmla="*/ 84664 h 1091661"/>
              <a:gd name="connsiteX5" fmla="*/ 447730 w 898766"/>
              <a:gd name="connsiteY5" fmla="*/ 0 h 1091661"/>
              <a:gd name="connsiteX6" fmla="*/ 863423 w 898766"/>
              <a:gd name="connsiteY6" fmla="*/ 280035 h 1091661"/>
              <a:gd name="connsiteX7" fmla="*/ 768947 w 898766"/>
              <a:gd name="connsiteY7" fmla="*/ 773656 h 1091661"/>
              <a:gd name="connsiteX8" fmla="*/ 447730 w 898766"/>
              <a:gd name="connsiteY8" fmla="*/ 1091661 h 1091661"/>
              <a:gd name="connsiteX9" fmla="*/ 131236 w 898766"/>
              <a:gd name="connsiteY9" fmla="*/ 773656 h 1091661"/>
              <a:gd name="connsiteX10" fmla="*/ 32036 w 898766"/>
              <a:gd name="connsiteY10" fmla="*/ 280035 h 1091661"/>
              <a:gd name="connsiteX11" fmla="*/ 447730 w 898766"/>
              <a:gd name="connsiteY11" fmla="*/ 0 h 1091661"/>
              <a:gd name="connsiteX0-1" fmla="*/ 821761 w 898766"/>
              <a:gd name="connsiteY0-2" fmla="*/ 456334 h 1091661"/>
              <a:gd name="connsiteX1-3" fmla="*/ 78421 w 898766"/>
              <a:gd name="connsiteY1-4" fmla="*/ 456334 h 1091661"/>
              <a:gd name="connsiteX2-5" fmla="*/ 450091 w 898766"/>
              <a:gd name="connsiteY2-6" fmla="*/ 828004 h 1091661"/>
              <a:gd name="connsiteX3-7" fmla="*/ 821761 w 898766"/>
              <a:gd name="connsiteY3-8" fmla="*/ 456334 h 1091661"/>
              <a:gd name="connsiteX4-9" fmla="*/ 447730 w 898766"/>
              <a:gd name="connsiteY4-10" fmla="*/ 0 h 1091661"/>
              <a:gd name="connsiteX5-11" fmla="*/ 863423 w 898766"/>
              <a:gd name="connsiteY5-12" fmla="*/ 280035 h 1091661"/>
              <a:gd name="connsiteX6-13" fmla="*/ 768947 w 898766"/>
              <a:gd name="connsiteY6-14" fmla="*/ 773656 h 1091661"/>
              <a:gd name="connsiteX7-15" fmla="*/ 447730 w 898766"/>
              <a:gd name="connsiteY7-16" fmla="*/ 1091661 h 1091661"/>
              <a:gd name="connsiteX8-17" fmla="*/ 131236 w 898766"/>
              <a:gd name="connsiteY8-18" fmla="*/ 773656 h 1091661"/>
              <a:gd name="connsiteX9-19" fmla="*/ 32036 w 898766"/>
              <a:gd name="connsiteY9-20" fmla="*/ 280035 h 1091661"/>
              <a:gd name="connsiteX10-21" fmla="*/ 447730 w 898766"/>
              <a:gd name="connsiteY10-22" fmla="*/ 0 h 1091661"/>
              <a:gd name="connsiteX0-23" fmla="*/ 821761 w 898766"/>
              <a:gd name="connsiteY0-24" fmla="*/ 238002 h 873329"/>
              <a:gd name="connsiteX1-25" fmla="*/ 78421 w 898766"/>
              <a:gd name="connsiteY1-26" fmla="*/ 238002 h 873329"/>
              <a:gd name="connsiteX2-27" fmla="*/ 450091 w 898766"/>
              <a:gd name="connsiteY2-28" fmla="*/ 609672 h 873329"/>
              <a:gd name="connsiteX3-29" fmla="*/ 821761 w 898766"/>
              <a:gd name="connsiteY3-30" fmla="*/ 238002 h 873329"/>
              <a:gd name="connsiteX4-31" fmla="*/ 32036 w 898766"/>
              <a:gd name="connsiteY4-32" fmla="*/ 61703 h 873329"/>
              <a:gd name="connsiteX5-33" fmla="*/ 863423 w 898766"/>
              <a:gd name="connsiteY5-34" fmla="*/ 61703 h 873329"/>
              <a:gd name="connsiteX6-35" fmla="*/ 768947 w 898766"/>
              <a:gd name="connsiteY6-36" fmla="*/ 555324 h 873329"/>
              <a:gd name="connsiteX7-37" fmla="*/ 447730 w 898766"/>
              <a:gd name="connsiteY7-38" fmla="*/ 873329 h 873329"/>
              <a:gd name="connsiteX8-39" fmla="*/ 131236 w 898766"/>
              <a:gd name="connsiteY8-40" fmla="*/ 555324 h 873329"/>
              <a:gd name="connsiteX9-41" fmla="*/ 32036 w 898766"/>
              <a:gd name="connsiteY9-42" fmla="*/ 61703 h 873329"/>
              <a:gd name="connsiteX0-43" fmla="*/ 821761 w 832092"/>
              <a:gd name="connsiteY0-44" fmla="*/ 176299 h 811626"/>
              <a:gd name="connsiteX1-45" fmla="*/ 78421 w 832092"/>
              <a:gd name="connsiteY1-46" fmla="*/ 176299 h 811626"/>
              <a:gd name="connsiteX2-47" fmla="*/ 450091 w 832092"/>
              <a:gd name="connsiteY2-48" fmla="*/ 547969 h 811626"/>
              <a:gd name="connsiteX3-49" fmla="*/ 821761 w 832092"/>
              <a:gd name="connsiteY3-50" fmla="*/ 176299 h 811626"/>
              <a:gd name="connsiteX4-51" fmla="*/ 32036 w 832092"/>
              <a:gd name="connsiteY4-52" fmla="*/ 0 h 811626"/>
              <a:gd name="connsiteX5-53" fmla="*/ 768947 w 832092"/>
              <a:gd name="connsiteY5-54" fmla="*/ 493621 h 811626"/>
              <a:gd name="connsiteX6-55" fmla="*/ 447730 w 832092"/>
              <a:gd name="connsiteY6-56" fmla="*/ 811626 h 811626"/>
              <a:gd name="connsiteX7-57" fmla="*/ 131236 w 832092"/>
              <a:gd name="connsiteY7-58" fmla="*/ 493621 h 811626"/>
              <a:gd name="connsiteX8-59" fmla="*/ 32036 w 832092"/>
              <a:gd name="connsiteY8-60" fmla="*/ 0 h 811626"/>
              <a:gd name="connsiteX0-61" fmla="*/ 753672 w 764003"/>
              <a:gd name="connsiteY0-62" fmla="*/ 46459 h 681786"/>
              <a:gd name="connsiteX1-63" fmla="*/ 10332 w 764003"/>
              <a:gd name="connsiteY1-64" fmla="*/ 46459 h 681786"/>
              <a:gd name="connsiteX2-65" fmla="*/ 382002 w 764003"/>
              <a:gd name="connsiteY2-66" fmla="*/ 418129 h 681786"/>
              <a:gd name="connsiteX3-67" fmla="*/ 753672 w 764003"/>
              <a:gd name="connsiteY3-68" fmla="*/ 46459 h 681786"/>
              <a:gd name="connsiteX4-69" fmla="*/ 63147 w 764003"/>
              <a:gd name="connsiteY4-70" fmla="*/ 363781 h 681786"/>
              <a:gd name="connsiteX5-71" fmla="*/ 700858 w 764003"/>
              <a:gd name="connsiteY5-72" fmla="*/ 363781 h 681786"/>
              <a:gd name="connsiteX6-73" fmla="*/ 379641 w 764003"/>
              <a:gd name="connsiteY6-74" fmla="*/ 681786 h 681786"/>
              <a:gd name="connsiteX7-75" fmla="*/ 63147 w 764003"/>
              <a:gd name="connsiteY7-76" fmla="*/ 363781 h 681786"/>
              <a:gd name="connsiteX0-77" fmla="*/ 690525 w 700856"/>
              <a:gd name="connsiteY0-78" fmla="*/ 0 h 635327"/>
              <a:gd name="connsiteX1-79" fmla="*/ 318855 w 700856"/>
              <a:gd name="connsiteY1-80" fmla="*/ 371670 h 635327"/>
              <a:gd name="connsiteX2-81" fmla="*/ 690525 w 700856"/>
              <a:gd name="connsiteY2-82" fmla="*/ 0 h 635327"/>
              <a:gd name="connsiteX3-83" fmla="*/ 0 w 700856"/>
              <a:gd name="connsiteY3-84" fmla="*/ 317322 h 635327"/>
              <a:gd name="connsiteX4-85" fmla="*/ 637711 w 700856"/>
              <a:gd name="connsiteY4-86" fmla="*/ 317322 h 635327"/>
              <a:gd name="connsiteX5-87" fmla="*/ 316494 w 700856"/>
              <a:gd name="connsiteY5-88" fmla="*/ 635327 h 635327"/>
              <a:gd name="connsiteX6-89" fmla="*/ 0 w 700856"/>
              <a:gd name="connsiteY6-90" fmla="*/ 317322 h 635327"/>
              <a:gd name="connsiteX0-91" fmla="*/ 0 w 637711"/>
              <a:gd name="connsiteY0-92" fmla="*/ 39751 h 357756"/>
              <a:gd name="connsiteX1-93" fmla="*/ 637711 w 637711"/>
              <a:gd name="connsiteY1-94" fmla="*/ 39751 h 357756"/>
              <a:gd name="connsiteX2-95" fmla="*/ 316494 w 637711"/>
              <a:gd name="connsiteY2-96" fmla="*/ 357756 h 357756"/>
              <a:gd name="connsiteX3-97" fmla="*/ 0 w 637711"/>
              <a:gd name="connsiteY3-98" fmla="*/ 39751 h 357756"/>
              <a:gd name="connsiteX0-99" fmla="*/ 0 w 637711"/>
              <a:gd name="connsiteY0-100" fmla="*/ 0 h 318005"/>
              <a:gd name="connsiteX1-101" fmla="*/ 637711 w 637711"/>
              <a:gd name="connsiteY1-102" fmla="*/ 0 h 318005"/>
              <a:gd name="connsiteX2-103" fmla="*/ 316494 w 637711"/>
              <a:gd name="connsiteY2-104" fmla="*/ 318005 h 318005"/>
              <a:gd name="connsiteX3-105" fmla="*/ 0 w 637711"/>
              <a:gd name="connsiteY3-106" fmla="*/ 0 h 31800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637711" h="318005">
                <a:moveTo>
                  <a:pt x="0" y="0"/>
                </a:moveTo>
                <a:lnTo>
                  <a:pt x="637711" y="0"/>
                </a:lnTo>
                <a:lnTo>
                  <a:pt x="316494" y="318005"/>
                </a:lnTo>
                <a:lnTo>
                  <a:pt x="0" y="0"/>
                </a:lnTo>
                <a:close/>
              </a:path>
            </a:pathLst>
          </a:custGeom>
          <a:solidFill>
            <a:sysClr val="windowText" lastClr="000000">
              <a:alpha val="20000"/>
            </a:sysClr>
          </a:solidFill>
          <a:ln w="3175" cap="flat">
            <a:noFill/>
            <a:prstDash val="solid"/>
            <a:miter lim="800000"/>
          </a:ln>
        </p:spPr>
        <p:txBody>
          <a:bodyPr lIns="102390" tIns="51195" rIns="102390" bIns="51195">
            <a:normAutofit fontScale="25000" lnSpcReduction="20000"/>
          </a:bodyPr>
          <a:lstStyle>
            <a:lvl1pPr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  <a:lvl2pPr marL="742950" indent="-28575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2pPr>
            <a:lvl3pPr marL="11430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3pPr>
            <a:lvl4pPr marL="16002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4pPr>
            <a:lvl5pPr marL="20574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5pPr>
            <a:lvl6pPr marL="25146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6pPr>
            <a:lvl7pPr marL="29718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7pPr>
            <a:lvl8pPr marL="34290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8pPr>
            <a:lvl9pPr marL="38862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9pPr>
          </a:lstStyle>
          <a:p>
            <a:pPr defTabSz="457200" latinLnBrk="1">
              <a:lnSpc>
                <a:spcPct val="140000"/>
              </a:lnSpc>
              <a:defRPr/>
            </a:pPr>
            <a:endParaRPr lang="ko-KR" altLang="en-US" sz="2685" dirty="0">
              <a:solidFill>
                <a:srgbClr val="222222"/>
              </a:solidFill>
              <a:latin typeface="微软雅黑" panose="020B0503020204020204" charset="-122"/>
              <a:ea typeface="Gulim" panose="020B0600000101010101" pitchFamily="50" charset="-127"/>
              <a:cs typeface="Source Sans Pro" charset="0"/>
            </a:endParaRPr>
          </a:p>
        </p:txBody>
      </p:sp>
      <p:sp>
        <p:nvSpPr>
          <p:cNvPr id="72" name="Freeform 64"/>
          <p:cNvSpPr/>
          <p:nvPr>
            <p:custDataLst>
              <p:tags r:id="rId43"/>
            </p:custDataLst>
          </p:nvPr>
        </p:nvSpPr>
        <p:spPr bwMode="auto">
          <a:xfrm>
            <a:off x="8459474" y="2631109"/>
            <a:ext cx="1146411" cy="1391060"/>
          </a:xfrm>
          <a:custGeom>
            <a:avLst/>
            <a:gdLst>
              <a:gd name="connsiteX0" fmla="*/ 450091 w 898766"/>
              <a:gd name="connsiteY0" fmla="*/ 84664 h 1091661"/>
              <a:gd name="connsiteX1" fmla="*/ 78421 w 898766"/>
              <a:gd name="connsiteY1" fmla="*/ 456334 h 1091661"/>
              <a:gd name="connsiteX2" fmla="*/ 450091 w 898766"/>
              <a:gd name="connsiteY2" fmla="*/ 828004 h 1091661"/>
              <a:gd name="connsiteX3" fmla="*/ 821761 w 898766"/>
              <a:gd name="connsiteY3" fmla="*/ 456334 h 1091661"/>
              <a:gd name="connsiteX4" fmla="*/ 450091 w 898766"/>
              <a:gd name="connsiteY4" fmla="*/ 84664 h 1091661"/>
              <a:gd name="connsiteX5" fmla="*/ 447730 w 898766"/>
              <a:gd name="connsiteY5" fmla="*/ 0 h 1091661"/>
              <a:gd name="connsiteX6" fmla="*/ 863423 w 898766"/>
              <a:gd name="connsiteY6" fmla="*/ 280035 h 1091661"/>
              <a:gd name="connsiteX7" fmla="*/ 768947 w 898766"/>
              <a:gd name="connsiteY7" fmla="*/ 773656 h 1091661"/>
              <a:gd name="connsiteX8" fmla="*/ 447730 w 898766"/>
              <a:gd name="connsiteY8" fmla="*/ 1091661 h 1091661"/>
              <a:gd name="connsiteX9" fmla="*/ 131236 w 898766"/>
              <a:gd name="connsiteY9" fmla="*/ 773656 h 1091661"/>
              <a:gd name="connsiteX10" fmla="*/ 32036 w 898766"/>
              <a:gd name="connsiteY10" fmla="*/ 280035 h 1091661"/>
              <a:gd name="connsiteX11" fmla="*/ 447730 w 898766"/>
              <a:gd name="connsiteY11" fmla="*/ 0 h 1091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98766" h="1091661">
                <a:moveTo>
                  <a:pt x="450091" y="84664"/>
                </a:moveTo>
                <a:cubicBezTo>
                  <a:pt x="244823" y="84664"/>
                  <a:pt x="78421" y="251066"/>
                  <a:pt x="78421" y="456334"/>
                </a:cubicBezTo>
                <a:cubicBezTo>
                  <a:pt x="78421" y="661602"/>
                  <a:pt x="244823" y="828004"/>
                  <a:pt x="450091" y="828004"/>
                </a:cubicBezTo>
                <a:cubicBezTo>
                  <a:pt x="655359" y="828004"/>
                  <a:pt x="821761" y="661602"/>
                  <a:pt x="821761" y="456334"/>
                </a:cubicBezTo>
                <a:cubicBezTo>
                  <a:pt x="821761" y="251066"/>
                  <a:pt x="655359" y="84664"/>
                  <a:pt x="450091" y="84664"/>
                </a:cubicBezTo>
                <a:close/>
                <a:moveTo>
                  <a:pt x="447730" y="0"/>
                </a:moveTo>
                <a:cubicBezTo>
                  <a:pt x="631958" y="0"/>
                  <a:pt x="792566" y="109166"/>
                  <a:pt x="863423" y="280035"/>
                </a:cubicBezTo>
                <a:cubicBezTo>
                  <a:pt x="934280" y="446157"/>
                  <a:pt x="896490" y="640758"/>
                  <a:pt x="768947" y="773656"/>
                </a:cubicBezTo>
                <a:lnTo>
                  <a:pt x="447730" y="1091661"/>
                </a:lnTo>
                <a:cubicBezTo>
                  <a:pt x="447730" y="1091661"/>
                  <a:pt x="447730" y="1091661"/>
                  <a:pt x="131236" y="773656"/>
                </a:cubicBezTo>
                <a:cubicBezTo>
                  <a:pt x="3693" y="640758"/>
                  <a:pt x="-34097" y="446157"/>
                  <a:pt x="32036" y="280035"/>
                </a:cubicBezTo>
                <a:cubicBezTo>
                  <a:pt x="102893" y="109166"/>
                  <a:pt x="268226" y="0"/>
                  <a:pt x="447730" y="0"/>
                </a:cubicBezTo>
                <a:close/>
              </a:path>
            </a:pathLst>
          </a:custGeom>
          <a:solidFill>
            <a:srgbClr val="7FE04B"/>
          </a:solidFill>
          <a:ln w="3175" cap="flat">
            <a:noFill/>
            <a:prstDash val="solid"/>
            <a:miter lim="800000"/>
          </a:ln>
        </p:spPr>
        <p:txBody>
          <a:bodyPr lIns="102390" tIns="51195" rIns="102390" bIns="51195">
            <a:normAutofit/>
          </a:bodyPr>
          <a:lstStyle>
            <a:lvl1pPr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1pPr>
            <a:lvl2pPr marL="742950" indent="-28575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2pPr>
            <a:lvl3pPr marL="11430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3pPr>
            <a:lvl4pPr marL="16002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4pPr>
            <a:lvl5pPr marL="2057400" indent="-228600"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5pPr>
            <a:lvl6pPr marL="25146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6pPr>
            <a:lvl7pPr marL="29718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7pPr>
            <a:lvl8pPr marL="34290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8pPr>
            <a:lvl9pPr marL="3886200" indent="-228600" defTabSz="12179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ysClr val="windowText" lastClr="000000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defRPr>
            </a:lvl9pPr>
          </a:lstStyle>
          <a:p>
            <a:pPr defTabSz="457200" latinLnBrk="1">
              <a:lnSpc>
                <a:spcPct val="120000"/>
              </a:lnSpc>
              <a:defRPr/>
            </a:pPr>
            <a:endParaRPr lang="ko-KR" altLang="en-US" sz="2685" dirty="0">
              <a:solidFill>
                <a:srgbClr val="222222"/>
              </a:solidFill>
              <a:latin typeface="微软雅黑" panose="020B0503020204020204" charset="-122"/>
              <a:ea typeface="Gulim" panose="020B0600000101010101" pitchFamily="50" charset="-127"/>
              <a:cs typeface="Source Sans Pro" charset="0"/>
            </a:endParaRPr>
          </a:p>
        </p:txBody>
      </p:sp>
      <p:sp>
        <p:nvSpPr>
          <p:cNvPr id="73" name="文本框 72"/>
          <p:cNvSpPr txBox="1"/>
          <p:nvPr>
            <p:custDataLst>
              <p:tags r:id="rId44"/>
            </p:custDataLst>
          </p:nvPr>
        </p:nvSpPr>
        <p:spPr>
          <a:xfrm>
            <a:off x="8273917" y="1134887"/>
            <a:ext cx="1513148" cy="1434538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en-US"/>
            </a:defPPr>
            <a:lvl1pPr algn="ctr">
              <a:lnSpc>
                <a:spcPct val="130000"/>
              </a:lnSpc>
              <a:defRPr sz="1400">
                <a:solidFill>
                  <a:sysClr val="windowText" lastClr="000000">
                    <a:lumMod val="75000"/>
                    <a:lumOff val="25000"/>
                  </a:sysClr>
                </a:solidFill>
              </a:defRPr>
            </a:lvl1pPr>
          </a:lstStyle>
          <a:p>
            <a:pPr algn="ctr" defTabSz="457200">
              <a:lnSpc>
                <a:spcPct val="120000"/>
              </a:lnSpc>
            </a:pPr>
            <a:r>
              <a:rPr lang="zh-CN" altLang="en-US" sz="1010" b="1" spc="15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rial" panose="020B0604020202020204" pitchFamily="34" charset="0"/>
                <a:ea typeface="微软雅黑" panose="020B0503020204020204" charset="-122"/>
              </a:rPr>
              <a:t>出门测</a:t>
            </a:r>
            <a:endParaRPr lang="zh-CN" altLang="en-US" sz="1010" b="1" spc="150">
              <a:solidFill>
                <a:sysClr val="windowText" lastClr="000000">
                  <a:lumMod val="65000"/>
                  <a:lumOff val="35000"/>
                </a:sysClr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ctr" defTabSz="457200">
              <a:lnSpc>
                <a:spcPct val="120000"/>
              </a:lnSpc>
            </a:pPr>
            <a:r>
              <a:rPr lang="zh-CN" altLang="en-US" sz="1010" b="1" spc="15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rial" panose="020B0604020202020204" pitchFamily="34" charset="0"/>
                <a:ea typeface="微软雅黑" panose="020B0503020204020204" charset="-122"/>
              </a:rPr>
              <a:t>测试教学结果</a:t>
            </a:r>
            <a:endParaRPr lang="zh-CN" altLang="en-US" sz="1010" b="1" spc="150">
              <a:solidFill>
                <a:sysClr val="windowText" lastClr="000000">
                  <a:lumMod val="65000"/>
                  <a:lumOff val="35000"/>
                </a:sysClr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ctr" defTabSz="457200">
              <a:lnSpc>
                <a:spcPct val="120000"/>
              </a:lnSpc>
            </a:pPr>
            <a:endParaRPr lang="zh-CN" altLang="en-US" sz="1010" b="1" spc="150">
              <a:solidFill>
                <a:sysClr val="windowText" lastClr="000000">
                  <a:lumMod val="65000"/>
                  <a:lumOff val="35000"/>
                </a:sysClr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4" name="文本框 73"/>
          <p:cNvSpPr txBox="1"/>
          <p:nvPr>
            <p:custDataLst>
              <p:tags r:id="rId45"/>
            </p:custDataLst>
          </p:nvPr>
        </p:nvSpPr>
        <p:spPr>
          <a:xfrm>
            <a:off x="8625967" y="2945959"/>
            <a:ext cx="813424" cy="65948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 defTabSz="457200">
              <a:lnSpc>
                <a:spcPct val="120000"/>
              </a:lnSpc>
            </a:pPr>
            <a:r>
              <a:rPr kumimoji="1" lang="zh-CN" altLang="en-US" sz="1510" b="1" spc="300">
                <a:latin typeface="Arial" panose="020B0604020202020204" pitchFamily="34" charset="0"/>
                <a:ea typeface="微软雅黑" panose="020B0503020204020204" charset="-122"/>
              </a:rPr>
              <a:t>测</a:t>
            </a:r>
            <a:endParaRPr kumimoji="1" lang="zh-CN" altLang="en-US" sz="1510" b="1" spc="3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90245" y="4727575"/>
            <a:ext cx="89395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最核心的是什么：学</a:t>
            </a:r>
            <a:r>
              <a:rPr lang="en-US" altLang="zh-CN"/>
              <a:t>+</a:t>
            </a:r>
            <a:r>
              <a:rPr lang="zh-CN" altLang="en-US"/>
              <a:t>练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而我们花最多时间的是：教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78560" y="420370"/>
            <a:ext cx="7448550" cy="368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p>
            <a:pPr algn="l"/>
            <a:r>
              <a:rPr lang="zh-CN" altLang="en-US" b="1"/>
              <a:t>导致的结果</a:t>
            </a:r>
            <a:endParaRPr lang="zh-CN" altLang="en-US"/>
          </a:p>
        </p:txBody>
      </p:sp>
      <p:sp>
        <p:nvSpPr>
          <p:cNvPr id="9" name="Freeform 63"/>
          <p:cNvSpPr>
            <a:spLocks noChangeAspect="1"/>
          </p:cNvSpPr>
          <p:nvPr>
            <p:custDataLst>
              <p:tags r:id="rId6"/>
            </p:custDataLst>
          </p:nvPr>
        </p:nvSpPr>
        <p:spPr bwMode="auto">
          <a:xfrm>
            <a:off x="2135410" y="1762984"/>
            <a:ext cx="360811" cy="350142"/>
          </a:xfrm>
          <a:custGeom>
            <a:avLst/>
            <a:gdLst>
              <a:gd name="T0" fmla="*/ 244 w 312"/>
              <a:gd name="T1" fmla="*/ 0 h 303"/>
              <a:gd name="T2" fmla="*/ 209 w 312"/>
              <a:gd name="T3" fmla="*/ 12 h 303"/>
              <a:gd name="T4" fmla="*/ 181 w 312"/>
              <a:gd name="T5" fmla="*/ 49 h 303"/>
              <a:gd name="T6" fmla="*/ 198 w 312"/>
              <a:gd name="T7" fmla="*/ 112 h 303"/>
              <a:gd name="T8" fmla="*/ 195 w 312"/>
              <a:gd name="T9" fmla="*/ 112 h 303"/>
              <a:gd name="T10" fmla="*/ 177 w 312"/>
              <a:gd name="T11" fmla="*/ 92 h 303"/>
              <a:gd name="T12" fmla="*/ 92 w 312"/>
              <a:gd name="T13" fmla="*/ 177 h 303"/>
              <a:gd name="T14" fmla="*/ 71 w 312"/>
              <a:gd name="T15" fmla="*/ 174 h 303"/>
              <a:gd name="T16" fmla="*/ 29 w 312"/>
              <a:gd name="T17" fmla="*/ 192 h 303"/>
              <a:gd name="T18" fmla="*/ 7 w 312"/>
              <a:gd name="T19" fmla="*/ 255 h 303"/>
              <a:gd name="T20" fmla="*/ 14 w 312"/>
              <a:gd name="T21" fmla="*/ 266 h 303"/>
              <a:gd name="T22" fmla="*/ 14 w 312"/>
              <a:gd name="T23" fmla="*/ 266 h 303"/>
              <a:gd name="T24" fmla="*/ 53 w 312"/>
              <a:gd name="T25" fmla="*/ 228 h 303"/>
              <a:gd name="T26" fmla="*/ 80 w 312"/>
              <a:gd name="T27" fmla="*/ 255 h 303"/>
              <a:gd name="T28" fmla="*/ 40 w 312"/>
              <a:gd name="T29" fmla="*/ 296 h 303"/>
              <a:gd name="T30" fmla="*/ 70 w 312"/>
              <a:gd name="T31" fmla="*/ 303 h 303"/>
              <a:gd name="T32" fmla="*/ 100 w 312"/>
              <a:gd name="T33" fmla="*/ 295 h 303"/>
              <a:gd name="T34" fmla="*/ 134 w 312"/>
              <a:gd name="T35" fmla="*/ 244 h 303"/>
              <a:gd name="T36" fmla="*/ 116 w 312"/>
              <a:gd name="T37" fmla="*/ 191 h 303"/>
              <a:gd name="T38" fmla="*/ 118 w 312"/>
              <a:gd name="T39" fmla="*/ 190 h 303"/>
              <a:gd name="T40" fmla="*/ 138 w 312"/>
              <a:gd name="T41" fmla="*/ 209 h 303"/>
              <a:gd name="T42" fmla="*/ 222 w 312"/>
              <a:gd name="T43" fmla="*/ 126 h 303"/>
              <a:gd name="T44" fmla="*/ 245 w 312"/>
              <a:gd name="T45" fmla="*/ 129 h 303"/>
              <a:gd name="T46" fmla="*/ 256 w 312"/>
              <a:gd name="T47" fmla="*/ 127 h 303"/>
              <a:gd name="T48" fmla="*/ 298 w 312"/>
              <a:gd name="T49" fmla="*/ 97 h 303"/>
              <a:gd name="T50" fmla="*/ 302 w 312"/>
              <a:gd name="T51" fmla="*/ 34 h 303"/>
              <a:gd name="T52" fmla="*/ 260 w 312"/>
              <a:gd name="T53" fmla="*/ 75 h 303"/>
              <a:gd name="T54" fmla="*/ 234 w 312"/>
              <a:gd name="T55" fmla="*/ 48 h 303"/>
              <a:gd name="T56" fmla="*/ 274 w 312"/>
              <a:gd name="T57" fmla="*/ 7 h 303"/>
              <a:gd name="T58" fmla="*/ 244 w 312"/>
              <a:gd name="T59" fmla="*/ 0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12" h="303">
                <a:moveTo>
                  <a:pt x="244" y="0"/>
                </a:moveTo>
                <a:cubicBezTo>
                  <a:pt x="231" y="0"/>
                  <a:pt x="219" y="4"/>
                  <a:pt x="209" y="12"/>
                </a:cubicBezTo>
                <a:cubicBezTo>
                  <a:pt x="197" y="22"/>
                  <a:pt x="185" y="34"/>
                  <a:pt x="181" y="49"/>
                </a:cubicBezTo>
                <a:cubicBezTo>
                  <a:pt x="175" y="72"/>
                  <a:pt x="184" y="94"/>
                  <a:pt x="198" y="112"/>
                </a:cubicBezTo>
                <a:cubicBezTo>
                  <a:pt x="197" y="112"/>
                  <a:pt x="196" y="112"/>
                  <a:pt x="195" y="112"/>
                </a:cubicBezTo>
                <a:cubicBezTo>
                  <a:pt x="185" y="112"/>
                  <a:pt x="181" y="101"/>
                  <a:pt x="177" y="92"/>
                </a:cubicBezTo>
                <a:cubicBezTo>
                  <a:pt x="148" y="120"/>
                  <a:pt x="121" y="150"/>
                  <a:pt x="92" y="177"/>
                </a:cubicBezTo>
                <a:cubicBezTo>
                  <a:pt x="85" y="175"/>
                  <a:pt x="78" y="174"/>
                  <a:pt x="71" y="174"/>
                </a:cubicBezTo>
                <a:cubicBezTo>
                  <a:pt x="55" y="174"/>
                  <a:pt x="39" y="180"/>
                  <a:pt x="29" y="192"/>
                </a:cubicBezTo>
                <a:cubicBezTo>
                  <a:pt x="11" y="207"/>
                  <a:pt x="0" y="232"/>
                  <a:pt x="7" y="255"/>
                </a:cubicBezTo>
                <a:cubicBezTo>
                  <a:pt x="9" y="258"/>
                  <a:pt x="9" y="266"/>
                  <a:pt x="14" y="266"/>
                </a:cubicBezTo>
                <a:cubicBezTo>
                  <a:pt x="14" y="266"/>
                  <a:pt x="14" y="266"/>
                  <a:pt x="14" y="266"/>
                </a:cubicBezTo>
                <a:cubicBezTo>
                  <a:pt x="28" y="254"/>
                  <a:pt x="40" y="240"/>
                  <a:pt x="53" y="228"/>
                </a:cubicBezTo>
                <a:cubicBezTo>
                  <a:pt x="62" y="236"/>
                  <a:pt x="71" y="246"/>
                  <a:pt x="80" y="255"/>
                </a:cubicBezTo>
                <a:cubicBezTo>
                  <a:pt x="67" y="269"/>
                  <a:pt x="53" y="282"/>
                  <a:pt x="40" y="296"/>
                </a:cubicBezTo>
                <a:cubicBezTo>
                  <a:pt x="49" y="300"/>
                  <a:pt x="60" y="303"/>
                  <a:pt x="70" y="303"/>
                </a:cubicBezTo>
                <a:cubicBezTo>
                  <a:pt x="81" y="303"/>
                  <a:pt x="91" y="300"/>
                  <a:pt x="100" y="295"/>
                </a:cubicBezTo>
                <a:cubicBezTo>
                  <a:pt x="117" y="282"/>
                  <a:pt x="133" y="265"/>
                  <a:pt x="134" y="244"/>
                </a:cubicBezTo>
                <a:cubicBezTo>
                  <a:pt x="137" y="224"/>
                  <a:pt x="127" y="206"/>
                  <a:pt x="116" y="191"/>
                </a:cubicBezTo>
                <a:cubicBezTo>
                  <a:pt x="117" y="190"/>
                  <a:pt x="117" y="190"/>
                  <a:pt x="118" y="190"/>
                </a:cubicBezTo>
                <a:cubicBezTo>
                  <a:pt x="128" y="190"/>
                  <a:pt x="133" y="202"/>
                  <a:pt x="138" y="209"/>
                </a:cubicBezTo>
                <a:cubicBezTo>
                  <a:pt x="166" y="182"/>
                  <a:pt x="194" y="153"/>
                  <a:pt x="222" y="126"/>
                </a:cubicBezTo>
                <a:cubicBezTo>
                  <a:pt x="230" y="127"/>
                  <a:pt x="237" y="129"/>
                  <a:pt x="245" y="129"/>
                </a:cubicBezTo>
                <a:cubicBezTo>
                  <a:pt x="249" y="129"/>
                  <a:pt x="252" y="128"/>
                  <a:pt x="256" y="127"/>
                </a:cubicBezTo>
                <a:cubicBezTo>
                  <a:pt x="274" y="125"/>
                  <a:pt x="286" y="110"/>
                  <a:pt x="298" y="97"/>
                </a:cubicBezTo>
                <a:cubicBezTo>
                  <a:pt x="312" y="79"/>
                  <a:pt x="311" y="54"/>
                  <a:pt x="302" y="34"/>
                </a:cubicBezTo>
                <a:cubicBezTo>
                  <a:pt x="287" y="47"/>
                  <a:pt x="274" y="62"/>
                  <a:pt x="260" y="75"/>
                </a:cubicBezTo>
                <a:cubicBezTo>
                  <a:pt x="251" y="66"/>
                  <a:pt x="242" y="57"/>
                  <a:pt x="234" y="48"/>
                </a:cubicBezTo>
                <a:cubicBezTo>
                  <a:pt x="247" y="34"/>
                  <a:pt x="261" y="20"/>
                  <a:pt x="274" y="7"/>
                </a:cubicBezTo>
                <a:cubicBezTo>
                  <a:pt x="265" y="2"/>
                  <a:pt x="255" y="0"/>
                  <a:pt x="244" y="0"/>
                </a:cubicBezTo>
              </a:path>
            </a:pathLst>
          </a:custGeom>
          <a:solidFill>
            <a:srgbClr val="E4A903"/>
          </a:solidFill>
          <a:ln>
            <a:noFill/>
          </a:ln>
        </p:spPr>
        <p:txBody>
          <a:bodyPr vert="horz" wrap="square" lIns="76792" tIns="38396" rIns="76792" bIns="38396" numCol="1" anchor="t" anchorCtr="0" compatLnSpc="1">
            <a:normAutofit/>
          </a:bodyPr>
          <a:lstStyle/>
          <a:p>
            <a:endParaRPr lang="zh-CN" altLang="en-US" sz="113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任意多边形 58"/>
          <p:cNvSpPr/>
          <p:nvPr>
            <p:custDataLst>
              <p:tags r:id="rId7"/>
            </p:custDataLst>
          </p:nvPr>
        </p:nvSpPr>
        <p:spPr>
          <a:xfrm rot="5400000">
            <a:off x="1982630" y="1550181"/>
            <a:ext cx="709928" cy="775750"/>
          </a:xfrm>
          <a:custGeom>
            <a:avLst/>
            <a:gdLst>
              <a:gd name="connsiteX0" fmla="*/ 0 w 1149799"/>
              <a:gd name="connsiteY0" fmla="*/ 681503 h 1256402"/>
              <a:gd name="connsiteX1" fmla="*/ 459037 w 1149799"/>
              <a:gd name="connsiteY1" fmla="*/ 118283 h 1256402"/>
              <a:gd name="connsiteX2" fmla="*/ 510975 w 1149799"/>
              <a:gd name="connsiteY2" fmla="*/ 113048 h 1256402"/>
              <a:gd name="connsiteX3" fmla="*/ 593014 w 1149799"/>
              <a:gd name="connsiteY3" fmla="*/ 0 h 1256402"/>
              <a:gd name="connsiteX4" fmla="*/ 677913 w 1149799"/>
              <a:gd name="connsiteY4" fmla="*/ 116988 h 1256402"/>
              <a:gd name="connsiteX5" fmla="*/ 690762 w 1149799"/>
              <a:gd name="connsiteY5" fmla="*/ 118283 h 1256402"/>
              <a:gd name="connsiteX6" fmla="*/ 1149799 w 1149799"/>
              <a:gd name="connsiteY6" fmla="*/ 681503 h 1256402"/>
              <a:gd name="connsiteX7" fmla="*/ 574900 w 1149799"/>
              <a:gd name="connsiteY7" fmla="*/ 1256402 h 1256402"/>
              <a:gd name="connsiteX8" fmla="*/ 0 w 1149799"/>
              <a:gd name="connsiteY8" fmla="*/ 681503 h 1256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9799" h="1256402">
                <a:moveTo>
                  <a:pt x="0" y="681503"/>
                </a:moveTo>
                <a:cubicBezTo>
                  <a:pt x="0" y="403683"/>
                  <a:pt x="197065" y="171891"/>
                  <a:pt x="459037" y="118283"/>
                </a:cubicBezTo>
                <a:lnTo>
                  <a:pt x="510975" y="113048"/>
                </a:lnTo>
                <a:lnTo>
                  <a:pt x="593014" y="0"/>
                </a:lnTo>
                <a:lnTo>
                  <a:pt x="677913" y="116988"/>
                </a:lnTo>
                <a:lnTo>
                  <a:pt x="690762" y="118283"/>
                </a:lnTo>
                <a:cubicBezTo>
                  <a:pt x="952734" y="171891"/>
                  <a:pt x="1149799" y="403683"/>
                  <a:pt x="1149799" y="681503"/>
                </a:cubicBezTo>
                <a:cubicBezTo>
                  <a:pt x="1149799" y="999011"/>
                  <a:pt x="892408" y="1256402"/>
                  <a:pt x="574900" y="1256402"/>
                </a:cubicBezTo>
                <a:cubicBezTo>
                  <a:pt x="257391" y="1256402"/>
                  <a:pt x="0" y="999011"/>
                  <a:pt x="0" y="681503"/>
                </a:cubicBezTo>
                <a:close/>
              </a:path>
            </a:pathLst>
          </a:custGeom>
          <a:noFill/>
          <a:ln w="28575">
            <a:solidFill>
              <a:srgbClr val="E4A903"/>
            </a:solidFill>
          </a:ln>
        </p:spPr>
        <p:style>
          <a:lnRef idx="2">
            <a:srgbClr val="E4A903">
              <a:shade val="50000"/>
            </a:srgbClr>
          </a:lnRef>
          <a:fillRef idx="1">
            <a:srgbClr val="E4A903"/>
          </a:fillRef>
          <a:effectRef idx="0">
            <a:srgbClr val="E4A903"/>
          </a:effectRef>
          <a:fontRef idx="minor">
            <a:srgbClr val="FFFFFF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201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4" name="任意多边形 43"/>
          <p:cNvSpPr/>
          <p:nvPr>
            <p:custDataLst>
              <p:tags r:id="rId8"/>
            </p:custDataLst>
          </p:nvPr>
        </p:nvSpPr>
        <p:spPr>
          <a:xfrm>
            <a:off x="2124018" y="2999020"/>
            <a:ext cx="394268" cy="341670"/>
          </a:xfrm>
          <a:custGeom>
            <a:avLst/>
            <a:gdLst>
              <a:gd name="connsiteX0" fmla="*/ 114784 w 469470"/>
              <a:gd name="connsiteY0" fmla="*/ 209253 h 406840"/>
              <a:gd name="connsiteX1" fmla="*/ 104362 w 469470"/>
              <a:gd name="connsiteY1" fmla="*/ 209340 h 406840"/>
              <a:gd name="connsiteX2" fmla="*/ 100393 w 469470"/>
              <a:gd name="connsiteY2" fmla="*/ 215706 h 406840"/>
              <a:gd name="connsiteX3" fmla="*/ 121031 w 469470"/>
              <a:gd name="connsiteY3" fmla="*/ 319531 h 406840"/>
              <a:gd name="connsiteX4" fmla="*/ 143785 w 469470"/>
              <a:gd name="connsiteY4" fmla="*/ 351609 h 406840"/>
              <a:gd name="connsiteX5" fmla="*/ 169979 w 469470"/>
              <a:gd name="connsiteY5" fmla="*/ 351609 h 406840"/>
              <a:gd name="connsiteX6" fmla="*/ 174477 w 469470"/>
              <a:gd name="connsiteY6" fmla="*/ 341080 h 406840"/>
              <a:gd name="connsiteX7" fmla="*/ 151987 w 469470"/>
              <a:gd name="connsiteY7" fmla="*/ 224766 h 406840"/>
              <a:gd name="connsiteX8" fmla="*/ 142727 w 469470"/>
              <a:gd name="connsiteY8" fmla="*/ 209340 h 406840"/>
              <a:gd name="connsiteX9" fmla="*/ 125363 w 469470"/>
              <a:gd name="connsiteY9" fmla="*/ 209294 h 406840"/>
              <a:gd name="connsiteX10" fmla="*/ 114784 w 469470"/>
              <a:gd name="connsiteY10" fmla="*/ 209253 h 406840"/>
              <a:gd name="connsiteX11" fmla="*/ 101445 w 469470"/>
              <a:gd name="connsiteY11" fmla="*/ 158276 h 406840"/>
              <a:gd name="connsiteX12" fmla="*/ 101445 w 469470"/>
              <a:gd name="connsiteY12" fmla="*/ 158276 h 406840"/>
              <a:gd name="connsiteX13" fmla="*/ 101446 w 469470"/>
              <a:gd name="connsiteY13" fmla="*/ 158276 h 406840"/>
              <a:gd name="connsiteX14" fmla="*/ 12117 w 469470"/>
              <a:gd name="connsiteY14" fmla="*/ 137326 h 406840"/>
              <a:gd name="connsiteX15" fmla="*/ 73239 w 469470"/>
              <a:gd name="connsiteY15" fmla="*/ 137326 h 406840"/>
              <a:gd name="connsiteX16" fmla="*/ 73076 w 469470"/>
              <a:gd name="connsiteY16" fmla="*/ 143505 h 406840"/>
              <a:gd name="connsiteX17" fmla="*/ 93133 w 469470"/>
              <a:gd name="connsiteY17" fmla="*/ 175601 h 406840"/>
              <a:gd name="connsiteX18" fmla="*/ 148184 w 469470"/>
              <a:gd name="connsiteY18" fmla="*/ 160851 h 406840"/>
              <a:gd name="connsiteX19" fmla="*/ 161766 w 469470"/>
              <a:gd name="connsiteY19" fmla="*/ 137326 h 406840"/>
              <a:gd name="connsiteX20" fmla="*/ 248201 w 469470"/>
              <a:gd name="connsiteY20" fmla="*/ 137326 h 406840"/>
              <a:gd name="connsiteX21" fmla="*/ 246813 w 469470"/>
              <a:gd name="connsiteY21" fmla="*/ 140207 h 406840"/>
              <a:gd name="connsiteX22" fmla="*/ 236672 w 469470"/>
              <a:gd name="connsiteY22" fmla="*/ 190436 h 406840"/>
              <a:gd name="connsiteX23" fmla="*/ 237338 w 469470"/>
              <a:gd name="connsiteY23" fmla="*/ 203630 h 406840"/>
              <a:gd name="connsiteX24" fmla="*/ 238115 w 469470"/>
              <a:gd name="connsiteY24" fmla="*/ 208721 h 406840"/>
              <a:gd name="connsiteX25" fmla="*/ 236353 w 469470"/>
              <a:gd name="connsiteY25" fmla="*/ 208643 h 406840"/>
              <a:gd name="connsiteX26" fmla="*/ 217093 w 469470"/>
              <a:gd name="connsiteY26" fmla="*/ 208322 h 406840"/>
              <a:gd name="connsiteX27" fmla="*/ 208304 w 469470"/>
              <a:gd name="connsiteY27" fmla="*/ 208337 h 406840"/>
              <a:gd name="connsiteX28" fmla="*/ 198900 w 469470"/>
              <a:gd name="connsiteY28" fmla="*/ 208523 h 406840"/>
              <a:gd name="connsiteX29" fmla="*/ 188125 w 469470"/>
              <a:gd name="connsiteY29" fmla="*/ 220930 h 406840"/>
              <a:gd name="connsiteX30" fmla="*/ 203471 w 469470"/>
              <a:gd name="connsiteY30" fmla="*/ 344018 h 406840"/>
              <a:gd name="connsiteX31" fmla="*/ 209347 w 469470"/>
              <a:gd name="connsiteY31" fmla="*/ 352507 h 406840"/>
              <a:gd name="connsiteX32" fmla="*/ 230896 w 469470"/>
              <a:gd name="connsiteY32" fmla="*/ 352180 h 406840"/>
              <a:gd name="connsiteX33" fmla="*/ 236120 w 469470"/>
              <a:gd name="connsiteY33" fmla="*/ 343038 h 406840"/>
              <a:gd name="connsiteX34" fmla="*/ 247238 w 469470"/>
              <a:gd name="connsiteY34" fmla="*/ 250936 h 406840"/>
              <a:gd name="connsiteX35" fmla="*/ 248143 w 469470"/>
              <a:gd name="connsiteY35" fmla="*/ 243426 h 406840"/>
              <a:gd name="connsiteX36" fmla="*/ 252247 w 469470"/>
              <a:gd name="connsiteY36" fmla="*/ 251945 h 406840"/>
              <a:gd name="connsiteX37" fmla="*/ 274468 w 469470"/>
              <a:gd name="connsiteY37" fmla="*/ 281682 h 406840"/>
              <a:gd name="connsiteX38" fmla="*/ 276760 w 469470"/>
              <a:gd name="connsiteY38" fmla="*/ 283765 h 406840"/>
              <a:gd name="connsiteX39" fmla="*/ 273445 w 469470"/>
              <a:gd name="connsiteY39" fmla="*/ 301017 h 406840"/>
              <a:gd name="connsiteX40" fmla="*/ 265766 w 469470"/>
              <a:gd name="connsiteY40" fmla="*/ 341080 h 406840"/>
              <a:gd name="connsiteX41" fmla="*/ 270265 w 469470"/>
              <a:gd name="connsiteY41" fmla="*/ 351609 h 406840"/>
              <a:gd name="connsiteX42" fmla="*/ 296459 w 469470"/>
              <a:gd name="connsiteY42" fmla="*/ 351609 h 406840"/>
              <a:gd name="connsiteX43" fmla="*/ 319213 w 469470"/>
              <a:gd name="connsiteY43" fmla="*/ 319531 h 406840"/>
              <a:gd name="connsiteX44" fmla="*/ 320221 w 469470"/>
              <a:gd name="connsiteY44" fmla="*/ 314754 h 406840"/>
              <a:gd name="connsiteX45" fmla="*/ 320929 w 469470"/>
              <a:gd name="connsiteY45" fmla="*/ 311329 h 406840"/>
              <a:gd name="connsiteX46" fmla="*/ 327341 w 469470"/>
              <a:gd name="connsiteY46" fmla="*/ 313675 h 406840"/>
              <a:gd name="connsiteX47" fmla="*/ 365714 w 469470"/>
              <a:gd name="connsiteY47" fmla="*/ 319477 h 406840"/>
              <a:gd name="connsiteX48" fmla="*/ 367735 w 469470"/>
              <a:gd name="connsiteY48" fmla="*/ 319375 h 406840"/>
              <a:gd name="connsiteX49" fmla="*/ 350883 w 469470"/>
              <a:gd name="connsiteY49" fmla="*/ 386136 h 406840"/>
              <a:gd name="connsiteX50" fmla="*/ 329824 w 469470"/>
              <a:gd name="connsiteY50" fmla="*/ 406705 h 406840"/>
              <a:gd name="connsiteX51" fmla="*/ 110910 w 469470"/>
              <a:gd name="connsiteY51" fmla="*/ 406705 h 406840"/>
              <a:gd name="connsiteX52" fmla="*/ 85933 w 469470"/>
              <a:gd name="connsiteY52" fmla="*/ 388094 h 406840"/>
              <a:gd name="connsiteX53" fmla="*/ 42101 w 469470"/>
              <a:gd name="connsiteY53" fmla="*/ 212370 h 406840"/>
              <a:gd name="connsiteX54" fmla="*/ 41559 w 469470"/>
              <a:gd name="connsiteY54" fmla="*/ 210025 h 406840"/>
              <a:gd name="connsiteX55" fmla="*/ 12117 w 469470"/>
              <a:gd name="connsiteY55" fmla="*/ 210025 h 406840"/>
              <a:gd name="connsiteX56" fmla="*/ 0 w 469470"/>
              <a:gd name="connsiteY56" fmla="*/ 197908 h 406840"/>
              <a:gd name="connsiteX57" fmla="*/ 0 w 469470"/>
              <a:gd name="connsiteY57" fmla="*/ 149443 h 406840"/>
              <a:gd name="connsiteX58" fmla="*/ 12117 w 469470"/>
              <a:gd name="connsiteY58" fmla="*/ 137326 h 406840"/>
              <a:gd name="connsiteX59" fmla="*/ 365714 w 469470"/>
              <a:gd name="connsiteY59" fmla="*/ 122516 h 406840"/>
              <a:gd name="connsiteX60" fmla="*/ 349419 w 469470"/>
              <a:gd name="connsiteY60" fmla="*/ 138811 h 406840"/>
              <a:gd name="connsiteX61" fmla="*/ 349419 w 469470"/>
              <a:gd name="connsiteY61" fmla="*/ 176803 h 406840"/>
              <a:gd name="connsiteX62" fmla="*/ 314088 w 469470"/>
              <a:gd name="connsiteY62" fmla="*/ 176803 h 406840"/>
              <a:gd name="connsiteX63" fmla="*/ 297794 w 469470"/>
              <a:gd name="connsiteY63" fmla="*/ 193098 h 406840"/>
              <a:gd name="connsiteX64" fmla="*/ 314088 w 469470"/>
              <a:gd name="connsiteY64" fmla="*/ 209392 h 406840"/>
              <a:gd name="connsiteX65" fmla="*/ 349419 w 469470"/>
              <a:gd name="connsiteY65" fmla="*/ 209392 h 406840"/>
              <a:gd name="connsiteX66" fmla="*/ 349419 w 469470"/>
              <a:gd name="connsiteY66" fmla="*/ 242061 h 406840"/>
              <a:gd name="connsiteX67" fmla="*/ 365714 w 469470"/>
              <a:gd name="connsiteY67" fmla="*/ 258356 h 406840"/>
              <a:gd name="connsiteX68" fmla="*/ 382009 w 469470"/>
              <a:gd name="connsiteY68" fmla="*/ 242061 h 406840"/>
              <a:gd name="connsiteX69" fmla="*/ 382009 w 469470"/>
              <a:gd name="connsiteY69" fmla="*/ 209392 h 406840"/>
              <a:gd name="connsiteX70" fmla="*/ 417339 w 469470"/>
              <a:gd name="connsiteY70" fmla="*/ 209392 h 406840"/>
              <a:gd name="connsiteX71" fmla="*/ 433634 w 469470"/>
              <a:gd name="connsiteY71" fmla="*/ 193098 h 406840"/>
              <a:gd name="connsiteX72" fmla="*/ 417339 w 469470"/>
              <a:gd name="connsiteY72" fmla="*/ 176803 h 406840"/>
              <a:gd name="connsiteX73" fmla="*/ 382009 w 469470"/>
              <a:gd name="connsiteY73" fmla="*/ 176803 h 406840"/>
              <a:gd name="connsiteX74" fmla="*/ 382009 w 469470"/>
              <a:gd name="connsiteY74" fmla="*/ 138811 h 406840"/>
              <a:gd name="connsiteX75" fmla="*/ 365714 w 469470"/>
              <a:gd name="connsiteY75" fmla="*/ 122516 h 406840"/>
              <a:gd name="connsiteX76" fmla="*/ 365714 w 469470"/>
              <a:gd name="connsiteY76" fmla="*/ 86680 h 406840"/>
              <a:gd name="connsiteX77" fmla="*/ 469470 w 469470"/>
              <a:gd name="connsiteY77" fmla="*/ 190436 h 406840"/>
              <a:gd name="connsiteX78" fmla="*/ 365714 w 469470"/>
              <a:gd name="connsiteY78" fmla="*/ 294192 h 406840"/>
              <a:gd name="connsiteX79" fmla="*/ 261957 w 469470"/>
              <a:gd name="connsiteY79" fmla="*/ 190436 h 406840"/>
              <a:gd name="connsiteX80" fmla="*/ 365714 w 469470"/>
              <a:gd name="connsiteY80" fmla="*/ 86680 h 406840"/>
              <a:gd name="connsiteX81" fmla="*/ 169767 w 469470"/>
              <a:gd name="connsiteY81" fmla="*/ 944 h 406840"/>
              <a:gd name="connsiteX82" fmla="*/ 190691 w 469470"/>
              <a:gd name="connsiteY82" fmla="*/ 3698 h 406840"/>
              <a:gd name="connsiteX83" fmla="*/ 190691 w 469470"/>
              <a:gd name="connsiteY83" fmla="*/ 3699 h 406840"/>
              <a:gd name="connsiteX84" fmla="*/ 200783 w 469470"/>
              <a:gd name="connsiteY84" fmla="*/ 41366 h 406840"/>
              <a:gd name="connsiteX85" fmla="*/ 139112 w 469470"/>
              <a:gd name="connsiteY85" fmla="*/ 148183 h 406840"/>
              <a:gd name="connsiteX86" fmla="*/ 122369 w 469470"/>
              <a:gd name="connsiteY86" fmla="*/ 161031 h 406840"/>
              <a:gd name="connsiteX87" fmla="*/ 101445 w 469470"/>
              <a:gd name="connsiteY87" fmla="*/ 158276 h 406840"/>
              <a:gd name="connsiteX88" fmla="*/ 88598 w 469470"/>
              <a:gd name="connsiteY88" fmla="*/ 141533 h 406840"/>
              <a:gd name="connsiteX89" fmla="*/ 91353 w 469470"/>
              <a:gd name="connsiteY89" fmla="*/ 120610 h 406840"/>
              <a:gd name="connsiteX90" fmla="*/ 153024 w 469470"/>
              <a:gd name="connsiteY90" fmla="*/ 13791 h 406840"/>
              <a:gd name="connsiteX91" fmla="*/ 169767 w 469470"/>
              <a:gd name="connsiteY91" fmla="*/ 944 h 406840"/>
              <a:gd name="connsiteX92" fmla="*/ 276258 w 469470"/>
              <a:gd name="connsiteY92" fmla="*/ 69 h 406840"/>
              <a:gd name="connsiteX93" fmla="*/ 298219 w 469470"/>
              <a:gd name="connsiteY93" fmla="*/ 13792 h 406840"/>
              <a:gd name="connsiteX94" fmla="*/ 328830 w 469470"/>
              <a:gd name="connsiteY94" fmla="*/ 66813 h 406840"/>
              <a:gd name="connsiteX95" fmla="*/ 327341 w 469470"/>
              <a:gd name="connsiteY95" fmla="*/ 67196 h 406840"/>
              <a:gd name="connsiteX96" fmla="*/ 283632 w 469470"/>
              <a:gd name="connsiteY96" fmla="*/ 90861 h 406840"/>
              <a:gd name="connsiteX97" fmla="*/ 280618 w 469470"/>
              <a:gd name="connsiteY97" fmla="*/ 93601 h 406840"/>
              <a:gd name="connsiteX98" fmla="*/ 250459 w 469470"/>
              <a:gd name="connsiteY98" fmla="*/ 41365 h 406840"/>
              <a:gd name="connsiteX99" fmla="*/ 260552 w 469470"/>
              <a:gd name="connsiteY99" fmla="*/ 3699 h 406840"/>
              <a:gd name="connsiteX100" fmla="*/ 276258 w 469470"/>
              <a:gd name="connsiteY100" fmla="*/ 69 h 406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469470" h="406840">
                <a:moveTo>
                  <a:pt x="114784" y="209253"/>
                </a:moveTo>
                <a:cubicBezTo>
                  <a:pt x="111225" y="209255"/>
                  <a:pt x="107691" y="209278"/>
                  <a:pt x="104362" y="209340"/>
                </a:cubicBezTo>
                <a:cubicBezTo>
                  <a:pt x="101715" y="209388"/>
                  <a:pt x="99608" y="211762"/>
                  <a:pt x="100393" y="215706"/>
                </a:cubicBezTo>
                <a:cubicBezTo>
                  <a:pt x="104145" y="234557"/>
                  <a:pt x="116069" y="296363"/>
                  <a:pt x="121031" y="319531"/>
                </a:cubicBezTo>
                <a:cubicBezTo>
                  <a:pt x="125881" y="342182"/>
                  <a:pt x="131394" y="351160"/>
                  <a:pt x="143785" y="351609"/>
                </a:cubicBezTo>
                <a:cubicBezTo>
                  <a:pt x="156177" y="352058"/>
                  <a:pt x="163012" y="351895"/>
                  <a:pt x="169979" y="351609"/>
                </a:cubicBezTo>
                <a:cubicBezTo>
                  <a:pt x="175430" y="351386"/>
                  <a:pt x="176418" y="351201"/>
                  <a:pt x="174477" y="341080"/>
                </a:cubicBezTo>
                <a:cubicBezTo>
                  <a:pt x="170453" y="320086"/>
                  <a:pt x="156563" y="247392"/>
                  <a:pt x="151987" y="224766"/>
                </a:cubicBezTo>
                <a:cubicBezTo>
                  <a:pt x="151025" y="220008"/>
                  <a:pt x="151194" y="209217"/>
                  <a:pt x="142727" y="209340"/>
                </a:cubicBezTo>
                <a:cubicBezTo>
                  <a:pt x="138494" y="209401"/>
                  <a:pt x="132232" y="209340"/>
                  <a:pt x="125363" y="209294"/>
                </a:cubicBezTo>
                <a:cubicBezTo>
                  <a:pt x="121929" y="209271"/>
                  <a:pt x="118344" y="209252"/>
                  <a:pt x="114784" y="209253"/>
                </a:cubicBezTo>
                <a:close/>
                <a:moveTo>
                  <a:pt x="101445" y="158276"/>
                </a:moveTo>
                <a:lnTo>
                  <a:pt x="101445" y="158276"/>
                </a:lnTo>
                <a:lnTo>
                  <a:pt x="101446" y="158276"/>
                </a:lnTo>
                <a:close/>
                <a:moveTo>
                  <a:pt x="12117" y="137326"/>
                </a:moveTo>
                <a:lnTo>
                  <a:pt x="73239" y="137326"/>
                </a:lnTo>
                <a:lnTo>
                  <a:pt x="73076" y="143505"/>
                </a:lnTo>
                <a:cubicBezTo>
                  <a:pt x="73988" y="156410"/>
                  <a:pt x="81086" y="168646"/>
                  <a:pt x="93133" y="175601"/>
                </a:cubicBezTo>
                <a:cubicBezTo>
                  <a:pt x="112408" y="186730"/>
                  <a:pt x="137055" y="180126"/>
                  <a:pt x="148184" y="160851"/>
                </a:cubicBezTo>
                <a:lnTo>
                  <a:pt x="161766" y="137326"/>
                </a:lnTo>
                <a:lnTo>
                  <a:pt x="248201" y="137326"/>
                </a:lnTo>
                <a:lnTo>
                  <a:pt x="246813" y="140207"/>
                </a:lnTo>
                <a:cubicBezTo>
                  <a:pt x="240283" y="155646"/>
                  <a:pt x="236672" y="172619"/>
                  <a:pt x="236672" y="190436"/>
                </a:cubicBezTo>
                <a:cubicBezTo>
                  <a:pt x="236672" y="194890"/>
                  <a:pt x="236898" y="199292"/>
                  <a:pt x="237338" y="203630"/>
                </a:cubicBezTo>
                <a:lnTo>
                  <a:pt x="238115" y="208721"/>
                </a:lnTo>
                <a:lnTo>
                  <a:pt x="236353" y="208643"/>
                </a:lnTo>
                <a:cubicBezTo>
                  <a:pt x="231025" y="208460"/>
                  <a:pt x="223931" y="208349"/>
                  <a:pt x="217093" y="208322"/>
                </a:cubicBezTo>
                <a:cubicBezTo>
                  <a:pt x="214053" y="208310"/>
                  <a:pt x="211065" y="208315"/>
                  <a:pt x="208304" y="208337"/>
                </a:cubicBezTo>
                <a:cubicBezTo>
                  <a:pt x="204623" y="208367"/>
                  <a:pt x="201348" y="208428"/>
                  <a:pt x="198900" y="208523"/>
                </a:cubicBezTo>
                <a:cubicBezTo>
                  <a:pt x="189105" y="208904"/>
                  <a:pt x="187561" y="216439"/>
                  <a:pt x="188125" y="220930"/>
                </a:cubicBezTo>
                <a:cubicBezTo>
                  <a:pt x="193328" y="262333"/>
                  <a:pt x="202545" y="336454"/>
                  <a:pt x="203471" y="344018"/>
                </a:cubicBezTo>
                <a:cubicBezTo>
                  <a:pt x="204396" y="351581"/>
                  <a:pt x="204777" y="351146"/>
                  <a:pt x="209347" y="352507"/>
                </a:cubicBezTo>
                <a:lnTo>
                  <a:pt x="230896" y="352180"/>
                </a:lnTo>
                <a:cubicBezTo>
                  <a:pt x="235628" y="352108"/>
                  <a:pt x="235086" y="350765"/>
                  <a:pt x="236120" y="343038"/>
                </a:cubicBezTo>
                <a:cubicBezTo>
                  <a:pt x="236831" y="337726"/>
                  <a:pt x="243108" y="285234"/>
                  <a:pt x="247238" y="250936"/>
                </a:cubicBezTo>
                <a:lnTo>
                  <a:pt x="248143" y="243426"/>
                </a:lnTo>
                <a:lnTo>
                  <a:pt x="252247" y="251945"/>
                </a:lnTo>
                <a:cubicBezTo>
                  <a:pt x="258206" y="262915"/>
                  <a:pt x="265711" y="272925"/>
                  <a:pt x="274468" y="281682"/>
                </a:cubicBezTo>
                <a:lnTo>
                  <a:pt x="276760" y="283765"/>
                </a:lnTo>
                <a:lnTo>
                  <a:pt x="273445" y="301017"/>
                </a:lnTo>
                <a:cubicBezTo>
                  <a:pt x="270172" y="318064"/>
                  <a:pt x="267276" y="333207"/>
                  <a:pt x="265766" y="341080"/>
                </a:cubicBezTo>
                <a:cubicBezTo>
                  <a:pt x="263826" y="351201"/>
                  <a:pt x="264814" y="351386"/>
                  <a:pt x="270265" y="351609"/>
                </a:cubicBezTo>
                <a:cubicBezTo>
                  <a:pt x="277232" y="351895"/>
                  <a:pt x="284067" y="352058"/>
                  <a:pt x="296459" y="351609"/>
                </a:cubicBezTo>
                <a:cubicBezTo>
                  <a:pt x="308850" y="351160"/>
                  <a:pt x="314363" y="342182"/>
                  <a:pt x="319213" y="319531"/>
                </a:cubicBezTo>
                <a:cubicBezTo>
                  <a:pt x="319523" y="318083"/>
                  <a:pt x="319861" y="316484"/>
                  <a:pt x="320221" y="314754"/>
                </a:cubicBezTo>
                <a:lnTo>
                  <a:pt x="320929" y="311329"/>
                </a:lnTo>
                <a:lnTo>
                  <a:pt x="327341" y="313675"/>
                </a:lnTo>
                <a:cubicBezTo>
                  <a:pt x="339463" y="317446"/>
                  <a:pt x="352351" y="319477"/>
                  <a:pt x="365714" y="319477"/>
                </a:cubicBezTo>
                <a:lnTo>
                  <a:pt x="367735" y="319375"/>
                </a:lnTo>
                <a:lnTo>
                  <a:pt x="350883" y="386136"/>
                </a:lnTo>
                <a:cubicBezTo>
                  <a:pt x="347781" y="397399"/>
                  <a:pt x="338816" y="406772"/>
                  <a:pt x="329824" y="406705"/>
                </a:cubicBezTo>
                <a:cubicBezTo>
                  <a:pt x="257451" y="406158"/>
                  <a:pt x="122292" y="407194"/>
                  <a:pt x="110910" y="406705"/>
                </a:cubicBezTo>
                <a:cubicBezTo>
                  <a:pt x="99527" y="406215"/>
                  <a:pt x="89183" y="401289"/>
                  <a:pt x="85933" y="388094"/>
                </a:cubicBezTo>
                <a:cubicBezTo>
                  <a:pt x="78244" y="356880"/>
                  <a:pt x="52952" y="258555"/>
                  <a:pt x="42101" y="212370"/>
                </a:cubicBezTo>
                <a:lnTo>
                  <a:pt x="41559" y="210025"/>
                </a:lnTo>
                <a:lnTo>
                  <a:pt x="12117" y="210025"/>
                </a:lnTo>
                <a:cubicBezTo>
                  <a:pt x="5425" y="210025"/>
                  <a:pt x="0" y="204600"/>
                  <a:pt x="0" y="197908"/>
                </a:cubicBezTo>
                <a:lnTo>
                  <a:pt x="0" y="149443"/>
                </a:lnTo>
                <a:cubicBezTo>
                  <a:pt x="0" y="142751"/>
                  <a:pt x="5425" y="137326"/>
                  <a:pt x="12117" y="137326"/>
                </a:cubicBezTo>
                <a:close/>
                <a:moveTo>
                  <a:pt x="365714" y="122516"/>
                </a:moveTo>
                <a:cubicBezTo>
                  <a:pt x="356714" y="122516"/>
                  <a:pt x="349419" y="129812"/>
                  <a:pt x="349419" y="138811"/>
                </a:cubicBezTo>
                <a:lnTo>
                  <a:pt x="349419" y="176803"/>
                </a:lnTo>
                <a:lnTo>
                  <a:pt x="314088" y="176803"/>
                </a:lnTo>
                <a:cubicBezTo>
                  <a:pt x="305089" y="176803"/>
                  <a:pt x="297794" y="184098"/>
                  <a:pt x="297794" y="193098"/>
                </a:cubicBezTo>
                <a:cubicBezTo>
                  <a:pt x="297794" y="202097"/>
                  <a:pt x="305089" y="209392"/>
                  <a:pt x="314088" y="209392"/>
                </a:cubicBezTo>
                <a:lnTo>
                  <a:pt x="349419" y="209392"/>
                </a:lnTo>
                <a:lnTo>
                  <a:pt x="349419" y="242061"/>
                </a:lnTo>
                <a:cubicBezTo>
                  <a:pt x="349419" y="251061"/>
                  <a:pt x="356714" y="258356"/>
                  <a:pt x="365714" y="258356"/>
                </a:cubicBezTo>
                <a:cubicBezTo>
                  <a:pt x="374713" y="258356"/>
                  <a:pt x="382009" y="251061"/>
                  <a:pt x="382009" y="242061"/>
                </a:cubicBezTo>
                <a:lnTo>
                  <a:pt x="382009" y="209392"/>
                </a:lnTo>
                <a:lnTo>
                  <a:pt x="417339" y="209392"/>
                </a:lnTo>
                <a:cubicBezTo>
                  <a:pt x="426338" y="209392"/>
                  <a:pt x="433634" y="202097"/>
                  <a:pt x="433634" y="193098"/>
                </a:cubicBezTo>
                <a:cubicBezTo>
                  <a:pt x="433634" y="184098"/>
                  <a:pt x="426338" y="176803"/>
                  <a:pt x="417339" y="176803"/>
                </a:cubicBezTo>
                <a:lnTo>
                  <a:pt x="382009" y="176803"/>
                </a:lnTo>
                <a:lnTo>
                  <a:pt x="382009" y="138811"/>
                </a:lnTo>
                <a:cubicBezTo>
                  <a:pt x="382009" y="129812"/>
                  <a:pt x="374713" y="122516"/>
                  <a:pt x="365714" y="122516"/>
                </a:cubicBezTo>
                <a:close/>
                <a:moveTo>
                  <a:pt x="365714" y="86680"/>
                </a:moveTo>
                <a:cubicBezTo>
                  <a:pt x="423017" y="86680"/>
                  <a:pt x="469470" y="133133"/>
                  <a:pt x="469470" y="190436"/>
                </a:cubicBezTo>
                <a:cubicBezTo>
                  <a:pt x="469470" y="247739"/>
                  <a:pt x="423017" y="294192"/>
                  <a:pt x="365714" y="294192"/>
                </a:cubicBezTo>
                <a:cubicBezTo>
                  <a:pt x="308411" y="294192"/>
                  <a:pt x="261957" y="247739"/>
                  <a:pt x="261957" y="190436"/>
                </a:cubicBezTo>
                <a:cubicBezTo>
                  <a:pt x="261957" y="133133"/>
                  <a:pt x="308411" y="86680"/>
                  <a:pt x="365714" y="86680"/>
                </a:cubicBezTo>
                <a:close/>
                <a:moveTo>
                  <a:pt x="169767" y="944"/>
                </a:moveTo>
                <a:cubicBezTo>
                  <a:pt x="176584" y="-883"/>
                  <a:pt x="184097" y="-109"/>
                  <a:pt x="190691" y="3698"/>
                </a:cubicBezTo>
                <a:lnTo>
                  <a:pt x="190691" y="3699"/>
                </a:lnTo>
                <a:cubicBezTo>
                  <a:pt x="203879" y="11314"/>
                  <a:pt x="208398" y="28177"/>
                  <a:pt x="200783" y="41366"/>
                </a:cubicBezTo>
                <a:lnTo>
                  <a:pt x="139112" y="148183"/>
                </a:lnTo>
                <a:cubicBezTo>
                  <a:pt x="135305" y="154777"/>
                  <a:pt x="129185" y="159204"/>
                  <a:pt x="122369" y="161031"/>
                </a:cubicBezTo>
                <a:lnTo>
                  <a:pt x="101445" y="158276"/>
                </a:lnTo>
                <a:lnTo>
                  <a:pt x="88598" y="141533"/>
                </a:lnTo>
                <a:cubicBezTo>
                  <a:pt x="86772" y="134717"/>
                  <a:pt x="87546" y="127204"/>
                  <a:pt x="91353" y="120610"/>
                </a:cubicBezTo>
                <a:lnTo>
                  <a:pt x="153024" y="13791"/>
                </a:lnTo>
                <a:cubicBezTo>
                  <a:pt x="156832" y="7197"/>
                  <a:pt x="162951" y="2770"/>
                  <a:pt x="169767" y="944"/>
                </a:cubicBezTo>
                <a:close/>
                <a:moveTo>
                  <a:pt x="276258" y="69"/>
                </a:moveTo>
                <a:cubicBezTo>
                  <a:pt x="285088" y="693"/>
                  <a:pt x="293460" y="5549"/>
                  <a:pt x="298219" y="13792"/>
                </a:cubicBezTo>
                <a:lnTo>
                  <a:pt x="328830" y="66813"/>
                </a:lnTo>
                <a:lnTo>
                  <a:pt x="327341" y="67196"/>
                </a:lnTo>
                <a:cubicBezTo>
                  <a:pt x="311178" y="72223"/>
                  <a:pt x="296378" y="80342"/>
                  <a:pt x="283632" y="90861"/>
                </a:cubicBezTo>
                <a:lnTo>
                  <a:pt x="280618" y="93601"/>
                </a:lnTo>
                <a:lnTo>
                  <a:pt x="250459" y="41365"/>
                </a:lnTo>
                <a:cubicBezTo>
                  <a:pt x="242845" y="28177"/>
                  <a:pt x="247364" y="11313"/>
                  <a:pt x="260552" y="3699"/>
                </a:cubicBezTo>
                <a:cubicBezTo>
                  <a:pt x="265498" y="844"/>
                  <a:pt x="270960" y="-305"/>
                  <a:pt x="276258" y="69"/>
                </a:cubicBezTo>
                <a:close/>
              </a:path>
            </a:pathLst>
          </a:custGeom>
          <a:solidFill>
            <a:srgbClr val="E4A903"/>
          </a:solidFill>
          <a:ln>
            <a:noFill/>
          </a:ln>
        </p:spPr>
        <p:txBody>
          <a:bodyPr vert="horz" wrap="square" lIns="76792" tIns="38396" rIns="76792" bIns="38396" numCol="1" anchor="t" anchorCtr="0" compatLnSpc="1">
            <a:normAutofit/>
          </a:bodyPr>
          <a:lstStyle/>
          <a:p>
            <a:endParaRPr lang="zh-CN" altLang="en-US" sz="113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" name="任意多边形 59"/>
          <p:cNvSpPr/>
          <p:nvPr>
            <p:custDataLst>
              <p:tags r:id="rId9"/>
            </p:custDataLst>
          </p:nvPr>
        </p:nvSpPr>
        <p:spPr>
          <a:xfrm rot="5400000">
            <a:off x="1982630" y="2778514"/>
            <a:ext cx="709928" cy="775750"/>
          </a:xfrm>
          <a:custGeom>
            <a:avLst/>
            <a:gdLst>
              <a:gd name="connsiteX0" fmla="*/ 0 w 1149799"/>
              <a:gd name="connsiteY0" fmla="*/ 681503 h 1256402"/>
              <a:gd name="connsiteX1" fmla="*/ 459037 w 1149799"/>
              <a:gd name="connsiteY1" fmla="*/ 118283 h 1256402"/>
              <a:gd name="connsiteX2" fmla="*/ 510975 w 1149799"/>
              <a:gd name="connsiteY2" fmla="*/ 113048 h 1256402"/>
              <a:gd name="connsiteX3" fmla="*/ 593014 w 1149799"/>
              <a:gd name="connsiteY3" fmla="*/ 0 h 1256402"/>
              <a:gd name="connsiteX4" fmla="*/ 677913 w 1149799"/>
              <a:gd name="connsiteY4" fmla="*/ 116988 h 1256402"/>
              <a:gd name="connsiteX5" fmla="*/ 690762 w 1149799"/>
              <a:gd name="connsiteY5" fmla="*/ 118283 h 1256402"/>
              <a:gd name="connsiteX6" fmla="*/ 1149799 w 1149799"/>
              <a:gd name="connsiteY6" fmla="*/ 681503 h 1256402"/>
              <a:gd name="connsiteX7" fmla="*/ 574900 w 1149799"/>
              <a:gd name="connsiteY7" fmla="*/ 1256402 h 1256402"/>
              <a:gd name="connsiteX8" fmla="*/ 0 w 1149799"/>
              <a:gd name="connsiteY8" fmla="*/ 681503 h 1256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9799" h="1256402">
                <a:moveTo>
                  <a:pt x="0" y="681503"/>
                </a:moveTo>
                <a:cubicBezTo>
                  <a:pt x="0" y="403683"/>
                  <a:pt x="197065" y="171891"/>
                  <a:pt x="459037" y="118283"/>
                </a:cubicBezTo>
                <a:lnTo>
                  <a:pt x="510975" y="113048"/>
                </a:lnTo>
                <a:lnTo>
                  <a:pt x="593014" y="0"/>
                </a:lnTo>
                <a:lnTo>
                  <a:pt x="677913" y="116988"/>
                </a:lnTo>
                <a:lnTo>
                  <a:pt x="690762" y="118283"/>
                </a:lnTo>
                <a:cubicBezTo>
                  <a:pt x="952734" y="171891"/>
                  <a:pt x="1149799" y="403683"/>
                  <a:pt x="1149799" y="681503"/>
                </a:cubicBezTo>
                <a:cubicBezTo>
                  <a:pt x="1149799" y="999011"/>
                  <a:pt x="892408" y="1256402"/>
                  <a:pt x="574900" y="1256402"/>
                </a:cubicBezTo>
                <a:cubicBezTo>
                  <a:pt x="257391" y="1256402"/>
                  <a:pt x="0" y="999011"/>
                  <a:pt x="0" y="681503"/>
                </a:cubicBezTo>
                <a:close/>
              </a:path>
            </a:pathLst>
          </a:custGeom>
          <a:noFill/>
          <a:ln w="28575">
            <a:solidFill>
              <a:srgbClr val="E4A903"/>
            </a:solidFill>
          </a:ln>
        </p:spPr>
        <p:style>
          <a:lnRef idx="2">
            <a:srgbClr val="E4A903">
              <a:shade val="50000"/>
            </a:srgbClr>
          </a:lnRef>
          <a:fillRef idx="1">
            <a:srgbClr val="E4A903"/>
          </a:fillRef>
          <a:effectRef idx="0">
            <a:srgbClr val="E4A903"/>
          </a:effectRef>
          <a:fontRef idx="minor">
            <a:srgbClr val="FFFFFF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201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6" name="Freeform 45"/>
          <p:cNvSpPr/>
          <p:nvPr>
            <p:custDataLst>
              <p:tags r:id="rId10"/>
            </p:custDataLst>
          </p:nvPr>
        </p:nvSpPr>
        <p:spPr bwMode="auto">
          <a:xfrm>
            <a:off x="2135410" y="4189044"/>
            <a:ext cx="317004" cy="278446"/>
          </a:xfrm>
          <a:custGeom>
            <a:avLst/>
            <a:gdLst>
              <a:gd name="T0" fmla="*/ 93 w 327"/>
              <a:gd name="T1" fmla="*/ 5 h 287"/>
              <a:gd name="T2" fmla="*/ 123 w 327"/>
              <a:gd name="T3" fmla="*/ 4 h 287"/>
              <a:gd name="T4" fmla="*/ 201 w 327"/>
              <a:gd name="T5" fmla="*/ 37 h 287"/>
              <a:gd name="T6" fmla="*/ 224 w 327"/>
              <a:gd name="T7" fmla="*/ 39 h 287"/>
              <a:gd name="T8" fmla="*/ 299 w 327"/>
              <a:gd name="T9" fmla="*/ 11 h 287"/>
              <a:gd name="T10" fmla="*/ 320 w 327"/>
              <a:gd name="T11" fmla="*/ 9 h 287"/>
              <a:gd name="T12" fmla="*/ 325 w 327"/>
              <a:gd name="T13" fmla="*/ 29 h 287"/>
              <a:gd name="T14" fmla="*/ 325 w 327"/>
              <a:gd name="T15" fmla="*/ 133 h 287"/>
              <a:gd name="T16" fmla="*/ 297 w 327"/>
              <a:gd name="T17" fmla="*/ 104 h 287"/>
              <a:gd name="T18" fmla="*/ 296 w 327"/>
              <a:gd name="T19" fmla="*/ 44 h 287"/>
              <a:gd name="T20" fmla="*/ 214 w 327"/>
              <a:gd name="T21" fmla="*/ 72 h 287"/>
              <a:gd name="T22" fmla="*/ 109 w 327"/>
              <a:gd name="T23" fmla="*/ 29 h 287"/>
              <a:gd name="T24" fmla="*/ 27 w 327"/>
              <a:gd name="T25" fmla="*/ 67 h 287"/>
              <a:gd name="T26" fmla="*/ 27 w 327"/>
              <a:gd name="T27" fmla="*/ 249 h 287"/>
              <a:gd name="T28" fmla="*/ 94 w 327"/>
              <a:gd name="T29" fmla="*/ 219 h 287"/>
              <a:gd name="T30" fmla="*/ 105 w 327"/>
              <a:gd name="T31" fmla="*/ 247 h 287"/>
              <a:gd name="T32" fmla="*/ 23 w 327"/>
              <a:gd name="T33" fmla="*/ 283 h 287"/>
              <a:gd name="T34" fmla="*/ 2 w 327"/>
              <a:gd name="T35" fmla="*/ 285 h 287"/>
              <a:gd name="T36" fmla="*/ 2 w 327"/>
              <a:gd name="T37" fmla="*/ 46 h 287"/>
              <a:gd name="T38" fmla="*/ 93 w 327"/>
              <a:gd name="T39" fmla="*/ 5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27" h="287">
                <a:moveTo>
                  <a:pt x="93" y="5"/>
                </a:moveTo>
                <a:cubicBezTo>
                  <a:pt x="102" y="0"/>
                  <a:pt x="113" y="0"/>
                  <a:pt x="123" y="4"/>
                </a:cubicBezTo>
                <a:cubicBezTo>
                  <a:pt x="149" y="15"/>
                  <a:pt x="175" y="25"/>
                  <a:pt x="201" y="37"/>
                </a:cubicBezTo>
                <a:cubicBezTo>
                  <a:pt x="208" y="41"/>
                  <a:pt x="216" y="42"/>
                  <a:pt x="224" y="39"/>
                </a:cubicBezTo>
                <a:cubicBezTo>
                  <a:pt x="249" y="30"/>
                  <a:pt x="274" y="20"/>
                  <a:pt x="299" y="11"/>
                </a:cubicBezTo>
                <a:cubicBezTo>
                  <a:pt x="305" y="8"/>
                  <a:pt x="313" y="7"/>
                  <a:pt x="320" y="9"/>
                </a:cubicBezTo>
                <a:cubicBezTo>
                  <a:pt x="327" y="13"/>
                  <a:pt x="325" y="22"/>
                  <a:pt x="325" y="29"/>
                </a:cubicBezTo>
                <a:cubicBezTo>
                  <a:pt x="325" y="64"/>
                  <a:pt x="326" y="99"/>
                  <a:pt x="325" y="133"/>
                </a:cubicBezTo>
                <a:cubicBezTo>
                  <a:pt x="316" y="123"/>
                  <a:pt x="307" y="113"/>
                  <a:pt x="297" y="104"/>
                </a:cubicBezTo>
                <a:cubicBezTo>
                  <a:pt x="296" y="84"/>
                  <a:pt x="297" y="64"/>
                  <a:pt x="296" y="44"/>
                </a:cubicBezTo>
                <a:cubicBezTo>
                  <a:pt x="268" y="50"/>
                  <a:pt x="242" y="66"/>
                  <a:pt x="214" y="72"/>
                </a:cubicBezTo>
                <a:cubicBezTo>
                  <a:pt x="178" y="61"/>
                  <a:pt x="144" y="43"/>
                  <a:pt x="109" y="29"/>
                </a:cubicBezTo>
                <a:cubicBezTo>
                  <a:pt x="98" y="34"/>
                  <a:pt x="44" y="59"/>
                  <a:pt x="27" y="67"/>
                </a:cubicBezTo>
                <a:cubicBezTo>
                  <a:pt x="26" y="81"/>
                  <a:pt x="25" y="203"/>
                  <a:pt x="27" y="249"/>
                </a:cubicBezTo>
                <a:cubicBezTo>
                  <a:pt x="50" y="241"/>
                  <a:pt x="72" y="229"/>
                  <a:pt x="94" y="219"/>
                </a:cubicBezTo>
                <a:cubicBezTo>
                  <a:pt x="101" y="227"/>
                  <a:pt x="103" y="237"/>
                  <a:pt x="105" y="247"/>
                </a:cubicBezTo>
                <a:cubicBezTo>
                  <a:pt x="77" y="258"/>
                  <a:pt x="51" y="272"/>
                  <a:pt x="23" y="283"/>
                </a:cubicBezTo>
                <a:cubicBezTo>
                  <a:pt x="16" y="287"/>
                  <a:pt x="9" y="285"/>
                  <a:pt x="2" y="285"/>
                </a:cubicBezTo>
                <a:cubicBezTo>
                  <a:pt x="1" y="235"/>
                  <a:pt x="0" y="77"/>
                  <a:pt x="2" y="46"/>
                </a:cubicBezTo>
                <a:cubicBezTo>
                  <a:pt x="32" y="32"/>
                  <a:pt x="63" y="19"/>
                  <a:pt x="93" y="5"/>
                </a:cubicBezTo>
                <a:close/>
              </a:path>
            </a:pathLst>
          </a:custGeom>
          <a:solidFill>
            <a:srgbClr val="E4A903"/>
          </a:solidFill>
          <a:ln>
            <a:noFill/>
          </a:ln>
        </p:spPr>
        <p:txBody>
          <a:bodyPr vert="horz" wrap="square" lIns="76792" tIns="38396" rIns="76792" bIns="38396" numCol="1" anchor="t" anchorCtr="0" compatLnSpc="1">
            <a:normAutofit/>
          </a:bodyPr>
          <a:lstStyle/>
          <a:p>
            <a:endParaRPr lang="zh-CN" altLang="en-US" sz="113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7" name="Freeform 46"/>
          <p:cNvSpPr>
            <a:spLocks noEditPoints="1"/>
          </p:cNvSpPr>
          <p:nvPr>
            <p:custDataLst>
              <p:tags r:id="rId11"/>
            </p:custDataLst>
          </p:nvPr>
        </p:nvSpPr>
        <p:spPr bwMode="auto">
          <a:xfrm>
            <a:off x="2239201" y="4285125"/>
            <a:ext cx="256772" cy="254062"/>
          </a:xfrm>
          <a:custGeom>
            <a:avLst/>
            <a:gdLst>
              <a:gd name="T0" fmla="*/ 13 w 265"/>
              <a:gd name="T1" fmla="*/ 118 h 262"/>
              <a:gd name="T2" fmla="*/ 98 w 265"/>
              <a:gd name="T3" fmla="*/ 2 h 262"/>
              <a:gd name="T4" fmla="*/ 167 w 265"/>
              <a:gd name="T5" fmla="*/ 21 h 262"/>
              <a:gd name="T6" fmla="*/ 198 w 265"/>
              <a:gd name="T7" fmla="*/ 58 h 262"/>
              <a:gd name="T8" fmla="*/ 206 w 265"/>
              <a:gd name="T9" fmla="*/ 110 h 262"/>
              <a:gd name="T10" fmla="*/ 184 w 265"/>
              <a:gd name="T11" fmla="*/ 167 h 262"/>
              <a:gd name="T12" fmla="*/ 215 w 265"/>
              <a:gd name="T13" fmla="*/ 181 h 262"/>
              <a:gd name="T14" fmla="*/ 255 w 265"/>
              <a:gd name="T15" fmla="*/ 220 h 262"/>
              <a:gd name="T16" fmla="*/ 224 w 265"/>
              <a:gd name="T17" fmla="*/ 252 h 262"/>
              <a:gd name="T18" fmla="*/ 177 w 265"/>
              <a:gd name="T19" fmla="*/ 211 h 262"/>
              <a:gd name="T20" fmla="*/ 161 w 265"/>
              <a:gd name="T21" fmla="*/ 183 h 262"/>
              <a:gd name="T22" fmla="*/ 90 w 265"/>
              <a:gd name="T23" fmla="*/ 195 h 262"/>
              <a:gd name="T24" fmla="*/ 13 w 265"/>
              <a:gd name="T25" fmla="*/ 118 h 262"/>
              <a:gd name="T26" fmla="*/ 100 w 265"/>
              <a:gd name="T27" fmla="*/ 36 h 262"/>
              <a:gd name="T28" fmla="*/ 50 w 265"/>
              <a:gd name="T29" fmla="*/ 74 h 262"/>
              <a:gd name="T30" fmla="*/ 82 w 265"/>
              <a:gd name="T31" fmla="*/ 158 h 262"/>
              <a:gd name="T32" fmla="*/ 171 w 265"/>
              <a:gd name="T33" fmla="*/ 115 h 262"/>
              <a:gd name="T34" fmla="*/ 100 w 265"/>
              <a:gd name="T35" fmla="*/ 36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5" h="262">
                <a:moveTo>
                  <a:pt x="13" y="118"/>
                </a:moveTo>
                <a:cubicBezTo>
                  <a:pt x="0" y="64"/>
                  <a:pt x="44" y="7"/>
                  <a:pt x="98" y="2"/>
                </a:cubicBezTo>
                <a:cubicBezTo>
                  <a:pt x="120" y="0"/>
                  <a:pt x="150" y="7"/>
                  <a:pt x="167" y="21"/>
                </a:cubicBezTo>
                <a:cubicBezTo>
                  <a:pt x="180" y="30"/>
                  <a:pt x="190" y="44"/>
                  <a:pt x="198" y="58"/>
                </a:cubicBezTo>
                <a:cubicBezTo>
                  <a:pt x="205" y="72"/>
                  <a:pt x="207" y="95"/>
                  <a:pt x="206" y="110"/>
                </a:cubicBezTo>
                <a:cubicBezTo>
                  <a:pt x="205" y="131"/>
                  <a:pt x="192" y="148"/>
                  <a:pt x="184" y="167"/>
                </a:cubicBezTo>
                <a:cubicBezTo>
                  <a:pt x="195" y="170"/>
                  <a:pt x="207" y="172"/>
                  <a:pt x="215" y="181"/>
                </a:cubicBezTo>
                <a:cubicBezTo>
                  <a:pt x="228" y="195"/>
                  <a:pt x="246" y="204"/>
                  <a:pt x="255" y="220"/>
                </a:cubicBezTo>
                <a:cubicBezTo>
                  <a:pt x="265" y="239"/>
                  <a:pt x="242" y="262"/>
                  <a:pt x="224" y="252"/>
                </a:cubicBezTo>
                <a:cubicBezTo>
                  <a:pt x="207" y="240"/>
                  <a:pt x="192" y="225"/>
                  <a:pt x="177" y="211"/>
                </a:cubicBezTo>
                <a:cubicBezTo>
                  <a:pt x="168" y="204"/>
                  <a:pt x="172" y="189"/>
                  <a:pt x="161" y="183"/>
                </a:cubicBezTo>
                <a:cubicBezTo>
                  <a:pt x="139" y="193"/>
                  <a:pt x="114" y="202"/>
                  <a:pt x="90" y="195"/>
                </a:cubicBezTo>
                <a:cubicBezTo>
                  <a:pt x="51" y="188"/>
                  <a:pt x="20" y="156"/>
                  <a:pt x="13" y="118"/>
                </a:cubicBezTo>
                <a:close/>
                <a:moveTo>
                  <a:pt x="100" y="36"/>
                </a:moveTo>
                <a:cubicBezTo>
                  <a:pt x="78" y="40"/>
                  <a:pt x="59" y="54"/>
                  <a:pt x="50" y="74"/>
                </a:cubicBezTo>
                <a:cubicBezTo>
                  <a:pt x="38" y="105"/>
                  <a:pt x="50" y="145"/>
                  <a:pt x="82" y="158"/>
                </a:cubicBezTo>
                <a:cubicBezTo>
                  <a:pt x="117" y="175"/>
                  <a:pt x="163" y="153"/>
                  <a:pt x="171" y="115"/>
                </a:cubicBezTo>
                <a:cubicBezTo>
                  <a:pt x="184" y="73"/>
                  <a:pt x="142" y="28"/>
                  <a:pt x="100" y="36"/>
                </a:cubicBezTo>
                <a:close/>
              </a:path>
            </a:pathLst>
          </a:custGeom>
          <a:solidFill>
            <a:srgbClr val="E4A903"/>
          </a:solidFill>
          <a:ln>
            <a:noFill/>
          </a:ln>
        </p:spPr>
        <p:txBody>
          <a:bodyPr vert="horz" wrap="square" lIns="76792" tIns="38396" rIns="76792" bIns="38396" numCol="1" anchor="t" anchorCtr="0" compatLnSpc="1">
            <a:normAutofit/>
          </a:bodyPr>
          <a:lstStyle/>
          <a:p>
            <a:endParaRPr lang="zh-CN" altLang="en-US" sz="113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" name="Freeform 47"/>
          <p:cNvSpPr/>
          <p:nvPr>
            <p:custDataLst>
              <p:tags r:id="rId12"/>
            </p:custDataLst>
          </p:nvPr>
        </p:nvSpPr>
        <p:spPr bwMode="auto">
          <a:xfrm>
            <a:off x="2291515" y="4375369"/>
            <a:ext cx="58149" cy="61900"/>
          </a:xfrm>
          <a:custGeom>
            <a:avLst/>
            <a:gdLst>
              <a:gd name="T0" fmla="*/ 0 w 60"/>
              <a:gd name="T1" fmla="*/ 10 h 64"/>
              <a:gd name="T2" fmla="*/ 19 w 60"/>
              <a:gd name="T3" fmla="*/ 1 h 64"/>
              <a:gd name="T4" fmla="*/ 31 w 60"/>
              <a:gd name="T5" fmla="*/ 27 h 64"/>
              <a:gd name="T6" fmla="*/ 59 w 60"/>
              <a:gd name="T7" fmla="*/ 42 h 64"/>
              <a:gd name="T8" fmla="*/ 60 w 60"/>
              <a:gd name="T9" fmla="*/ 58 h 64"/>
              <a:gd name="T10" fmla="*/ 0 w 60"/>
              <a:gd name="T11" fmla="*/ 1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0" h="64">
                <a:moveTo>
                  <a:pt x="0" y="10"/>
                </a:moveTo>
                <a:cubicBezTo>
                  <a:pt x="1" y="0"/>
                  <a:pt x="12" y="0"/>
                  <a:pt x="19" y="1"/>
                </a:cubicBezTo>
                <a:cubicBezTo>
                  <a:pt x="21" y="10"/>
                  <a:pt x="24" y="20"/>
                  <a:pt x="31" y="27"/>
                </a:cubicBezTo>
                <a:cubicBezTo>
                  <a:pt x="38" y="35"/>
                  <a:pt x="49" y="38"/>
                  <a:pt x="59" y="42"/>
                </a:cubicBezTo>
                <a:cubicBezTo>
                  <a:pt x="60" y="47"/>
                  <a:pt x="60" y="52"/>
                  <a:pt x="60" y="58"/>
                </a:cubicBezTo>
                <a:cubicBezTo>
                  <a:pt x="31" y="64"/>
                  <a:pt x="4" y="38"/>
                  <a:pt x="0" y="10"/>
                </a:cubicBezTo>
                <a:close/>
              </a:path>
            </a:pathLst>
          </a:custGeom>
          <a:solidFill>
            <a:srgbClr val="E4A903"/>
          </a:solidFill>
          <a:ln>
            <a:noFill/>
          </a:ln>
        </p:spPr>
        <p:txBody>
          <a:bodyPr vert="horz" wrap="square" lIns="76792" tIns="38396" rIns="76792" bIns="38396" numCol="1" anchor="t" anchorCtr="0" compatLnSpc="1">
            <a:normAutofit fontScale="25000" lnSpcReduction="20000"/>
          </a:bodyPr>
          <a:lstStyle/>
          <a:p>
            <a:endParaRPr lang="zh-CN" altLang="en-US" sz="113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9" name="任意多边形 59"/>
          <p:cNvSpPr/>
          <p:nvPr>
            <p:custDataLst>
              <p:tags r:id="rId13"/>
            </p:custDataLst>
          </p:nvPr>
        </p:nvSpPr>
        <p:spPr>
          <a:xfrm rot="5400000">
            <a:off x="1996504" y="3971496"/>
            <a:ext cx="709928" cy="775750"/>
          </a:xfrm>
          <a:custGeom>
            <a:avLst/>
            <a:gdLst>
              <a:gd name="connsiteX0" fmla="*/ 0 w 1149799"/>
              <a:gd name="connsiteY0" fmla="*/ 681503 h 1256402"/>
              <a:gd name="connsiteX1" fmla="*/ 459037 w 1149799"/>
              <a:gd name="connsiteY1" fmla="*/ 118283 h 1256402"/>
              <a:gd name="connsiteX2" fmla="*/ 510975 w 1149799"/>
              <a:gd name="connsiteY2" fmla="*/ 113048 h 1256402"/>
              <a:gd name="connsiteX3" fmla="*/ 593014 w 1149799"/>
              <a:gd name="connsiteY3" fmla="*/ 0 h 1256402"/>
              <a:gd name="connsiteX4" fmla="*/ 677913 w 1149799"/>
              <a:gd name="connsiteY4" fmla="*/ 116988 h 1256402"/>
              <a:gd name="connsiteX5" fmla="*/ 690762 w 1149799"/>
              <a:gd name="connsiteY5" fmla="*/ 118283 h 1256402"/>
              <a:gd name="connsiteX6" fmla="*/ 1149799 w 1149799"/>
              <a:gd name="connsiteY6" fmla="*/ 681503 h 1256402"/>
              <a:gd name="connsiteX7" fmla="*/ 574900 w 1149799"/>
              <a:gd name="connsiteY7" fmla="*/ 1256402 h 1256402"/>
              <a:gd name="connsiteX8" fmla="*/ 0 w 1149799"/>
              <a:gd name="connsiteY8" fmla="*/ 681503 h 1256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9799" h="1256402">
                <a:moveTo>
                  <a:pt x="0" y="681503"/>
                </a:moveTo>
                <a:cubicBezTo>
                  <a:pt x="0" y="403683"/>
                  <a:pt x="197065" y="171891"/>
                  <a:pt x="459037" y="118283"/>
                </a:cubicBezTo>
                <a:lnTo>
                  <a:pt x="510975" y="113048"/>
                </a:lnTo>
                <a:lnTo>
                  <a:pt x="593014" y="0"/>
                </a:lnTo>
                <a:lnTo>
                  <a:pt x="677913" y="116988"/>
                </a:lnTo>
                <a:lnTo>
                  <a:pt x="690762" y="118283"/>
                </a:lnTo>
                <a:cubicBezTo>
                  <a:pt x="952734" y="171891"/>
                  <a:pt x="1149799" y="403683"/>
                  <a:pt x="1149799" y="681503"/>
                </a:cubicBezTo>
                <a:cubicBezTo>
                  <a:pt x="1149799" y="999011"/>
                  <a:pt x="892408" y="1256402"/>
                  <a:pt x="574900" y="1256402"/>
                </a:cubicBezTo>
                <a:cubicBezTo>
                  <a:pt x="257391" y="1256402"/>
                  <a:pt x="0" y="999011"/>
                  <a:pt x="0" y="681503"/>
                </a:cubicBezTo>
                <a:close/>
              </a:path>
            </a:pathLst>
          </a:custGeom>
          <a:noFill/>
          <a:ln w="28575">
            <a:solidFill>
              <a:srgbClr val="E4A903"/>
            </a:solidFill>
          </a:ln>
        </p:spPr>
        <p:style>
          <a:lnRef idx="2">
            <a:srgbClr val="E4A903">
              <a:shade val="50000"/>
            </a:srgbClr>
          </a:lnRef>
          <a:fillRef idx="1">
            <a:srgbClr val="E4A903"/>
          </a:fillRef>
          <a:effectRef idx="0">
            <a:srgbClr val="E4A903"/>
          </a:effectRef>
          <a:fontRef idx="minor">
            <a:srgbClr val="FFFFFF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201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>
            <p:custDataLst>
              <p:tags r:id="rId14"/>
            </p:custDataLst>
          </p:nvPr>
        </p:nvSpPr>
        <p:spPr>
          <a:xfrm>
            <a:off x="2863215" y="1515745"/>
            <a:ext cx="5113655" cy="883920"/>
          </a:xfrm>
          <a:prstGeom prst="rect">
            <a:avLst/>
          </a:prstGeom>
        </p:spPr>
        <p:txBody>
          <a:bodyPr wrap="square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</a:lvl1pPr>
          </a:lstStyle>
          <a:p>
            <a:r>
              <a:rPr lang="zh-CN" altLang="en-US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老师累：课程内容多，赶时间，一直讲，好累好累</a:t>
            </a: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>
            <p:custDataLst>
              <p:tags r:id="rId15"/>
            </p:custDataLst>
          </p:nvPr>
        </p:nvSpPr>
        <p:spPr>
          <a:xfrm>
            <a:off x="2863215" y="2740660"/>
            <a:ext cx="4385945" cy="883920"/>
          </a:xfrm>
          <a:prstGeom prst="rect">
            <a:avLst/>
          </a:prstGeom>
        </p:spPr>
        <p:txBody>
          <a:bodyPr wrap="square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</a:lvl1pPr>
          </a:lstStyle>
          <a:p>
            <a:r>
              <a:rPr lang="zh-CN" altLang="en-US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学员听不懂：太满了，听不懂。</a:t>
            </a: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16"/>
            </p:custDataLst>
          </p:nvPr>
        </p:nvSpPr>
        <p:spPr>
          <a:xfrm>
            <a:off x="2863215" y="3945890"/>
            <a:ext cx="4385945" cy="883920"/>
          </a:xfrm>
          <a:prstGeom prst="rect">
            <a:avLst/>
          </a:prstGeom>
        </p:spPr>
        <p:txBody>
          <a:bodyPr wrap="square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</a:lvl1pPr>
          </a:lstStyle>
          <a:p>
            <a:r>
              <a:rPr lang="zh-CN" altLang="en-US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落地效果差：辅导期一个月，实际学员</a:t>
            </a:r>
            <a:r>
              <a:rPr lang="en-US" altLang="zh-CN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个月最多能走到安家环节</a:t>
            </a: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63726" y="407670"/>
            <a:ext cx="24180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以学员的结果输出来倒推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87208" y="977624"/>
            <a:ext cx="650367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>
                <a:solidFill>
                  <a:srgbClr val="FF0000"/>
                </a:solidFill>
              </a:rPr>
              <a:t>目标：都是要做的，希望听课后，能简单先做起来，先试试看</a:t>
            </a:r>
            <a:r>
              <a:rPr lang="en-US" altLang="zh-CN" dirty="0">
                <a:solidFill>
                  <a:srgbClr val="FF0000"/>
                </a:solidFill>
              </a:rPr>
              <a:t>...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7070" y="1498600"/>
            <a:ext cx="5106670" cy="203009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核心目标：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en-US" altLang="zh-CN"/>
              <a:t>1</a:t>
            </a:r>
            <a:r>
              <a:rPr lang="zh-CN" altLang="en-US"/>
              <a:t>、知道有什么，但不一定要每步都非常详细了解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en-US" altLang="zh-CN"/>
              <a:t>2</a:t>
            </a:r>
            <a:r>
              <a:rPr lang="zh-CN" altLang="en-US"/>
              <a:t>、知道回去后，</a:t>
            </a:r>
            <a:r>
              <a:rPr lang="en-US" altLang="zh-CN"/>
              <a:t>1</a:t>
            </a:r>
            <a:r>
              <a:rPr lang="zh-CN" altLang="en-US"/>
              <a:t>个月内</a:t>
            </a:r>
            <a:r>
              <a:rPr lang="zh-CN" altLang="en-US"/>
              <a:t>大概要干什么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en-US" altLang="zh-CN"/>
              <a:t>3</a:t>
            </a:r>
            <a:r>
              <a:rPr lang="zh-CN" altLang="en-US"/>
              <a:t>、需要哪些人和成本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687070" y="3592195"/>
            <a:ext cx="90785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b="1"/>
              <a:t>核心：</a:t>
            </a:r>
            <a:r>
              <a:rPr lang="zh-CN" altLang="en-US" b="1"/>
              <a:t>听课的人有信心，有激情，有目标，才会想办法</a:t>
            </a:r>
            <a:r>
              <a:rPr lang="en-US" altLang="zh-CN" b="1"/>
              <a:t>/</a:t>
            </a:r>
            <a:r>
              <a:rPr lang="zh-CN" altLang="en-US" b="1"/>
              <a:t>有勇气调动资源去干，才能落地执行</a:t>
            </a:r>
            <a:endParaRPr lang="zh-CN" altLang="en-US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77889" y="438150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实际结果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957718" y="1223369"/>
            <a:ext cx="5986780" cy="17532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dirty="0">
                <a:solidFill>
                  <a:srgbClr val="FF0000"/>
                </a:solidFill>
              </a:rPr>
              <a:t>没信心：课程都没听懂，也不知从何问起</a:t>
            </a:r>
            <a:endParaRPr lang="zh-CN" dirty="0">
              <a:solidFill>
                <a:srgbClr val="FF0000"/>
              </a:solidFill>
            </a:endParaRPr>
          </a:p>
          <a:p>
            <a:pPr algn="l"/>
            <a:endParaRPr lang="zh-CN" dirty="0">
              <a:solidFill>
                <a:srgbClr val="FF0000"/>
              </a:solidFill>
            </a:endParaRPr>
          </a:p>
          <a:p>
            <a:pPr algn="l"/>
            <a:r>
              <a:rPr lang="zh-CN" dirty="0">
                <a:solidFill>
                  <a:srgbClr val="FF0000"/>
                </a:solidFill>
              </a:rPr>
              <a:t>没勇气：好复杂啊，不知从何下手，串不起来</a:t>
            </a:r>
            <a:endParaRPr lang="zh-CN" dirty="0">
              <a:solidFill>
                <a:srgbClr val="FF0000"/>
              </a:solidFill>
            </a:endParaRPr>
          </a:p>
          <a:p>
            <a:pPr algn="l"/>
            <a:endParaRPr lang="zh-CN" dirty="0">
              <a:solidFill>
                <a:srgbClr val="FF0000"/>
              </a:solidFill>
            </a:endParaRPr>
          </a:p>
          <a:p>
            <a:pPr algn="l"/>
            <a:r>
              <a:rPr lang="zh-CN" dirty="0">
                <a:solidFill>
                  <a:srgbClr val="FF0000"/>
                </a:solidFill>
              </a:rPr>
              <a:t>没激情：不知道阶段性成果是什么，怎么跟老板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公域交差</a:t>
            </a:r>
            <a:endParaRPr lang="zh-CN" dirty="0">
              <a:solidFill>
                <a:srgbClr val="FF0000"/>
              </a:solidFill>
            </a:endParaRPr>
          </a:p>
          <a:p>
            <a:pPr algn="l"/>
            <a:endParaRPr lang="zh-CN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001395" y="3016885"/>
            <a:ext cx="834580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我们本以为，我们给的越多越好，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但其实，信息过载，成为了一种负担。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反而阻碍了用户的行动。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3876" y="464453"/>
            <a:ext cx="2621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第四期的动作调整：做减法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527616" y="3529547"/>
            <a:ext cx="2215756" cy="925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r>
              <a:rPr lang="zh-CN" altLang="en-US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减少内容</a:t>
            </a: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zh-CN" altLang="en-US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减少案例个数，</a:t>
            </a: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个案例讲透</a:t>
            </a: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2" name="矩形 3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610495" y="2763398"/>
            <a:ext cx="2201759" cy="310170"/>
          </a:xfrm>
          <a:prstGeom prst="rect">
            <a:avLst/>
          </a:prstGeom>
          <a:solidFill>
            <a:srgbClr val="E4A903"/>
          </a:solidFill>
          <a:ln>
            <a:noFill/>
          </a:ln>
        </p:spPr>
        <p:txBody>
          <a:bodyPr wrap="none">
            <a:normAutofit fontScale="90000" lnSpcReduction="20000"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zh-CN" altLang="en-US" sz="1510" b="1" spc="30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减课程内容</a:t>
            </a:r>
            <a:endParaRPr lang="zh-CN" altLang="en-US" sz="1510" b="1" spc="30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3" name="矩形 27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610494" y="3140742"/>
            <a:ext cx="1575354" cy="310170"/>
          </a:xfrm>
          <a:prstGeom prst="rect">
            <a:avLst/>
          </a:prstGeom>
          <a:solidFill>
            <a:srgbClr val="E4A903"/>
          </a:solidFill>
          <a:ln>
            <a:noFill/>
          </a:ln>
        </p:spPr>
        <p:txBody>
          <a:bodyPr wrap="none">
            <a:normAutofit fontScale="80000"/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510" b="1" spc="30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减篇幅，减案例</a:t>
            </a:r>
            <a:endParaRPr lang="zh-CN" altLang="en-US" sz="1510" b="1" spc="30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5" name="矩形 5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950495" y="3529550"/>
            <a:ext cx="2217733" cy="925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r>
              <a:rPr lang="zh-CN" altLang="en-US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先从用户视角出发</a:t>
            </a: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zh-CN" altLang="en-US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讲执行端的效果</a:t>
            </a: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zh-CN" altLang="en-US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再讲如何做到</a:t>
            </a: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7" name="矩形 39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033438" y="2763399"/>
            <a:ext cx="2201759" cy="310170"/>
          </a:xfrm>
          <a:prstGeom prst="rect">
            <a:avLst/>
          </a:prstGeom>
          <a:solidFill>
            <a:srgbClr val="E4A903"/>
          </a:solidFill>
          <a:ln>
            <a:noFill/>
          </a:ln>
        </p:spPr>
        <p:txBody>
          <a:bodyPr wrap="none">
            <a:normAutofit fontScale="80000"/>
          </a:bodyPr>
          <a:lstStyle/>
          <a:p>
            <a:pPr>
              <a:spcBef>
                <a:spcPct val="0"/>
              </a:spcBef>
              <a:buNone/>
            </a:pPr>
            <a:r>
              <a:rPr lang="zh-CN" altLang="en-US" sz="1510" b="1" spc="30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减表述专业度</a:t>
            </a:r>
            <a:endParaRPr lang="zh-CN" altLang="en-US" sz="1510" b="1" spc="30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8" name="矩形 3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033438" y="3140960"/>
            <a:ext cx="1575354" cy="310170"/>
          </a:xfrm>
          <a:prstGeom prst="rect">
            <a:avLst/>
          </a:prstGeom>
          <a:solidFill>
            <a:srgbClr val="E4A903"/>
          </a:solidFill>
          <a:ln>
            <a:noFill/>
          </a:ln>
        </p:spPr>
        <p:txBody>
          <a:bodyPr wrap="none">
            <a:normAutofit fontScale="80000"/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510" b="1" spc="30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增加画面感</a:t>
            </a:r>
            <a:endParaRPr lang="zh-CN" altLang="en-US" sz="1510" b="1" spc="30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0" name="矩形 5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373375" y="3529550"/>
            <a:ext cx="2217733" cy="925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20000"/>
          </a:bodyPr>
          <a:lstStyle/>
          <a:p>
            <a:r>
              <a:rPr lang="zh-CN" altLang="en-US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趣味化，</a:t>
            </a: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zh-CN" altLang="en-US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能调动好奇心</a:t>
            </a: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zh-CN" altLang="en-US" sz="151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浅入深出</a:t>
            </a:r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2" name="矩形 39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456318" y="2763399"/>
            <a:ext cx="2201759" cy="310170"/>
          </a:xfrm>
          <a:prstGeom prst="rect">
            <a:avLst/>
          </a:prstGeom>
          <a:solidFill>
            <a:srgbClr val="E4A903"/>
          </a:solidFill>
          <a:ln>
            <a:noFill/>
          </a:ln>
        </p:spPr>
        <p:txBody>
          <a:bodyPr wrap="none">
            <a:normAutofit fontScale="80000"/>
          </a:bodyPr>
          <a:lstStyle/>
          <a:p>
            <a:pPr>
              <a:spcBef>
                <a:spcPct val="0"/>
              </a:spcBef>
              <a:buNone/>
            </a:pPr>
            <a:r>
              <a:rPr lang="zh-CN" altLang="en-US" sz="1510" b="1" spc="30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减入门难度</a:t>
            </a:r>
            <a:endParaRPr lang="zh-CN" altLang="en-US" sz="1510" b="1" spc="30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3" name="矩形 38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456318" y="3140960"/>
            <a:ext cx="1575354" cy="310170"/>
          </a:xfrm>
          <a:prstGeom prst="rect">
            <a:avLst/>
          </a:prstGeom>
          <a:solidFill>
            <a:srgbClr val="E4A903"/>
          </a:solidFill>
          <a:ln>
            <a:noFill/>
          </a:ln>
        </p:spPr>
        <p:txBody>
          <a:bodyPr wrap="none">
            <a:normAutofit fontScale="80000"/>
          </a:bodyPr>
          <a:lstStyle/>
          <a:p>
            <a:pPr algn="l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510" b="1" spc="30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讲底层逻辑</a:t>
            </a:r>
            <a:endParaRPr lang="zh-CN" altLang="en-US" sz="1510" b="1" spc="300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0" name="Freeform 63"/>
          <p:cNvSpPr>
            <a:spLocks noChangeAspect="1" noChangeArrowheads="1"/>
          </p:cNvSpPr>
          <p:nvPr>
            <p:custDataLst>
              <p:tags r:id="rId15"/>
            </p:custDataLst>
          </p:nvPr>
        </p:nvSpPr>
        <p:spPr bwMode="auto">
          <a:xfrm>
            <a:off x="2213590" y="1274241"/>
            <a:ext cx="654526" cy="634980"/>
          </a:xfrm>
          <a:custGeom>
            <a:avLst/>
            <a:gdLst>
              <a:gd name="T0" fmla="*/ 2147483647 w 312"/>
              <a:gd name="T1" fmla="*/ 0 h 303"/>
              <a:gd name="T2" fmla="*/ 2147483647 w 312"/>
              <a:gd name="T3" fmla="*/ 2147483647 h 303"/>
              <a:gd name="T4" fmla="*/ 2147483647 w 312"/>
              <a:gd name="T5" fmla="*/ 2147483647 h 303"/>
              <a:gd name="T6" fmla="*/ 2147483647 w 312"/>
              <a:gd name="T7" fmla="*/ 2147483647 h 303"/>
              <a:gd name="T8" fmla="*/ 2147483647 w 312"/>
              <a:gd name="T9" fmla="*/ 2147483647 h 303"/>
              <a:gd name="T10" fmla="*/ 2147483647 w 312"/>
              <a:gd name="T11" fmla="*/ 2147483647 h 303"/>
              <a:gd name="T12" fmla="*/ 2147483647 w 312"/>
              <a:gd name="T13" fmla="*/ 2147483647 h 303"/>
              <a:gd name="T14" fmla="*/ 2147483647 w 312"/>
              <a:gd name="T15" fmla="*/ 2147483647 h 303"/>
              <a:gd name="T16" fmla="*/ 2147483647 w 312"/>
              <a:gd name="T17" fmla="*/ 2147483647 h 303"/>
              <a:gd name="T18" fmla="*/ 2147483647 w 312"/>
              <a:gd name="T19" fmla="*/ 2147483647 h 303"/>
              <a:gd name="T20" fmla="*/ 2147483647 w 312"/>
              <a:gd name="T21" fmla="*/ 2147483647 h 303"/>
              <a:gd name="T22" fmla="*/ 2147483647 w 312"/>
              <a:gd name="T23" fmla="*/ 2147483647 h 303"/>
              <a:gd name="T24" fmla="*/ 2147483647 w 312"/>
              <a:gd name="T25" fmla="*/ 2147483647 h 303"/>
              <a:gd name="T26" fmla="*/ 2147483647 w 312"/>
              <a:gd name="T27" fmla="*/ 2147483647 h 303"/>
              <a:gd name="T28" fmla="*/ 2147483647 w 312"/>
              <a:gd name="T29" fmla="*/ 2147483647 h 303"/>
              <a:gd name="T30" fmla="*/ 2147483647 w 312"/>
              <a:gd name="T31" fmla="*/ 2147483647 h 303"/>
              <a:gd name="T32" fmla="*/ 2147483647 w 312"/>
              <a:gd name="T33" fmla="*/ 2147483647 h 303"/>
              <a:gd name="T34" fmla="*/ 2147483647 w 312"/>
              <a:gd name="T35" fmla="*/ 2147483647 h 303"/>
              <a:gd name="T36" fmla="*/ 2147483647 w 312"/>
              <a:gd name="T37" fmla="*/ 2147483647 h 303"/>
              <a:gd name="T38" fmla="*/ 2147483647 w 312"/>
              <a:gd name="T39" fmla="*/ 2147483647 h 303"/>
              <a:gd name="T40" fmla="*/ 2147483647 w 312"/>
              <a:gd name="T41" fmla="*/ 2147483647 h 303"/>
              <a:gd name="T42" fmla="*/ 2147483647 w 312"/>
              <a:gd name="T43" fmla="*/ 2147483647 h 303"/>
              <a:gd name="T44" fmla="*/ 2147483647 w 312"/>
              <a:gd name="T45" fmla="*/ 2147483647 h 303"/>
              <a:gd name="T46" fmla="*/ 2147483647 w 312"/>
              <a:gd name="T47" fmla="*/ 2147483647 h 303"/>
              <a:gd name="T48" fmla="*/ 2147483647 w 312"/>
              <a:gd name="T49" fmla="*/ 2147483647 h 303"/>
              <a:gd name="T50" fmla="*/ 2147483647 w 312"/>
              <a:gd name="T51" fmla="*/ 2147483647 h 303"/>
              <a:gd name="T52" fmla="*/ 2147483647 w 312"/>
              <a:gd name="T53" fmla="*/ 2147483647 h 303"/>
              <a:gd name="T54" fmla="*/ 2147483647 w 312"/>
              <a:gd name="T55" fmla="*/ 2147483647 h 303"/>
              <a:gd name="T56" fmla="*/ 2147483647 w 312"/>
              <a:gd name="T57" fmla="*/ 2147483647 h 303"/>
              <a:gd name="T58" fmla="*/ 2147483647 w 312"/>
              <a:gd name="T59" fmla="*/ 0 h 30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312"/>
              <a:gd name="T91" fmla="*/ 0 h 303"/>
              <a:gd name="T92" fmla="*/ 312 w 312"/>
              <a:gd name="T93" fmla="*/ 303 h 30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312" h="303">
                <a:moveTo>
                  <a:pt x="244" y="0"/>
                </a:moveTo>
                <a:cubicBezTo>
                  <a:pt x="231" y="0"/>
                  <a:pt x="219" y="4"/>
                  <a:pt x="209" y="12"/>
                </a:cubicBezTo>
                <a:cubicBezTo>
                  <a:pt x="197" y="22"/>
                  <a:pt x="185" y="34"/>
                  <a:pt x="181" y="49"/>
                </a:cubicBezTo>
                <a:cubicBezTo>
                  <a:pt x="175" y="72"/>
                  <a:pt x="184" y="94"/>
                  <a:pt x="198" y="112"/>
                </a:cubicBezTo>
                <a:cubicBezTo>
                  <a:pt x="197" y="112"/>
                  <a:pt x="196" y="112"/>
                  <a:pt x="195" y="112"/>
                </a:cubicBezTo>
                <a:cubicBezTo>
                  <a:pt x="185" y="112"/>
                  <a:pt x="181" y="101"/>
                  <a:pt x="177" y="92"/>
                </a:cubicBezTo>
                <a:cubicBezTo>
                  <a:pt x="148" y="120"/>
                  <a:pt x="121" y="150"/>
                  <a:pt x="92" y="177"/>
                </a:cubicBezTo>
                <a:cubicBezTo>
                  <a:pt x="85" y="175"/>
                  <a:pt x="78" y="174"/>
                  <a:pt x="71" y="174"/>
                </a:cubicBezTo>
                <a:cubicBezTo>
                  <a:pt x="55" y="174"/>
                  <a:pt x="39" y="180"/>
                  <a:pt x="29" y="192"/>
                </a:cubicBezTo>
                <a:cubicBezTo>
                  <a:pt x="11" y="207"/>
                  <a:pt x="0" y="232"/>
                  <a:pt x="7" y="255"/>
                </a:cubicBezTo>
                <a:cubicBezTo>
                  <a:pt x="9" y="258"/>
                  <a:pt x="9" y="266"/>
                  <a:pt x="14" y="266"/>
                </a:cubicBezTo>
                <a:cubicBezTo>
                  <a:pt x="14" y="266"/>
                  <a:pt x="14" y="266"/>
                  <a:pt x="14" y="266"/>
                </a:cubicBezTo>
                <a:cubicBezTo>
                  <a:pt x="28" y="254"/>
                  <a:pt x="40" y="240"/>
                  <a:pt x="53" y="228"/>
                </a:cubicBezTo>
                <a:cubicBezTo>
                  <a:pt x="62" y="236"/>
                  <a:pt x="71" y="246"/>
                  <a:pt x="80" y="255"/>
                </a:cubicBezTo>
                <a:cubicBezTo>
                  <a:pt x="67" y="269"/>
                  <a:pt x="53" y="282"/>
                  <a:pt x="40" y="296"/>
                </a:cubicBezTo>
                <a:cubicBezTo>
                  <a:pt x="49" y="300"/>
                  <a:pt x="60" y="303"/>
                  <a:pt x="70" y="303"/>
                </a:cubicBezTo>
                <a:cubicBezTo>
                  <a:pt x="81" y="303"/>
                  <a:pt x="91" y="300"/>
                  <a:pt x="100" y="295"/>
                </a:cubicBezTo>
                <a:cubicBezTo>
                  <a:pt x="117" y="282"/>
                  <a:pt x="133" y="265"/>
                  <a:pt x="134" y="244"/>
                </a:cubicBezTo>
                <a:cubicBezTo>
                  <a:pt x="137" y="224"/>
                  <a:pt x="127" y="206"/>
                  <a:pt x="116" y="191"/>
                </a:cubicBezTo>
                <a:cubicBezTo>
                  <a:pt x="117" y="190"/>
                  <a:pt x="117" y="190"/>
                  <a:pt x="118" y="190"/>
                </a:cubicBezTo>
                <a:cubicBezTo>
                  <a:pt x="128" y="190"/>
                  <a:pt x="133" y="202"/>
                  <a:pt x="138" y="209"/>
                </a:cubicBezTo>
                <a:cubicBezTo>
                  <a:pt x="166" y="182"/>
                  <a:pt x="194" y="153"/>
                  <a:pt x="222" y="126"/>
                </a:cubicBezTo>
                <a:cubicBezTo>
                  <a:pt x="230" y="127"/>
                  <a:pt x="237" y="129"/>
                  <a:pt x="245" y="129"/>
                </a:cubicBezTo>
                <a:cubicBezTo>
                  <a:pt x="249" y="129"/>
                  <a:pt x="252" y="128"/>
                  <a:pt x="256" y="127"/>
                </a:cubicBezTo>
                <a:cubicBezTo>
                  <a:pt x="274" y="125"/>
                  <a:pt x="286" y="110"/>
                  <a:pt x="298" y="97"/>
                </a:cubicBezTo>
                <a:cubicBezTo>
                  <a:pt x="312" y="79"/>
                  <a:pt x="311" y="54"/>
                  <a:pt x="302" y="34"/>
                </a:cubicBezTo>
                <a:cubicBezTo>
                  <a:pt x="287" y="47"/>
                  <a:pt x="274" y="62"/>
                  <a:pt x="260" y="75"/>
                </a:cubicBezTo>
                <a:cubicBezTo>
                  <a:pt x="251" y="66"/>
                  <a:pt x="242" y="57"/>
                  <a:pt x="234" y="48"/>
                </a:cubicBezTo>
                <a:cubicBezTo>
                  <a:pt x="247" y="34"/>
                  <a:pt x="261" y="20"/>
                  <a:pt x="274" y="7"/>
                </a:cubicBezTo>
                <a:cubicBezTo>
                  <a:pt x="265" y="2"/>
                  <a:pt x="255" y="0"/>
                  <a:pt x="244" y="0"/>
                </a:cubicBezTo>
              </a:path>
            </a:pathLst>
          </a:custGeom>
          <a:solidFill>
            <a:srgbClr val="E4A903"/>
          </a:solidFill>
          <a:ln>
            <a:noFill/>
          </a:ln>
        </p:spPr>
        <p:txBody>
          <a:bodyPr lIns="76792" tIns="38396" rIns="76792" bIns="38396">
            <a:normAutofit/>
          </a:bodyPr>
          <a:lstStyle/>
          <a:p>
            <a:endParaRPr lang="zh-CN" altLang="en-US" sz="201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1" name="任意多边形 53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 rot="10800000">
            <a:off x="2052011" y="1104891"/>
            <a:ext cx="977685" cy="1112782"/>
          </a:xfrm>
          <a:custGeom>
            <a:avLst/>
            <a:gdLst>
              <a:gd name="T0" fmla="*/ 908968 w 826161"/>
              <a:gd name="T1" fmla="*/ 1109414 h 940604"/>
              <a:gd name="T2" fmla="*/ 65461 w 826161"/>
              <a:gd name="T3" fmla="*/ 1109414 h 940604"/>
              <a:gd name="T4" fmla="*/ 0 w 826161"/>
              <a:gd name="T5" fmla="*/ 1043954 h 940604"/>
              <a:gd name="T6" fmla="*/ 0 w 826161"/>
              <a:gd name="T7" fmla="*/ 200444 h 940604"/>
              <a:gd name="T8" fmla="*/ 65461 w 826161"/>
              <a:gd name="T9" fmla="*/ 134981 h 940604"/>
              <a:gd name="T10" fmla="*/ 408927 w 826161"/>
              <a:gd name="T11" fmla="*/ 134981 h 940604"/>
              <a:gd name="T12" fmla="*/ 487216 w 826161"/>
              <a:gd name="T13" fmla="*/ 0 h 940604"/>
              <a:gd name="T14" fmla="*/ 565504 w 826161"/>
              <a:gd name="T15" fmla="*/ 134981 h 940604"/>
              <a:gd name="T16" fmla="*/ 908968 w 826161"/>
              <a:gd name="T17" fmla="*/ 134981 h 940604"/>
              <a:gd name="T18" fmla="*/ 974430 w 826161"/>
              <a:gd name="T19" fmla="*/ 200444 h 940604"/>
              <a:gd name="T20" fmla="*/ 974430 w 826161"/>
              <a:gd name="T21" fmla="*/ 1043954 h 940604"/>
              <a:gd name="T22" fmla="*/ 908968 w 826161"/>
              <a:gd name="T23" fmla="*/ 1109414 h 9406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26161"/>
              <a:gd name="T37" fmla="*/ 0 h 940604"/>
              <a:gd name="T38" fmla="*/ 826161 w 826161"/>
              <a:gd name="T39" fmla="*/ 940604 h 94060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26161" h="940604">
                <a:moveTo>
                  <a:pt x="770660" y="940604"/>
                </a:moveTo>
                <a:lnTo>
                  <a:pt x="55501" y="940604"/>
                </a:lnTo>
                <a:cubicBezTo>
                  <a:pt x="24849" y="940604"/>
                  <a:pt x="0" y="915755"/>
                  <a:pt x="0" y="885103"/>
                </a:cubicBezTo>
                <a:lnTo>
                  <a:pt x="0" y="169944"/>
                </a:lnTo>
                <a:cubicBezTo>
                  <a:pt x="0" y="139292"/>
                  <a:pt x="24849" y="114443"/>
                  <a:pt x="55501" y="114443"/>
                </a:cubicBezTo>
                <a:lnTo>
                  <a:pt x="346704" y="114443"/>
                </a:lnTo>
                <a:lnTo>
                  <a:pt x="413081" y="0"/>
                </a:lnTo>
                <a:lnTo>
                  <a:pt x="479458" y="114443"/>
                </a:lnTo>
                <a:lnTo>
                  <a:pt x="770660" y="114443"/>
                </a:lnTo>
                <a:cubicBezTo>
                  <a:pt x="801312" y="114443"/>
                  <a:pt x="826161" y="139292"/>
                  <a:pt x="826161" y="169944"/>
                </a:cubicBezTo>
                <a:lnTo>
                  <a:pt x="826161" y="885103"/>
                </a:lnTo>
                <a:cubicBezTo>
                  <a:pt x="826161" y="915755"/>
                  <a:pt x="801312" y="940604"/>
                  <a:pt x="770660" y="940604"/>
                </a:cubicBezTo>
                <a:close/>
              </a:path>
            </a:pathLst>
          </a:custGeom>
          <a:noFill/>
          <a:ln w="28575" cap="flat" cmpd="sng">
            <a:solidFill>
              <a:srgbClr val="E4A903"/>
            </a:solidFill>
            <a:beve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normAutofit/>
          </a:bodyPr>
          <a:lstStyle/>
          <a:p>
            <a:endParaRPr lang="zh-CN" altLang="en-US" sz="201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5" name="Freeform 45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608253" y="1274242"/>
            <a:ext cx="575057" cy="504960"/>
          </a:xfrm>
          <a:custGeom>
            <a:avLst/>
            <a:gdLst>
              <a:gd name="T0" fmla="*/ 9368 w 327"/>
              <a:gd name="T1" fmla="*/ 498 h 287"/>
              <a:gd name="T2" fmla="*/ 12377 w 327"/>
              <a:gd name="T3" fmla="*/ 410 h 287"/>
              <a:gd name="T4" fmla="*/ 20229 w 327"/>
              <a:gd name="T5" fmla="*/ 3729 h 287"/>
              <a:gd name="T6" fmla="*/ 22545 w 327"/>
              <a:gd name="T7" fmla="*/ 3943 h 287"/>
              <a:gd name="T8" fmla="*/ 30094 w 327"/>
              <a:gd name="T9" fmla="*/ 1103 h 287"/>
              <a:gd name="T10" fmla="*/ 32192 w 327"/>
              <a:gd name="T11" fmla="*/ 912 h 287"/>
              <a:gd name="T12" fmla="*/ 32713 w 327"/>
              <a:gd name="T13" fmla="*/ 2923 h 287"/>
              <a:gd name="T14" fmla="*/ 32713 w 327"/>
              <a:gd name="T15" fmla="*/ 13411 h 287"/>
              <a:gd name="T16" fmla="*/ 29880 w 327"/>
              <a:gd name="T17" fmla="*/ 10488 h 287"/>
              <a:gd name="T18" fmla="*/ 29792 w 327"/>
              <a:gd name="T19" fmla="*/ 4441 h 287"/>
              <a:gd name="T20" fmla="*/ 21527 w 327"/>
              <a:gd name="T21" fmla="*/ 7257 h 287"/>
              <a:gd name="T22" fmla="*/ 10968 w 327"/>
              <a:gd name="T23" fmla="*/ 2923 h 287"/>
              <a:gd name="T24" fmla="*/ 2726 w 327"/>
              <a:gd name="T25" fmla="*/ 6759 h 287"/>
              <a:gd name="T26" fmla="*/ 2726 w 327"/>
              <a:gd name="T27" fmla="*/ 25114 h 287"/>
              <a:gd name="T28" fmla="*/ 9456 w 327"/>
              <a:gd name="T29" fmla="*/ 22079 h 287"/>
              <a:gd name="T30" fmla="*/ 10559 w 327"/>
              <a:gd name="T31" fmla="*/ 24918 h 287"/>
              <a:gd name="T32" fmla="*/ 2316 w 327"/>
              <a:gd name="T33" fmla="*/ 28540 h 287"/>
              <a:gd name="T34" fmla="*/ 195 w 327"/>
              <a:gd name="T35" fmla="*/ 28754 h 287"/>
              <a:gd name="T36" fmla="*/ 195 w 327"/>
              <a:gd name="T37" fmla="*/ 4636 h 287"/>
              <a:gd name="T38" fmla="*/ 9368 w 327"/>
              <a:gd name="T39" fmla="*/ 498 h 28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27"/>
              <a:gd name="T61" fmla="*/ 0 h 287"/>
              <a:gd name="T62" fmla="*/ 327 w 327"/>
              <a:gd name="T63" fmla="*/ 287 h 28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27" h="287">
                <a:moveTo>
                  <a:pt x="93" y="5"/>
                </a:moveTo>
                <a:cubicBezTo>
                  <a:pt x="102" y="0"/>
                  <a:pt x="113" y="0"/>
                  <a:pt x="123" y="4"/>
                </a:cubicBezTo>
                <a:cubicBezTo>
                  <a:pt x="149" y="15"/>
                  <a:pt x="175" y="25"/>
                  <a:pt x="201" y="37"/>
                </a:cubicBezTo>
                <a:cubicBezTo>
                  <a:pt x="208" y="41"/>
                  <a:pt x="216" y="42"/>
                  <a:pt x="224" y="39"/>
                </a:cubicBezTo>
                <a:cubicBezTo>
                  <a:pt x="249" y="30"/>
                  <a:pt x="274" y="20"/>
                  <a:pt x="299" y="11"/>
                </a:cubicBezTo>
                <a:cubicBezTo>
                  <a:pt x="305" y="8"/>
                  <a:pt x="313" y="7"/>
                  <a:pt x="320" y="9"/>
                </a:cubicBezTo>
                <a:cubicBezTo>
                  <a:pt x="327" y="13"/>
                  <a:pt x="325" y="22"/>
                  <a:pt x="325" y="29"/>
                </a:cubicBezTo>
                <a:cubicBezTo>
                  <a:pt x="325" y="64"/>
                  <a:pt x="326" y="99"/>
                  <a:pt x="325" y="133"/>
                </a:cubicBezTo>
                <a:cubicBezTo>
                  <a:pt x="316" y="123"/>
                  <a:pt x="307" y="113"/>
                  <a:pt x="297" y="104"/>
                </a:cubicBezTo>
                <a:cubicBezTo>
                  <a:pt x="296" y="84"/>
                  <a:pt x="297" y="64"/>
                  <a:pt x="296" y="44"/>
                </a:cubicBezTo>
                <a:cubicBezTo>
                  <a:pt x="268" y="50"/>
                  <a:pt x="242" y="66"/>
                  <a:pt x="214" y="72"/>
                </a:cubicBezTo>
                <a:cubicBezTo>
                  <a:pt x="178" y="61"/>
                  <a:pt x="144" y="43"/>
                  <a:pt x="109" y="29"/>
                </a:cubicBezTo>
                <a:cubicBezTo>
                  <a:pt x="98" y="34"/>
                  <a:pt x="44" y="59"/>
                  <a:pt x="27" y="67"/>
                </a:cubicBezTo>
                <a:cubicBezTo>
                  <a:pt x="26" y="81"/>
                  <a:pt x="25" y="203"/>
                  <a:pt x="27" y="249"/>
                </a:cubicBezTo>
                <a:cubicBezTo>
                  <a:pt x="50" y="241"/>
                  <a:pt x="72" y="229"/>
                  <a:pt x="94" y="219"/>
                </a:cubicBezTo>
                <a:cubicBezTo>
                  <a:pt x="101" y="227"/>
                  <a:pt x="103" y="237"/>
                  <a:pt x="105" y="247"/>
                </a:cubicBezTo>
                <a:cubicBezTo>
                  <a:pt x="77" y="258"/>
                  <a:pt x="51" y="272"/>
                  <a:pt x="23" y="283"/>
                </a:cubicBezTo>
                <a:cubicBezTo>
                  <a:pt x="16" y="287"/>
                  <a:pt x="9" y="285"/>
                  <a:pt x="2" y="285"/>
                </a:cubicBezTo>
                <a:cubicBezTo>
                  <a:pt x="1" y="235"/>
                  <a:pt x="0" y="77"/>
                  <a:pt x="2" y="46"/>
                </a:cubicBezTo>
                <a:cubicBezTo>
                  <a:pt x="32" y="32"/>
                  <a:pt x="63" y="19"/>
                  <a:pt x="93" y="5"/>
                </a:cubicBezTo>
                <a:close/>
              </a:path>
            </a:pathLst>
          </a:custGeom>
          <a:solidFill>
            <a:srgbClr val="E4A903"/>
          </a:solidFill>
          <a:ln>
            <a:noFill/>
          </a:ln>
        </p:spPr>
        <p:txBody>
          <a:bodyPr lIns="76792" tIns="38396" rIns="76792" bIns="38396">
            <a:normAutofit/>
          </a:bodyPr>
          <a:lstStyle/>
          <a:p>
            <a:endParaRPr lang="zh-CN" altLang="en-US" sz="201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6" name="Freeform 46"/>
          <p:cNvSpPr>
            <a:spLocks noEditPoints="1" noChangeArrowheads="1"/>
          </p:cNvSpPr>
          <p:nvPr>
            <p:custDataLst>
              <p:tags r:id="rId18"/>
            </p:custDataLst>
          </p:nvPr>
        </p:nvSpPr>
        <p:spPr bwMode="auto">
          <a:xfrm>
            <a:off x="4796536" y="1448484"/>
            <a:ext cx="465792" cy="460738"/>
          </a:xfrm>
          <a:custGeom>
            <a:avLst/>
            <a:gdLst>
              <a:gd name="T0" fmla="*/ 1297 w 265"/>
              <a:gd name="T1" fmla="*/ 11883 h 262"/>
              <a:gd name="T2" fmla="*/ 9856 w 265"/>
              <a:gd name="T3" fmla="*/ 195 h 262"/>
              <a:gd name="T4" fmla="*/ 16774 w 265"/>
              <a:gd name="T5" fmla="*/ 2122 h 262"/>
              <a:gd name="T6" fmla="*/ 19907 w 265"/>
              <a:gd name="T7" fmla="*/ 5844 h 262"/>
              <a:gd name="T8" fmla="*/ 20707 w 265"/>
              <a:gd name="T9" fmla="*/ 11083 h 262"/>
              <a:gd name="T10" fmla="*/ 18480 w 265"/>
              <a:gd name="T11" fmla="*/ 16819 h 262"/>
              <a:gd name="T12" fmla="*/ 21613 w 265"/>
              <a:gd name="T13" fmla="*/ 18229 h 262"/>
              <a:gd name="T14" fmla="*/ 25635 w 265"/>
              <a:gd name="T15" fmla="*/ 22165 h 262"/>
              <a:gd name="T16" fmla="*/ 22501 w 265"/>
              <a:gd name="T17" fmla="*/ 25371 h 262"/>
              <a:gd name="T18" fmla="*/ 17787 w 265"/>
              <a:gd name="T19" fmla="*/ 21258 h 262"/>
              <a:gd name="T20" fmla="*/ 16165 w 265"/>
              <a:gd name="T21" fmla="*/ 18420 h 262"/>
              <a:gd name="T22" fmla="*/ 9033 w 265"/>
              <a:gd name="T23" fmla="*/ 19634 h 262"/>
              <a:gd name="T24" fmla="*/ 1297 w 265"/>
              <a:gd name="T25" fmla="*/ 11883 h 262"/>
              <a:gd name="T26" fmla="*/ 10051 w 265"/>
              <a:gd name="T27" fmla="*/ 3615 h 262"/>
              <a:gd name="T28" fmla="*/ 5016 w 265"/>
              <a:gd name="T29" fmla="*/ 7449 h 262"/>
              <a:gd name="T30" fmla="*/ 8233 w 265"/>
              <a:gd name="T31" fmla="*/ 15912 h 262"/>
              <a:gd name="T32" fmla="*/ 17183 w 265"/>
              <a:gd name="T33" fmla="*/ 11581 h 262"/>
              <a:gd name="T34" fmla="*/ 10051 w 265"/>
              <a:gd name="T35" fmla="*/ 3615 h 26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65"/>
              <a:gd name="T55" fmla="*/ 0 h 262"/>
              <a:gd name="T56" fmla="*/ 265 w 265"/>
              <a:gd name="T57" fmla="*/ 262 h 26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65" h="262">
                <a:moveTo>
                  <a:pt x="13" y="118"/>
                </a:moveTo>
                <a:cubicBezTo>
                  <a:pt x="0" y="64"/>
                  <a:pt x="44" y="7"/>
                  <a:pt x="98" y="2"/>
                </a:cubicBezTo>
                <a:cubicBezTo>
                  <a:pt x="120" y="0"/>
                  <a:pt x="150" y="7"/>
                  <a:pt x="167" y="21"/>
                </a:cubicBezTo>
                <a:cubicBezTo>
                  <a:pt x="180" y="30"/>
                  <a:pt x="190" y="44"/>
                  <a:pt x="198" y="58"/>
                </a:cubicBezTo>
                <a:cubicBezTo>
                  <a:pt x="205" y="72"/>
                  <a:pt x="207" y="95"/>
                  <a:pt x="206" y="110"/>
                </a:cubicBezTo>
                <a:cubicBezTo>
                  <a:pt x="205" y="131"/>
                  <a:pt x="192" y="148"/>
                  <a:pt x="184" y="167"/>
                </a:cubicBezTo>
                <a:cubicBezTo>
                  <a:pt x="195" y="170"/>
                  <a:pt x="207" y="172"/>
                  <a:pt x="215" y="181"/>
                </a:cubicBezTo>
                <a:cubicBezTo>
                  <a:pt x="228" y="195"/>
                  <a:pt x="246" y="204"/>
                  <a:pt x="255" y="220"/>
                </a:cubicBezTo>
                <a:cubicBezTo>
                  <a:pt x="265" y="239"/>
                  <a:pt x="242" y="262"/>
                  <a:pt x="224" y="252"/>
                </a:cubicBezTo>
                <a:cubicBezTo>
                  <a:pt x="207" y="240"/>
                  <a:pt x="192" y="225"/>
                  <a:pt x="177" y="211"/>
                </a:cubicBezTo>
                <a:cubicBezTo>
                  <a:pt x="168" y="204"/>
                  <a:pt x="172" y="189"/>
                  <a:pt x="161" y="183"/>
                </a:cubicBezTo>
                <a:cubicBezTo>
                  <a:pt x="139" y="193"/>
                  <a:pt x="114" y="202"/>
                  <a:pt x="90" y="195"/>
                </a:cubicBezTo>
                <a:cubicBezTo>
                  <a:pt x="51" y="188"/>
                  <a:pt x="20" y="156"/>
                  <a:pt x="13" y="118"/>
                </a:cubicBezTo>
                <a:close/>
                <a:moveTo>
                  <a:pt x="100" y="36"/>
                </a:moveTo>
                <a:cubicBezTo>
                  <a:pt x="78" y="40"/>
                  <a:pt x="59" y="54"/>
                  <a:pt x="50" y="74"/>
                </a:cubicBezTo>
                <a:cubicBezTo>
                  <a:pt x="38" y="105"/>
                  <a:pt x="50" y="145"/>
                  <a:pt x="82" y="158"/>
                </a:cubicBezTo>
                <a:cubicBezTo>
                  <a:pt x="117" y="175"/>
                  <a:pt x="163" y="153"/>
                  <a:pt x="171" y="115"/>
                </a:cubicBezTo>
                <a:cubicBezTo>
                  <a:pt x="184" y="73"/>
                  <a:pt x="142" y="28"/>
                  <a:pt x="100" y="36"/>
                </a:cubicBezTo>
                <a:close/>
              </a:path>
            </a:pathLst>
          </a:custGeom>
          <a:solidFill>
            <a:srgbClr val="E4A903"/>
          </a:solidFill>
          <a:ln>
            <a:noFill/>
          </a:ln>
        </p:spPr>
        <p:txBody>
          <a:bodyPr lIns="76792" tIns="38396" rIns="76792" bIns="38396">
            <a:normAutofit/>
          </a:bodyPr>
          <a:lstStyle/>
          <a:p>
            <a:endParaRPr lang="zh-CN" altLang="en-US" sz="201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7" name="Freeform 47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891433" y="1612143"/>
            <a:ext cx="105484" cy="112256"/>
          </a:xfrm>
          <a:custGeom>
            <a:avLst/>
            <a:gdLst>
              <a:gd name="T0" fmla="*/ 0 w 60"/>
              <a:gd name="T1" fmla="*/ 988 h 64"/>
              <a:gd name="T2" fmla="*/ 1902 w 60"/>
              <a:gd name="T3" fmla="*/ 107 h 64"/>
              <a:gd name="T4" fmla="*/ 3116 w 60"/>
              <a:gd name="T5" fmla="*/ 2692 h 64"/>
              <a:gd name="T6" fmla="*/ 5924 w 60"/>
              <a:gd name="T7" fmla="*/ 4200 h 64"/>
              <a:gd name="T8" fmla="*/ 6031 w 60"/>
              <a:gd name="T9" fmla="*/ 5792 h 64"/>
              <a:gd name="T10" fmla="*/ 0 w 60"/>
              <a:gd name="T11" fmla="*/ 988 h 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0"/>
              <a:gd name="T19" fmla="*/ 0 h 64"/>
              <a:gd name="T20" fmla="*/ 60 w 60"/>
              <a:gd name="T21" fmla="*/ 64 h 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0" h="64">
                <a:moveTo>
                  <a:pt x="0" y="10"/>
                </a:moveTo>
                <a:cubicBezTo>
                  <a:pt x="1" y="0"/>
                  <a:pt x="12" y="0"/>
                  <a:pt x="19" y="1"/>
                </a:cubicBezTo>
                <a:cubicBezTo>
                  <a:pt x="21" y="10"/>
                  <a:pt x="24" y="20"/>
                  <a:pt x="31" y="27"/>
                </a:cubicBezTo>
                <a:cubicBezTo>
                  <a:pt x="38" y="35"/>
                  <a:pt x="49" y="38"/>
                  <a:pt x="59" y="42"/>
                </a:cubicBezTo>
                <a:cubicBezTo>
                  <a:pt x="60" y="47"/>
                  <a:pt x="60" y="52"/>
                  <a:pt x="60" y="58"/>
                </a:cubicBezTo>
                <a:cubicBezTo>
                  <a:pt x="31" y="64"/>
                  <a:pt x="4" y="38"/>
                  <a:pt x="0" y="10"/>
                </a:cubicBezTo>
                <a:close/>
              </a:path>
            </a:pathLst>
          </a:custGeom>
          <a:solidFill>
            <a:srgbClr val="E4A903"/>
          </a:solidFill>
          <a:ln>
            <a:noFill/>
          </a:ln>
        </p:spPr>
        <p:txBody>
          <a:bodyPr lIns="76792" tIns="38396" rIns="76792" bIns="38396">
            <a:normAutofit fontScale="25000" lnSpcReduction="20000"/>
          </a:bodyPr>
          <a:lstStyle/>
          <a:p>
            <a:endParaRPr lang="zh-CN" altLang="en-US" sz="201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4" name="任意多边形 56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 rot="10800000">
            <a:off x="4446449" y="1104891"/>
            <a:ext cx="977685" cy="1112782"/>
          </a:xfrm>
          <a:custGeom>
            <a:avLst/>
            <a:gdLst>
              <a:gd name="T0" fmla="*/ 908968 w 826161"/>
              <a:gd name="T1" fmla="*/ 1109414 h 940604"/>
              <a:gd name="T2" fmla="*/ 65461 w 826161"/>
              <a:gd name="T3" fmla="*/ 1109414 h 940604"/>
              <a:gd name="T4" fmla="*/ 0 w 826161"/>
              <a:gd name="T5" fmla="*/ 1043954 h 940604"/>
              <a:gd name="T6" fmla="*/ 0 w 826161"/>
              <a:gd name="T7" fmla="*/ 200444 h 940604"/>
              <a:gd name="T8" fmla="*/ 65461 w 826161"/>
              <a:gd name="T9" fmla="*/ 134981 h 940604"/>
              <a:gd name="T10" fmla="*/ 408927 w 826161"/>
              <a:gd name="T11" fmla="*/ 134981 h 940604"/>
              <a:gd name="T12" fmla="*/ 487216 w 826161"/>
              <a:gd name="T13" fmla="*/ 0 h 940604"/>
              <a:gd name="T14" fmla="*/ 565504 w 826161"/>
              <a:gd name="T15" fmla="*/ 134981 h 940604"/>
              <a:gd name="T16" fmla="*/ 908968 w 826161"/>
              <a:gd name="T17" fmla="*/ 134981 h 940604"/>
              <a:gd name="T18" fmla="*/ 974430 w 826161"/>
              <a:gd name="T19" fmla="*/ 200444 h 940604"/>
              <a:gd name="T20" fmla="*/ 974430 w 826161"/>
              <a:gd name="T21" fmla="*/ 1043954 h 940604"/>
              <a:gd name="T22" fmla="*/ 908968 w 826161"/>
              <a:gd name="T23" fmla="*/ 1109414 h 9406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26161"/>
              <a:gd name="T37" fmla="*/ 0 h 940604"/>
              <a:gd name="T38" fmla="*/ 826161 w 826161"/>
              <a:gd name="T39" fmla="*/ 940604 h 94060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26161" h="940604">
                <a:moveTo>
                  <a:pt x="770660" y="940604"/>
                </a:moveTo>
                <a:lnTo>
                  <a:pt x="55501" y="940604"/>
                </a:lnTo>
                <a:cubicBezTo>
                  <a:pt x="24849" y="940604"/>
                  <a:pt x="0" y="915755"/>
                  <a:pt x="0" y="885103"/>
                </a:cubicBezTo>
                <a:lnTo>
                  <a:pt x="0" y="169944"/>
                </a:lnTo>
                <a:cubicBezTo>
                  <a:pt x="0" y="139292"/>
                  <a:pt x="24849" y="114443"/>
                  <a:pt x="55501" y="114443"/>
                </a:cubicBezTo>
                <a:lnTo>
                  <a:pt x="346704" y="114443"/>
                </a:lnTo>
                <a:lnTo>
                  <a:pt x="413081" y="0"/>
                </a:lnTo>
                <a:lnTo>
                  <a:pt x="479458" y="114443"/>
                </a:lnTo>
                <a:lnTo>
                  <a:pt x="770660" y="114443"/>
                </a:lnTo>
                <a:cubicBezTo>
                  <a:pt x="801312" y="114443"/>
                  <a:pt x="826161" y="139292"/>
                  <a:pt x="826161" y="169944"/>
                </a:cubicBezTo>
                <a:lnTo>
                  <a:pt x="826161" y="885103"/>
                </a:lnTo>
                <a:cubicBezTo>
                  <a:pt x="826161" y="915755"/>
                  <a:pt x="801312" y="940604"/>
                  <a:pt x="770660" y="940604"/>
                </a:cubicBezTo>
                <a:close/>
              </a:path>
            </a:pathLst>
          </a:custGeom>
          <a:noFill/>
          <a:ln w="28575" cap="flat" cmpd="sng">
            <a:solidFill>
              <a:srgbClr val="E4A903"/>
            </a:solidFill>
            <a:beve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normAutofit/>
          </a:bodyPr>
          <a:lstStyle/>
          <a:p>
            <a:endParaRPr lang="zh-CN" altLang="en-US" sz="201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8" name="任意多边形 68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 rot="10800000">
            <a:off x="6960655" y="1122461"/>
            <a:ext cx="977685" cy="1112782"/>
          </a:xfrm>
          <a:custGeom>
            <a:avLst/>
            <a:gdLst>
              <a:gd name="T0" fmla="*/ 908968 w 826161"/>
              <a:gd name="T1" fmla="*/ 1109414 h 940604"/>
              <a:gd name="T2" fmla="*/ 65461 w 826161"/>
              <a:gd name="T3" fmla="*/ 1109414 h 940604"/>
              <a:gd name="T4" fmla="*/ 0 w 826161"/>
              <a:gd name="T5" fmla="*/ 1043954 h 940604"/>
              <a:gd name="T6" fmla="*/ 0 w 826161"/>
              <a:gd name="T7" fmla="*/ 200444 h 940604"/>
              <a:gd name="T8" fmla="*/ 65461 w 826161"/>
              <a:gd name="T9" fmla="*/ 134981 h 940604"/>
              <a:gd name="T10" fmla="*/ 408927 w 826161"/>
              <a:gd name="T11" fmla="*/ 134981 h 940604"/>
              <a:gd name="T12" fmla="*/ 487216 w 826161"/>
              <a:gd name="T13" fmla="*/ 0 h 940604"/>
              <a:gd name="T14" fmla="*/ 565504 w 826161"/>
              <a:gd name="T15" fmla="*/ 134981 h 940604"/>
              <a:gd name="T16" fmla="*/ 908968 w 826161"/>
              <a:gd name="T17" fmla="*/ 134981 h 940604"/>
              <a:gd name="T18" fmla="*/ 974430 w 826161"/>
              <a:gd name="T19" fmla="*/ 200444 h 940604"/>
              <a:gd name="T20" fmla="*/ 974430 w 826161"/>
              <a:gd name="T21" fmla="*/ 1043954 h 940604"/>
              <a:gd name="T22" fmla="*/ 908968 w 826161"/>
              <a:gd name="T23" fmla="*/ 1109414 h 9406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26161"/>
              <a:gd name="T37" fmla="*/ 0 h 940604"/>
              <a:gd name="T38" fmla="*/ 826161 w 826161"/>
              <a:gd name="T39" fmla="*/ 940604 h 94060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26161" h="940604">
                <a:moveTo>
                  <a:pt x="770660" y="940604"/>
                </a:moveTo>
                <a:lnTo>
                  <a:pt x="55501" y="940604"/>
                </a:lnTo>
                <a:cubicBezTo>
                  <a:pt x="24849" y="940604"/>
                  <a:pt x="0" y="915755"/>
                  <a:pt x="0" y="885103"/>
                </a:cubicBezTo>
                <a:lnTo>
                  <a:pt x="0" y="169944"/>
                </a:lnTo>
                <a:cubicBezTo>
                  <a:pt x="0" y="139292"/>
                  <a:pt x="24849" y="114443"/>
                  <a:pt x="55501" y="114443"/>
                </a:cubicBezTo>
                <a:lnTo>
                  <a:pt x="346704" y="114443"/>
                </a:lnTo>
                <a:lnTo>
                  <a:pt x="413081" y="0"/>
                </a:lnTo>
                <a:lnTo>
                  <a:pt x="479458" y="114443"/>
                </a:lnTo>
                <a:lnTo>
                  <a:pt x="770660" y="114443"/>
                </a:lnTo>
                <a:cubicBezTo>
                  <a:pt x="801312" y="114443"/>
                  <a:pt x="826161" y="139292"/>
                  <a:pt x="826161" y="169944"/>
                </a:cubicBezTo>
                <a:lnTo>
                  <a:pt x="826161" y="885103"/>
                </a:lnTo>
                <a:cubicBezTo>
                  <a:pt x="826161" y="915755"/>
                  <a:pt x="801312" y="940604"/>
                  <a:pt x="770660" y="940604"/>
                </a:cubicBezTo>
                <a:close/>
              </a:path>
            </a:pathLst>
          </a:custGeom>
          <a:noFill/>
          <a:ln w="28575" cap="flat" cmpd="sng">
            <a:solidFill>
              <a:srgbClr val="E4A903"/>
            </a:solidFill>
            <a:beve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normAutofit/>
          </a:bodyPr>
          <a:lstStyle/>
          <a:p>
            <a:endParaRPr lang="zh-CN" altLang="en-US" sz="2015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9" name="任意多边形 6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7087084" y="1516737"/>
            <a:ext cx="561137" cy="410883"/>
          </a:xfrm>
          <a:custGeom>
            <a:avLst/>
            <a:gdLst>
              <a:gd name="T0" fmla="*/ 1383752 w 4433135"/>
              <a:gd name="T1" fmla="*/ 867104 h 3249065"/>
              <a:gd name="T2" fmla="*/ 1258108 w 4433135"/>
              <a:gd name="T3" fmla="*/ 868142 h 3249065"/>
              <a:gd name="T4" fmla="*/ 1210263 w 4433135"/>
              <a:gd name="T5" fmla="*/ 944893 h 3249065"/>
              <a:gd name="T6" fmla="*/ 1459057 w 4433135"/>
              <a:gd name="T7" fmla="*/ 2196531 h 3249065"/>
              <a:gd name="T8" fmla="*/ 1733368 w 4433135"/>
              <a:gd name="T9" fmla="*/ 2583239 h 3249065"/>
              <a:gd name="T10" fmla="*/ 2049146 w 4433135"/>
              <a:gd name="T11" fmla="*/ 2583239 h 3249065"/>
              <a:gd name="T12" fmla="*/ 2103371 w 4433135"/>
              <a:gd name="T13" fmla="*/ 2456304 h 3249065"/>
              <a:gd name="T14" fmla="*/ 1832248 w 4433135"/>
              <a:gd name="T15" fmla="*/ 1054116 h 3249065"/>
              <a:gd name="T16" fmla="*/ 1720610 w 4433135"/>
              <a:gd name="T17" fmla="*/ 868142 h 3249065"/>
              <a:gd name="T18" fmla="*/ 1511289 w 4433135"/>
              <a:gd name="T19" fmla="*/ 867589 h 3249065"/>
              <a:gd name="T20" fmla="*/ 1383752 w 4433135"/>
              <a:gd name="T21" fmla="*/ 867104 h 3249065"/>
              <a:gd name="T22" fmla="*/ 146071 w 4433135"/>
              <a:gd name="T23" fmla="*/ 0 h 3249065"/>
              <a:gd name="T24" fmla="*/ 882914 w 4433135"/>
              <a:gd name="T25" fmla="*/ 0 h 3249065"/>
              <a:gd name="T26" fmla="*/ 880954 w 4433135"/>
              <a:gd name="T27" fmla="*/ 74488 h 3249065"/>
              <a:gd name="T28" fmla="*/ 1122741 w 4433135"/>
              <a:gd name="T29" fmla="*/ 461420 h 3249065"/>
              <a:gd name="T30" fmla="*/ 1786399 w 4433135"/>
              <a:gd name="T31" fmla="*/ 283593 h 3249065"/>
              <a:gd name="T32" fmla="*/ 1950131 w 4433135"/>
              <a:gd name="T33" fmla="*/ 0 h 3249065"/>
              <a:gd name="T34" fmla="*/ 2992123 w 4433135"/>
              <a:gd name="T35" fmla="*/ 0 h 3249065"/>
              <a:gd name="T36" fmla="*/ 2975391 w 4433135"/>
              <a:gd name="T37" fmla="*/ 34734 h 3249065"/>
              <a:gd name="T38" fmla="*/ 2853142 w 4433135"/>
              <a:gd name="T39" fmla="*/ 640253 h 3249065"/>
              <a:gd name="T40" fmla="*/ 2861174 w 4433135"/>
              <a:gd name="T41" fmla="*/ 799307 h 3249065"/>
              <a:gd name="T42" fmla="*/ 2870542 w 4433135"/>
              <a:gd name="T43" fmla="*/ 860687 h 3249065"/>
              <a:gd name="T44" fmla="*/ 2849298 w 4433135"/>
              <a:gd name="T45" fmla="*/ 859746 h 3249065"/>
              <a:gd name="T46" fmla="*/ 2617108 w 4433135"/>
              <a:gd name="T47" fmla="*/ 855875 h 3249065"/>
              <a:gd name="T48" fmla="*/ 2511161 w 4433135"/>
              <a:gd name="T49" fmla="*/ 856055 h 3249065"/>
              <a:gd name="T50" fmla="*/ 2397787 w 4433135"/>
              <a:gd name="T51" fmla="*/ 858300 h 3249065"/>
              <a:gd name="T52" fmla="*/ 2267900 w 4433135"/>
              <a:gd name="T53" fmla="*/ 1007867 h 3249065"/>
              <a:gd name="T54" fmla="*/ 2452890 w 4433135"/>
              <a:gd name="T55" fmla="*/ 2491724 h 3249065"/>
              <a:gd name="T56" fmla="*/ 2523737 w 4433135"/>
              <a:gd name="T57" fmla="*/ 2594059 h 3249065"/>
              <a:gd name="T58" fmla="*/ 2783511 w 4433135"/>
              <a:gd name="T59" fmla="*/ 2590123 h 3249065"/>
              <a:gd name="T60" fmla="*/ 2846486 w 4433135"/>
              <a:gd name="T61" fmla="*/ 2479916 h 3249065"/>
              <a:gd name="T62" fmla="*/ 2980514 w 4433135"/>
              <a:gd name="T63" fmla="*/ 1369603 h 3249065"/>
              <a:gd name="T64" fmla="*/ 2991426 w 4433135"/>
              <a:gd name="T65" fmla="*/ 1279059 h 3249065"/>
              <a:gd name="T66" fmla="*/ 3040898 w 4433135"/>
              <a:gd name="T67" fmla="*/ 1381756 h 3249065"/>
              <a:gd name="T68" fmla="*/ 3308774 w 4433135"/>
              <a:gd name="T69" fmla="*/ 1740245 h 3249065"/>
              <a:gd name="T70" fmla="*/ 3336412 w 4433135"/>
              <a:gd name="T71" fmla="*/ 1765365 h 3249065"/>
              <a:gd name="T72" fmla="*/ 3296438 w 4433135"/>
              <a:gd name="T73" fmla="*/ 1973342 h 3249065"/>
              <a:gd name="T74" fmla="*/ 3203877 w 4433135"/>
              <a:gd name="T75" fmla="*/ 2456304 h 3249065"/>
              <a:gd name="T76" fmla="*/ 3258102 w 4433135"/>
              <a:gd name="T77" fmla="*/ 2583239 h 3249065"/>
              <a:gd name="T78" fmla="*/ 3573880 w 4433135"/>
              <a:gd name="T79" fmla="*/ 2583239 h 3249065"/>
              <a:gd name="T80" fmla="*/ 3848192 w 4433135"/>
              <a:gd name="T81" fmla="*/ 2196531 h 3249065"/>
              <a:gd name="T82" fmla="*/ 3860345 w 4433135"/>
              <a:gd name="T83" fmla="*/ 2138945 h 3249065"/>
              <a:gd name="T84" fmla="*/ 3868876 w 4433135"/>
              <a:gd name="T85" fmla="*/ 2097649 h 3249065"/>
              <a:gd name="T86" fmla="*/ 3946171 w 4433135"/>
              <a:gd name="T87" fmla="*/ 2125939 h 3249065"/>
              <a:gd name="T88" fmla="*/ 4408766 w 4433135"/>
              <a:gd name="T89" fmla="*/ 2195877 h 3249065"/>
              <a:gd name="T90" fmla="*/ 4433135 w 4433135"/>
              <a:gd name="T91" fmla="*/ 2194647 h 3249065"/>
              <a:gd name="T92" fmla="*/ 4229977 w 4433135"/>
              <a:gd name="T93" fmla="*/ 2999465 h 3249065"/>
              <a:gd name="T94" fmla="*/ 3976107 w 4433135"/>
              <a:gd name="T95" fmla="*/ 3247430 h 3249065"/>
              <a:gd name="T96" fmla="*/ 1337046 w 4433135"/>
              <a:gd name="T97" fmla="*/ 3247430 h 3249065"/>
              <a:gd name="T98" fmla="*/ 1035944 w 4433135"/>
              <a:gd name="T99" fmla="*/ 3023080 h 3249065"/>
              <a:gd name="T100" fmla="*/ 507540 w 4433135"/>
              <a:gd name="T101" fmla="*/ 904676 h 3249065"/>
              <a:gd name="T102" fmla="*/ 501007 w 4433135"/>
              <a:gd name="T103" fmla="*/ 876408 h 3249065"/>
              <a:gd name="T104" fmla="*/ 146071 w 4433135"/>
              <a:gd name="T105" fmla="*/ 876408 h 3249065"/>
              <a:gd name="T106" fmla="*/ 0 w 4433135"/>
              <a:gd name="T107" fmla="*/ 730337 h 3249065"/>
              <a:gd name="T108" fmla="*/ 0 w 4433135"/>
              <a:gd name="T109" fmla="*/ 146071 h 3249065"/>
              <a:gd name="T110" fmla="*/ 146071 w 4433135"/>
              <a:gd name="T111" fmla="*/ 0 h 324906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433135"/>
              <a:gd name="T169" fmla="*/ 0 h 3249065"/>
              <a:gd name="T170" fmla="*/ 4433135 w 4433135"/>
              <a:gd name="T171" fmla="*/ 3249065 h 3249065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433135" h="3249065">
                <a:moveTo>
                  <a:pt x="1383752" y="867104"/>
                </a:moveTo>
                <a:cubicBezTo>
                  <a:pt x="1340842" y="867128"/>
                  <a:pt x="1298245" y="867404"/>
                  <a:pt x="1258108" y="868142"/>
                </a:cubicBezTo>
                <a:cubicBezTo>
                  <a:pt x="1226200" y="868728"/>
                  <a:pt x="1200798" y="897345"/>
                  <a:pt x="1210263" y="944893"/>
                </a:cubicBezTo>
                <a:cubicBezTo>
                  <a:pt x="1255501" y="1172141"/>
                  <a:pt x="1399244" y="1917234"/>
                  <a:pt x="1459057" y="2196531"/>
                </a:cubicBezTo>
                <a:cubicBezTo>
                  <a:pt x="1517533" y="2469589"/>
                  <a:pt x="1583985" y="2577827"/>
                  <a:pt x="1733368" y="2583239"/>
                </a:cubicBezTo>
                <a:cubicBezTo>
                  <a:pt x="1882751" y="2588652"/>
                  <a:pt x="1965151" y="2586683"/>
                  <a:pt x="2049146" y="2583239"/>
                </a:cubicBezTo>
                <a:cubicBezTo>
                  <a:pt x="2114849" y="2580546"/>
                  <a:pt x="2126761" y="2578319"/>
                  <a:pt x="2103371" y="2456304"/>
                </a:cubicBezTo>
                <a:cubicBezTo>
                  <a:pt x="2054855" y="2203216"/>
                  <a:pt x="1887410" y="1326877"/>
                  <a:pt x="1832248" y="1054116"/>
                </a:cubicBezTo>
                <a:cubicBezTo>
                  <a:pt x="1820648" y="996757"/>
                  <a:pt x="1822680" y="866667"/>
                  <a:pt x="1720610" y="868142"/>
                </a:cubicBezTo>
                <a:cubicBezTo>
                  <a:pt x="1669576" y="868880"/>
                  <a:pt x="1594087" y="868142"/>
                  <a:pt x="1511289" y="867589"/>
                </a:cubicBezTo>
                <a:cubicBezTo>
                  <a:pt x="1469890" y="867313"/>
                  <a:pt x="1426663" y="867082"/>
                  <a:pt x="1383752" y="867104"/>
                </a:cubicBezTo>
                <a:close/>
                <a:moveTo>
                  <a:pt x="146071" y="0"/>
                </a:moveTo>
                <a:lnTo>
                  <a:pt x="882914" y="0"/>
                </a:lnTo>
                <a:lnTo>
                  <a:pt x="880954" y="74488"/>
                </a:lnTo>
                <a:cubicBezTo>
                  <a:pt x="891949" y="230061"/>
                  <a:pt x="977510" y="377571"/>
                  <a:pt x="1122741" y="461420"/>
                </a:cubicBezTo>
                <a:cubicBezTo>
                  <a:pt x="1355110" y="595579"/>
                  <a:pt x="1652240" y="515962"/>
                  <a:pt x="1786399" y="283593"/>
                </a:cubicBezTo>
                <a:lnTo>
                  <a:pt x="1950131" y="0"/>
                </a:lnTo>
                <a:lnTo>
                  <a:pt x="2992123" y="0"/>
                </a:lnTo>
                <a:lnTo>
                  <a:pt x="2975391" y="34734"/>
                </a:lnTo>
                <a:cubicBezTo>
                  <a:pt x="2896672" y="220847"/>
                  <a:pt x="2853142" y="425466"/>
                  <a:pt x="2853142" y="640253"/>
                </a:cubicBezTo>
                <a:cubicBezTo>
                  <a:pt x="2853142" y="693950"/>
                  <a:pt x="2855863" y="747011"/>
                  <a:pt x="2861174" y="799307"/>
                </a:cubicBezTo>
                <a:lnTo>
                  <a:pt x="2870542" y="860687"/>
                </a:lnTo>
                <a:lnTo>
                  <a:pt x="2849298" y="859746"/>
                </a:lnTo>
                <a:cubicBezTo>
                  <a:pt x="2785069" y="857540"/>
                  <a:pt x="2699546" y="856201"/>
                  <a:pt x="2617108" y="855875"/>
                </a:cubicBezTo>
                <a:cubicBezTo>
                  <a:pt x="2580470" y="855730"/>
                  <a:pt x="2544440" y="855786"/>
                  <a:pt x="2511161" y="856055"/>
                </a:cubicBezTo>
                <a:cubicBezTo>
                  <a:pt x="2466789" y="856415"/>
                  <a:pt x="2427307" y="857152"/>
                  <a:pt x="2397787" y="858300"/>
                </a:cubicBezTo>
                <a:cubicBezTo>
                  <a:pt x="2279708" y="862892"/>
                  <a:pt x="2261098" y="953733"/>
                  <a:pt x="2267900" y="1007867"/>
                </a:cubicBezTo>
                <a:cubicBezTo>
                  <a:pt x="2330617" y="1506995"/>
                  <a:pt x="2441738" y="2400541"/>
                  <a:pt x="2452890" y="2491724"/>
                </a:cubicBezTo>
                <a:cubicBezTo>
                  <a:pt x="2464042" y="2582907"/>
                  <a:pt x="2468634" y="2577660"/>
                  <a:pt x="2523737" y="2594059"/>
                </a:cubicBezTo>
                <a:lnTo>
                  <a:pt x="2783511" y="2590123"/>
                </a:lnTo>
                <a:cubicBezTo>
                  <a:pt x="2840561" y="2589259"/>
                  <a:pt x="2834023" y="2573068"/>
                  <a:pt x="2846486" y="2479916"/>
                </a:cubicBezTo>
                <a:cubicBezTo>
                  <a:pt x="2855055" y="2415875"/>
                  <a:pt x="2930735" y="1783074"/>
                  <a:pt x="2980514" y="1369603"/>
                </a:cubicBezTo>
                <a:lnTo>
                  <a:pt x="2991426" y="1279059"/>
                </a:lnTo>
                <a:lnTo>
                  <a:pt x="3040898" y="1381756"/>
                </a:lnTo>
                <a:cubicBezTo>
                  <a:pt x="3112742" y="1514009"/>
                  <a:pt x="3203207" y="1634678"/>
                  <a:pt x="3308774" y="1740245"/>
                </a:cubicBezTo>
                <a:lnTo>
                  <a:pt x="3336412" y="1765365"/>
                </a:lnTo>
                <a:lnTo>
                  <a:pt x="3296438" y="1973342"/>
                </a:lnTo>
                <a:cubicBezTo>
                  <a:pt x="3256989" y="2178844"/>
                  <a:pt x="3222071" y="2361396"/>
                  <a:pt x="3203877" y="2456304"/>
                </a:cubicBezTo>
                <a:cubicBezTo>
                  <a:pt x="3180486" y="2578319"/>
                  <a:pt x="3192398" y="2580546"/>
                  <a:pt x="3258102" y="2583239"/>
                </a:cubicBezTo>
                <a:cubicBezTo>
                  <a:pt x="3342096" y="2586683"/>
                  <a:pt x="3424497" y="2588652"/>
                  <a:pt x="3573880" y="2583239"/>
                </a:cubicBezTo>
                <a:cubicBezTo>
                  <a:pt x="3723264" y="2577827"/>
                  <a:pt x="3789714" y="2469589"/>
                  <a:pt x="3848192" y="2196531"/>
                </a:cubicBezTo>
                <a:cubicBezTo>
                  <a:pt x="3851930" y="2179075"/>
                  <a:pt x="3855996" y="2159800"/>
                  <a:pt x="3860345" y="2138945"/>
                </a:cubicBezTo>
                <a:lnTo>
                  <a:pt x="3868876" y="2097649"/>
                </a:lnTo>
                <a:lnTo>
                  <a:pt x="3946171" y="2125939"/>
                </a:lnTo>
                <a:cubicBezTo>
                  <a:pt x="4092305" y="2171392"/>
                  <a:pt x="4247676" y="2195877"/>
                  <a:pt x="4408766" y="2195877"/>
                </a:cubicBezTo>
                <a:lnTo>
                  <a:pt x="4433135" y="2194647"/>
                </a:lnTo>
                <a:lnTo>
                  <a:pt x="4229977" y="2999465"/>
                </a:lnTo>
                <a:cubicBezTo>
                  <a:pt x="4192585" y="3135255"/>
                  <a:pt x="4084504" y="3248248"/>
                  <a:pt x="3976107" y="3247430"/>
                </a:cubicBezTo>
                <a:cubicBezTo>
                  <a:pt x="3103632" y="3240841"/>
                  <a:pt x="1474260" y="3253335"/>
                  <a:pt x="1337046" y="3247430"/>
                </a:cubicBezTo>
                <a:cubicBezTo>
                  <a:pt x="1199831" y="3241526"/>
                  <a:pt x="1075123" y="3182143"/>
                  <a:pt x="1035944" y="3023080"/>
                </a:cubicBezTo>
                <a:cubicBezTo>
                  <a:pt x="943259" y="2646780"/>
                  <a:pt x="638350" y="1461446"/>
                  <a:pt x="507540" y="904676"/>
                </a:cubicBezTo>
                <a:lnTo>
                  <a:pt x="501007" y="876408"/>
                </a:lnTo>
                <a:lnTo>
                  <a:pt x="146071" y="876408"/>
                </a:lnTo>
                <a:cubicBezTo>
                  <a:pt x="65398" y="876408"/>
                  <a:pt x="0" y="811010"/>
                  <a:pt x="0" y="730337"/>
                </a:cubicBezTo>
                <a:lnTo>
                  <a:pt x="0" y="146071"/>
                </a:lnTo>
                <a:cubicBezTo>
                  <a:pt x="0" y="65398"/>
                  <a:pt x="65398" y="0"/>
                  <a:pt x="146071" y="0"/>
                </a:cubicBezTo>
                <a:close/>
              </a:path>
            </a:pathLst>
          </a:custGeom>
          <a:solidFill>
            <a:srgbClr val="E4A903"/>
          </a:solidFill>
          <a:ln>
            <a:noFill/>
          </a:ln>
        </p:spPr>
        <p:txBody>
          <a:bodyPr anchor="t" anchorCtr="0">
            <a:normAutofit/>
          </a:bodyPr>
          <a:lstStyle/>
          <a:p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0" name="圆角矩形 7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 rot="18000000">
            <a:off x="7173916" y="1388774"/>
            <a:ext cx="272113" cy="84150"/>
          </a:xfrm>
          <a:prstGeom prst="roundRect">
            <a:avLst>
              <a:gd name="adj" fmla="val 50000"/>
            </a:avLst>
          </a:prstGeom>
          <a:solidFill>
            <a:srgbClr val="E4A903"/>
          </a:solidFill>
          <a:ln>
            <a:noFill/>
          </a:ln>
        </p:spPr>
        <p:txBody>
          <a:bodyPr anchor="t" anchorCtr="0">
            <a:normAutofit fontScale="25000" lnSpcReduction="20000"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000000"/>
                </a:solidFill>
                <a:latin typeface="Calibri" charset="0"/>
                <a:ea typeface="宋体" panose="02010600030101010101" pitchFamily="2" charset="-122"/>
                <a:sym typeface="Calibri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1" name="任意多边形 8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 rot="3600000" flipH="1">
            <a:off x="7450854" y="1329563"/>
            <a:ext cx="135374" cy="84150"/>
          </a:xfrm>
          <a:custGeom>
            <a:avLst/>
            <a:gdLst>
              <a:gd name="T0" fmla="*/ 1013702 w 1070472"/>
              <a:gd name="T1" fmla="*/ 146555 h 664814"/>
              <a:gd name="T2" fmla="*/ 738065 w 1070472"/>
              <a:gd name="T3" fmla="*/ 0 h 664814"/>
              <a:gd name="T4" fmla="*/ 0 w 1070472"/>
              <a:gd name="T5" fmla="*/ 0 h 664814"/>
              <a:gd name="T6" fmla="*/ 4980 w 1070472"/>
              <a:gd name="T7" fmla="*/ 17857 h 664814"/>
              <a:gd name="T8" fmla="*/ 21373 w 1070472"/>
              <a:gd name="T9" fmla="*/ 616834 h 664814"/>
              <a:gd name="T10" fmla="*/ 10941 w 1070472"/>
              <a:gd name="T11" fmla="*/ 664814 h 664814"/>
              <a:gd name="T12" fmla="*/ 738065 w 1070472"/>
              <a:gd name="T13" fmla="*/ 664814 h 664814"/>
              <a:gd name="T14" fmla="*/ 1070472 w 1070472"/>
              <a:gd name="T15" fmla="*/ 332407 h 664814"/>
              <a:gd name="T16" fmla="*/ 1013702 w 1070472"/>
              <a:gd name="T17" fmla="*/ 146555 h 6648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070472"/>
              <a:gd name="T28" fmla="*/ 0 h 664814"/>
              <a:gd name="T29" fmla="*/ 1070472 w 1070472"/>
              <a:gd name="T30" fmla="*/ 664814 h 66481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070472" h="664814">
                <a:moveTo>
                  <a:pt x="1013702" y="146555"/>
                </a:moveTo>
                <a:cubicBezTo>
                  <a:pt x="953966" y="58134"/>
                  <a:pt x="852804" y="0"/>
                  <a:pt x="738065" y="0"/>
                </a:cubicBezTo>
                <a:lnTo>
                  <a:pt x="0" y="0"/>
                </a:lnTo>
                <a:lnTo>
                  <a:pt x="4980" y="17857"/>
                </a:lnTo>
                <a:cubicBezTo>
                  <a:pt x="49918" y="216899"/>
                  <a:pt x="54365" y="420356"/>
                  <a:pt x="21373" y="616834"/>
                </a:cubicBezTo>
                <a:lnTo>
                  <a:pt x="10941" y="664814"/>
                </a:lnTo>
                <a:lnTo>
                  <a:pt x="738065" y="664814"/>
                </a:lnTo>
                <a:cubicBezTo>
                  <a:pt x="921648" y="664814"/>
                  <a:pt x="1070472" y="515990"/>
                  <a:pt x="1070472" y="332407"/>
                </a:cubicBezTo>
                <a:cubicBezTo>
                  <a:pt x="1070472" y="263563"/>
                  <a:pt x="1049544" y="199608"/>
                  <a:pt x="1013702" y="146555"/>
                </a:cubicBezTo>
                <a:close/>
              </a:path>
            </a:pathLst>
          </a:custGeom>
          <a:solidFill>
            <a:srgbClr val="E4A903"/>
          </a:solidFill>
          <a:ln>
            <a:noFill/>
          </a:ln>
        </p:spPr>
        <p:txBody>
          <a:bodyPr anchor="t" anchorCtr="0">
            <a:normAutofit fontScale="25000" lnSpcReduction="20000"/>
          </a:bodyPr>
          <a:lstStyle/>
          <a:p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2" name="任意多边形 9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7486812" y="1439525"/>
            <a:ext cx="316649" cy="316359"/>
          </a:xfrm>
          <a:custGeom>
            <a:avLst/>
            <a:gdLst>
              <a:gd name="T0" fmla="*/ 1250808 w 2501616"/>
              <a:gd name="T1" fmla="*/ 432015 h 2501616"/>
              <a:gd name="T2" fmla="*/ 1054370 w 2501616"/>
              <a:gd name="T3" fmla="*/ 628453 h 2501616"/>
              <a:gd name="T4" fmla="*/ 1054370 w 2501616"/>
              <a:gd name="T5" fmla="*/ 1086456 h 2501616"/>
              <a:gd name="T6" fmla="*/ 628453 w 2501616"/>
              <a:gd name="T7" fmla="*/ 1086456 h 2501616"/>
              <a:gd name="T8" fmla="*/ 432015 w 2501616"/>
              <a:gd name="T9" fmla="*/ 1282894 h 2501616"/>
              <a:gd name="T10" fmla="*/ 628453 w 2501616"/>
              <a:gd name="T11" fmla="*/ 1479332 h 2501616"/>
              <a:gd name="T12" fmla="*/ 1054370 w 2501616"/>
              <a:gd name="T13" fmla="*/ 1479332 h 2501616"/>
              <a:gd name="T14" fmla="*/ 1054370 w 2501616"/>
              <a:gd name="T15" fmla="*/ 1873163 h 2501616"/>
              <a:gd name="T16" fmla="*/ 1250808 w 2501616"/>
              <a:gd name="T17" fmla="*/ 2069601 h 2501616"/>
              <a:gd name="T18" fmla="*/ 1447246 w 2501616"/>
              <a:gd name="T19" fmla="*/ 1873163 h 2501616"/>
              <a:gd name="T20" fmla="*/ 1447246 w 2501616"/>
              <a:gd name="T21" fmla="*/ 1479332 h 2501616"/>
              <a:gd name="T22" fmla="*/ 1873163 w 2501616"/>
              <a:gd name="T23" fmla="*/ 1479332 h 2501616"/>
              <a:gd name="T24" fmla="*/ 2069601 w 2501616"/>
              <a:gd name="T25" fmla="*/ 1282894 h 2501616"/>
              <a:gd name="T26" fmla="*/ 1873163 w 2501616"/>
              <a:gd name="T27" fmla="*/ 1086456 h 2501616"/>
              <a:gd name="T28" fmla="*/ 1447246 w 2501616"/>
              <a:gd name="T29" fmla="*/ 1086456 h 2501616"/>
              <a:gd name="T30" fmla="*/ 1447246 w 2501616"/>
              <a:gd name="T31" fmla="*/ 628453 h 2501616"/>
              <a:gd name="T32" fmla="*/ 1250808 w 2501616"/>
              <a:gd name="T33" fmla="*/ 432015 h 2501616"/>
              <a:gd name="T34" fmla="*/ 1250808 w 2501616"/>
              <a:gd name="T35" fmla="*/ 0 h 2501616"/>
              <a:gd name="T36" fmla="*/ 2501616 w 2501616"/>
              <a:gd name="T37" fmla="*/ 1250808 h 2501616"/>
              <a:gd name="T38" fmla="*/ 1250808 w 2501616"/>
              <a:gd name="T39" fmla="*/ 2501616 h 2501616"/>
              <a:gd name="T40" fmla="*/ 0 w 2501616"/>
              <a:gd name="T41" fmla="*/ 1250808 h 2501616"/>
              <a:gd name="T42" fmla="*/ 1250808 w 2501616"/>
              <a:gd name="T43" fmla="*/ 0 h 250161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501616"/>
              <a:gd name="T67" fmla="*/ 0 h 2501616"/>
              <a:gd name="T68" fmla="*/ 2501616 w 2501616"/>
              <a:gd name="T69" fmla="*/ 2501616 h 250161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501616" h="2501616">
                <a:moveTo>
                  <a:pt x="1250808" y="432015"/>
                </a:moveTo>
                <a:cubicBezTo>
                  <a:pt x="1142318" y="432015"/>
                  <a:pt x="1054370" y="519963"/>
                  <a:pt x="1054370" y="628453"/>
                </a:cubicBezTo>
                <a:lnTo>
                  <a:pt x="1054370" y="1086456"/>
                </a:lnTo>
                <a:lnTo>
                  <a:pt x="628453" y="1086456"/>
                </a:lnTo>
                <a:cubicBezTo>
                  <a:pt x="519963" y="1086456"/>
                  <a:pt x="432015" y="1174404"/>
                  <a:pt x="432015" y="1282894"/>
                </a:cubicBezTo>
                <a:cubicBezTo>
                  <a:pt x="432015" y="1391384"/>
                  <a:pt x="519963" y="1479332"/>
                  <a:pt x="628453" y="1479332"/>
                </a:cubicBezTo>
                <a:lnTo>
                  <a:pt x="1054370" y="1479332"/>
                </a:lnTo>
                <a:lnTo>
                  <a:pt x="1054370" y="1873163"/>
                </a:lnTo>
                <a:cubicBezTo>
                  <a:pt x="1054370" y="1981653"/>
                  <a:pt x="1142318" y="2069601"/>
                  <a:pt x="1250808" y="2069601"/>
                </a:cubicBezTo>
                <a:cubicBezTo>
                  <a:pt x="1359298" y="2069601"/>
                  <a:pt x="1447246" y="1981653"/>
                  <a:pt x="1447246" y="1873163"/>
                </a:cubicBezTo>
                <a:lnTo>
                  <a:pt x="1447246" y="1479332"/>
                </a:lnTo>
                <a:lnTo>
                  <a:pt x="1873163" y="1479332"/>
                </a:lnTo>
                <a:cubicBezTo>
                  <a:pt x="1981653" y="1479332"/>
                  <a:pt x="2069601" y="1391384"/>
                  <a:pt x="2069601" y="1282894"/>
                </a:cubicBezTo>
                <a:cubicBezTo>
                  <a:pt x="2069601" y="1174404"/>
                  <a:pt x="1981653" y="1086456"/>
                  <a:pt x="1873163" y="1086456"/>
                </a:cubicBezTo>
                <a:lnTo>
                  <a:pt x="1447246" y="1086456"/>
                </a:lnTo>
                <a:lnTo>
                  <a:pt x="1447246" y="628453"/>
                </a:lnTo>
                <a:cubicBezTo>
                  <a:pt x="1447246" y="519963"/>
                  <a:pt x="1359298" y="432015"/>
                  <a:pt x="1250808" y="432015"/>
                </a:cubicBezTo>
                <a:close/>
                <a:moveTo>
                  <a:pt x="1250808" y="0"/>
                </a:moveTo>
                <a:cubicBezTo>
                  <a:pt x="1941610" y="0"/>
                  <a:pt x="2501616" y="560006"/>
                  <a:pt x="2501616" y="1250808"/>
                </a:cubicBezTo>
                <a:cubicBezTo>
                  <a:pt x="2501616" y="1941610"/>
                  <a:pt x="1941610" y="2501616"/>
                  <a:pt x="1250808" y="2501616"/>
                </a:cubicBezTo>
                <a:cubicBezTo>
                  <a:pt x="560006" y="2501616"/>
                  <a:pt x="0" y="1941610"/>
                  <a:pt x="0" y="1250808"/>
                </a:cubicBezTo>
                <a:cubicBezTo>
                  <a:pt x="0" y="560006"/>
                  <a:pt x="560006" y="0"/>
                  <a:pt x="1250808" y="0"/>
                </a:cubicBezTo>
                <a:close/>
              </a:path>
            </a:pathLst>
          </a:custGeom>
          <a:solidFill>
            <a:srgbClr val="E4A903"/>
          </a:solidFill>
          <a:ln>
            <a:noFill/>
          </a:ln>
        </p:spPr>
        <p:txBody>
          <a:bodyPr anchor="t" anchorCtr="0">
            <a:normAutofit lnSpcReduction="10000"/>
          </a:bodyPr>
          <a:lstStyle/>
          <a:p>
            <a:endParaRPr lang="zh-CN" altLang="en-US" sz="151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675765" y="4338955"/>
            <a:ext cx="698182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起到了乘法的效果</a:t>
            </a:r>
            <a:endParaRPr lang="zh-CN" altLang="en-US"/>
          </a:p>
          <a:p>
            <a:r>
              <a:rPr lang="zh-CN" altLang="en-US"/>
              <a:t>老师：没那么累，时间够，</a:t>
            </a:r>
            <a:endParaRPr lang="zh-CN" altLang="en-US"/>
          </a:p>
          <a:p>
            <a:r>
              <a:rPr lang="zh-CN" altLang="en-US"/>
              <a:t>学员：能听懂，能互动，有参与感。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168711_2*l_h_i*1_1_1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10.xml><?xml version="1.0" encoding="utf-8"?>
<p:tagLst xmlns:p="http://schemas.openxmlformats.org/presentationml/2006/main">
  <p:tag name="KSO_WM_UNIT_SUBTYPE" val="a"/>
  <p:tag name="KSO_WM_UNIT_NOCLEAR" val="0"/>
  <p:tag name="KSO_WM_UNIT_VALUE" val="5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168711_2*l_h_f*1_2_1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PRESET_TEXT" val="单击此处输入你的正文，请尽量言简意赅的阐述观点"/>
  <p:tag name="KSO_WM_UNIT_TEXT_FILL_FORE_SCHEMECOLOR_INDEX" val="13"/>
  <p:tag name="KSO_WM_UNIT_TEXT_FILL_TYPE" val="1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20168711_2*l_h_i*1_3_3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4"/>
  <p:tag name="KSO_WM_UNIT_ID" val="diagram20168711_2*l_h_i*1_3_4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102.xml><?xml version="1.0" encoding="utf-8"?>
<p:tagLst xmlns:p="http://schemas.openxmlformats.org/presentationml/2006/main">
  <p:tag name="KSO_WM_UNIT_SUBTYPE" val="a"/>
  <p:tag name="KSO_WM_UNIT_NOCLEAR" val="0"/>
  <p:tag name="KSO_WM_UNIT_VALUE" val="5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168711_2*l_h_f*1_1_1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PRESET_TEXT" val="单击此处输入你的正文，请尽量言简意赅的阐述观点"/>
  <p:tag name="KSO_WM_UNIT_TEXT_FILL_FORE_SCHEMECOLOR_INDEX" val="13"/>
  <p:tag name="KSO_WM_UNIT_TEXT_FILL_TYPE" val="1"/>
</p:tagLst>
</file>

<file path=ppt/tags/tag103.xml><?xml version="1.0" encoding="utf-8"?>
<p:tagLst xmlns:p="http://schemas.openxmlformats.org/presentationml/2006/main">
  <p:tag name="KSO_WM_UNIT_SUBTYPE" val="a"/>
  <p:tag name="KSO_WM_UNIT_NOCLEAR" val="0"/>
  <p:tag name="KSO_WM_UNIT_VALUE" val="5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168711_2*l_h_f*1_2_1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PRESET_TEXT" val="单击此处输入你的正文，请尽量言简意赅的阐述观点"/>
  <p:tag name="KSO_WM_UNIT_TEXT_FILL_FORE_SCHEMECOLOR_INDEX" val="13"/>
  <p:tag name="KSO_WM_UNIT_TEXT_FILL_TYPE" val="1"/>
</p:tagLst>
</file>

<file path=ppt/tags/tag104.xml><?xml version="1.0" encoding="utf-8"?>
<p:tagLst xmlns:p="http://schemas.openxmlformats.org/presentationml/2006/main">
  <p:tag name="KSO_WM_UNIT_SUBTYPE" val="a"/>
  <p:tag name="KSO_WM_UNIT_NOCLEAR" val="0"/>
  <p:tag name="KSO_WM_UNIT_VALUE" val="5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168711_2*l_h_f*1_3_1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PRESET_TEXT" val="单击此处输入你的正文，请尽量言简意赅的阐述观点"/>
  <p:tag name="KSO_WM_UNIT_TEXT_FILL_FORE_SCHEMECOLOR_INDEX" val="13"/>
  <p:tag name="KSO_WM_UNIT_TEXT_FILL_TYPE" val="1"/>
</p:tagLst>
</file>

<file path=ppt/tags/tag105.xml><?xml version="1.0" encoding="utf-8"?>
<p:tagLst xmlns:p="http://schemas.openxmlformats.org/presentationml/2006/main">
  <p:tag name="KSO_WM_UNIT_SUBTYPE" val="a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168708_3*l_h_f*1_1_1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PRESET_TEXT" val="单击此处输入你的正文，请尽量言简意赅的阐述观点。"/>
  <p:tag name="KSO_WM_UNIT_TEXT_FILL_FORE_SCHEMECOLOR_INDEX" val="13"/>
  <p:tag name="KSO_WM_UNIT_TEXT_FILL_TYPE" val="1"/>
</p:tagLst>
</file>

<file path=ppt/tags/tag10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diagram20168708_3*l_h_a*1_1_1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PRESET_TEXT" val="单击此处添加标题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10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b"/>
  <p:tag name="KSO_WM_UNIT_INDEX" val="1_1_1"/>
  <p:tag name="KSO_WM_UNIT_ID" val="diagram20168708_3*l_h_b*1_1_1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PRESET_TEXT" val="添加副标题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108.xml><?xml version="1.0" encoding="utf-8"?>
<p:tagLst xmlns:p="http://schemas.openxmlformats.org/presentationml/2006/main">
  <p:tag name="KSO_WM_UNIT_SUBTYPE" val="a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168708_3*l_h_f*1_2_1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PRESET_TEXT" val="单击此处输入你的正文，请尽量言简意赅的阐述观点。"/>
  <p:tag name="KSO_WM_UNIT_TEXT_FILL_FORE_SCHEMECOLOR_INDEX" val="13"/>
  <p:tag name="KSO_WM_UNIT_TEXT_FILL_TYPE" val="1"/>
</p:tagLst>
</file>

<file path=ppt/tags/tag10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diagram20168708_3*l_h_a*1_2_1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PRESET_TEXT" val="单击此处添加标题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11.xml><?xml version="1.0" encoding="utf-8"?>
<p:tagLst xmlns:p="http://schemas.openxmlformats.org/presentationml/2006/main">
  <p:tag name="KSO_WM_UNIT_SUBTYPE" val="a"/>
  <p:tag name="KSO_WM_UNIT_NOCLEAR" val="0"/>
  <p:tag name="KSO_WM_UNIT_VALUE" val="5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168711_2*l_h_f*1_3_1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PRESET_TEXT" val="单击此处输入你的正文，请尽量言简意赅的阐述观点"/>
  <p:tag name="KSO_WM_UNIT_TEXT_FILL_FORE_SCHEMECOLOR_INDEX" val="13"/>
  <p:tag name="KSO_WM_UNIT_TEXT_FILL_TYPE" val="1"/>
</p:tagLst>
</file>

<file path=ppt/tags/tag11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b"/>
  <p:tag name="KSO_WM_UNIT_INDEX" val="1_2_1"/>
  <p:tag name="KSO_WM_UNIT_ID" val="diagram20168708_3*l_h_b*1_2_1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PRESET_TEXT" val="添加副标题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111.xml><?xml version="1.0" encoding="utf-8"?>
<p:tagLst xmlns:p="http://schemas.openxmlformats.org/presentationml/2006/main">
  <p:tag name="KSO_WM_UNIT_SUBTYPE" val="a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168708_3*l_h_f*1_3_1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PRESET_TEXT" val="单击此处输入你的正文，请尽量言简意赅的阐述观点。"/>
  <p:tag name="KSO_WM_UNIT_TEXT_FILL_FORE_SCHEMECOLOR_INDEX" val="13"/>
  <p:tag name="KSO_WM_UNIT_TEXT_FILL_TYPE" val="1"/>
</p:tagLst>
</file>

<file path=ppt/tags/tag11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3_1"/>
  <p:tag name="KSO_WM_UNIT_ID" val="diagram20168708_3*l_h_a*1_3_1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PRESET_TEXT" val="单击此处添加标题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11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b"/>
  <p:tag name="KSO_WM_UNIT_INDEX" val="1_3_1"/>
  <p:tag name="KSO_WM_UNIT_ID" val="diagram20168708_3*l_h_b*1_3_1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PRESET_TEXT" val="添加副标题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168708_3*l_h_i*1_1_1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168708_3*l_h_i*1_1_2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168708_3*l_h_i*1_2_1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20168708_3*l_h_i*1_2_2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20168708_3*l_h_i*1_2_3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4"/>
  <p:tag name="KSO_WM_UNIT_ID" val="diagram20168708_3*l_h_i*1_2_4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5_1"/>
  <p:tag name="KSO_WM_UNIT_ID" val="diagram20200189_5*m_h_i*1_5_1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9"/>
  <p:tag name="KSO_WM_UNIT_FILL_TYPE" val="1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168708_3*l_h_i*1_3_1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20168708_3*l_h_i*1_3_2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20168708_3*l_h_i*1_3_3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4"/>
  <p:tag name="KSO_WM_UNIT_ID" val="diagram20168708_3*l_h_i*1_3_4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5"/>
  <p:tag name="KSO_WM_UNIT_ID" val="diagram20168708_3*l_h_i*1_3_5"/>
  <p:tag name="KSO_WM_TEMPLATE_CATEGORY" val="diagram"/>
  <p:tag name="KSO_WM_TEMPLATE_INDEX" val="20168708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5_2"/>
  <p:tag name="KSO_WM_UNIT_ID" val="diagram20200189_5*m_h_i*1_5_2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9"/>
  <p:tag name="KSO_WM_UNIT_FILL_TYPE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200189_5*m_h_i*1_1_1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5"/>
  <p:tag name="KSO_WM_UNIT_FILL_TYPE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1"/>
  <p:tag name="KSO_WM_UNIT_ID" val="diagram20200189_5*m_h_i*1_2_1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6"/>
  <p:tag name="KSO_WM_UNIT_FILL_TYPE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1"/>
  <p:tag name="KSO_WM_UNIT_ID" val="diagram20200189_5*m_h_i*1_3_1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7"/>
  <p:tag name="KSO_WM_UNIT_FILL_TYPE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1"/>
  <p:tag name="KSO_WM_UNIT_ID" val="diagram20200189_5*m_h_i*1_4_1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8"/>
  <p:tag name="KSO_WM_UNIT_FILL_TYPE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2"/>
  <p:tag name="KSO_WM_UNIT_ID" val="diagram20200189_5*m_h_i*1_4_2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8"/>
  <p:tag name="KSO_WM_UNIT_FILL_TYPE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2"/>
  <p:tag name="KSO_WM_UNIT_ID" val="diagram20200189_5*m_h_i*1_3_2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7"/>
  <p:tag name="KSO_WM_UNIT_FILL_TYPE" val="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168711_2*l_h_i*1_1_2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2"/>
  <p:tag name="KSO_WM_UNIT_ID" val="diagram20200189_5*m_h_i*1_2_2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6"/>
  <p:tag name="KSO_WM_UNIT_FILL_TYPE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2"/>
  <p:tag name="KSO_WM_UNIT_ID" val="diagram20200189_5*m_h_i*1_1_2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5"/>
  <p:tag name="KSO_WM_UNIT_FILL_TYPE" val="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3"/>
  <p:tag name="KSO_WM_UNIT_ID" val="diagram20200189_5*m_h_i*1_2_3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6"/>
  <p:tag name="KSO_WM_UNIT_FILL_TYPE" val="1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3"/>
  <p:tag name="KSO_WM_UNIT_ID" val="diagram20200189_5*m_h_i*1_3_3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7"/>
  <p:tag name="KSO_WM_UNIT_FILL_TYPE" val="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3"/>
  <p:tag name="KSO_WM_UNIT_ID" val="diagram20200189_5*m_h_i*1_4_3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8"/>
  <p:tag name="KSO_WM_UNIT_FILL_TYPE" val="1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200189_5*m_h_i*1_1_3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5"/>
  <p:tag name="KSO_WM_UNIT_FILL_TYPE" val="1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5_3"/>
  <p:tag name="KSO_WM_UNIT_ID" val="diagram20200189_5*m_h_i*1_5_3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9"/>
  <p:tag name="KSO_WM_UNIT_FILL_TYPE" val="1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5_4"/>
  <p:tag name="KSO_WM_UNIT_ID" val="diagram20200189_5*m_h_i*1_5_4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9"/>
  <p:tag name="KSO_WM_UNIT_FILL_TYPE" val="1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4"/>
  <p:tag name="KSO_WM_UNIT_ID" val="diagram20200189_5*m_h_i*1_1_4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5"/>
  <p:tag name="KSO_WM_UNIT_FILL_TYPE" val="1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4"/>
  <p:tag name="KSO_WM_UNIT_ID" val="diagram20200189_5*m_h_i*1_2_4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6"/>
  <p:tag name="KSO_WM_UNIT_FILL_TYPE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168711_2*l_h_i*1_2_1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4"/>
  <p:tag name="KSO_WM_UNIT_ID" val="diagram20200189_5*m_h_i*1_3_4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7"/>
  <p:tag name="KSO_WM_UNIT_FILL_TYPE" val="1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4"/>
  <p:tag name="KSO_WM_UNIT_ID" val="diagram20200189_5*m_h_i*1_4_4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8"/>
  <p:tag name="KSO_WM_UNIT_FILL_TYPE" val="1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5"/>
  <p:tag name="KSO_WM_UNIT_ID" val="diagram20200189_5*m_h_i*1_1_5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5"/>
  <p:tag name="KSO_WM_UNIT_FILL_TYPE" val="1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6_6"/>
  <p:tag name="KSO_WM_UNIT_ID" val="diagram20200189_5*m_h_i*1_6_6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10"/>
  <p:tag name="KSO_WM_UNIT_FILL_TYPE" val="1"/>
</p:tagLst>
</file>

<file path=ppt/tags/tag34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VALUE" val="5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a"/>
  <p:tag name="KSO_WM_UNIT_INDEX" val="1_1_1"/>
  <p:tag name="KSO_WM_UNIT_ID" val="diagram20200189_5*m_h_a*1_1_1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35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1_1"/>
  <p:tag name="KSO_WM_UNIT_ID" val="diagram20200189_5*m_h_f*1_1_1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5_5"/>
  <p:tag name="KSO_WM_UNIT_ID" val="diagram20200189_5*m_h_i*1_5_5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9"/>
  <p:tag name="KSO_WM_UNIT_FILL_TYPE" val="1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5_6"/>
  <p:tag name="KSO_WM_UNIT_ID" val="diagram20200189_5*m_h_i*1_5_6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9"/>
  <p:tag name="KSO_WM_UNIT_FILL_TYPE" val="1"/>
  <p:tag name="KSO_WM_UNIT_TEXT_FILL_FORE_SCHEMECOLOR_INDEX" val="14"/>
  <p:tag name="KSO_WM_UNIT_TEXT_FILL_TYPE" val="1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5"/>
  <p:tag name="KSO_WM_UNIT_ID" val="diagram20200189_5*m_h_i*1_4_5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8"/>
  <p:tag name="KSO_WM_UNIT_FILL_TYPE" val="1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6"/>
  <p:tag name="KSO_WM_UNIT_ID" val="diagram20200189_5*m_h_i*1_4_6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8"/>
  <p:tag name="KSO_WM_UNIT_FILL_TYPE" val="1"/>
  <p:tag name="KSO_WM_UNIT_TEXT_FILL_FORE_SCHEMECOLOR_INDEX" val="14"/>
  <p:tag name="KSO_WM_UNIT_TEXT_FILL_TYPE" val="1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20168711_2*l_h_i*1_2_2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5"/>
  <p:tag name="KSO_WM_UNIT_ID" val="diagram20200189_5*m_h_i*1_3_5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7"/>
  <p:tag name="KSO_WM_UNIT_FILL_TYPE" val="1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6"/>
  <p:tag name="KSO_WM_UNIT_ID" val="diagram20200189_5*m_h_i*1_3_6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14"/>
  <p:tag name="KSO_WM_UNIT_TEXT_FILL_TYPE" val="1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5"/>
  <p:tag name="KSO_WM_UNIT_ID" val="diagram20200189_5*m_h_i*1_2_5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6"/>
  <p:tag name="KSO_WM_UNIT_FILL_TYPE" val="1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6"/>
  <p:tag name="KSO_WM_UNIT_ID" val="diagram20200189_5*m_h_i*1_2_6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6"/>
  <p:tag name="KSO_WM_UNIT_ID" val="diagram20200189_5*m_h_i*1_1_6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5"/>
  <p:tag name="KSO_WM_UNIT_FILL_TYPE" val="1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7"/>
  <p:tag name="KSO_WM_UNIT_ID" val="diagram20200189_5*m_h_i*1_1_7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46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VALUE" val="5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a"/>
  <p:tag name="KSO_WM_UNIT_INDEX" val="1_2_1"/>
  <p:tag name="KSO_WM_UNIT_ID" val="diagram20200189_5*m_h_a*1_2_1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47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2_1"/>
  <p:tag name="KSO_WM_UNIT_ID" val="diagram20200189_5*m_h_f*1_2_1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48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VALUE" val="5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a"/>
  <p:tag name="KSO_WM_UNIT_INDEX" val="1_3_1"/>
  <p:tag name="KSO_WM_UNIT_ID" val="diagram20200189_5*m_h_a*1_3_1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49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3_1"/>
  <p:tag name="KSO_WM_UNIT_ID" val="diagram20200189_5*m_h_f*1_3_1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168711_2*l_h_i*1_3_1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50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VALUE" val="5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a"/>
  <p:tag name="KSO_WM_UNIT_INDEX" val="1_4_1"/>
  <p:tag name="KSO_WM_UNIT_ID" val="diagram20200189_5*m_h_a*1_4_1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51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4_1"/>
  <p:tag name="KSO_WM_UNIT_ID" val="diagram20200189_5*m_h_f*1_4_1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52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VALUE" val="5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a"/>
  <p:tag name="KSO_WM_UNIT_INDEX" val="1_5_1"/>
  <p:tag name="KSO_WM_UNIT_ID" val="diagram20200189_5*m_h_a*1_5_1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53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5_1"/>
  <p:tag name="KSO_WM_UNIT_ID" val="diagram20200189_5*m_h_f*1_5_1"/>
  <p:tag name="KSO_WM_TEMPLATE_CATEGORY" val="diagram"/>
  <p:tag name="KSO_WM_TEMPLATE_INDEX" val="20200189"/>
  <p:tag name="KSO_WM_UNIT_LAYERLEVEL" val="1_1_1"/>
  <p:tag name="KSO_WM_TAG_VERSION" val="1.0"/>
  <p:tag name="KSO_WM_BEAUTIFY_FLAG" val="#wm#"/>
  <p:tag name="KSO_WM_UNIT_TEXT_FILL_FORE_SCHEMECOLOR_INDEX" val="14"/>
  <p:tag name="KSO_WM_UNIT_TEXT_FILL_TYPE" val="1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201470_4*m_h_i*1_1_1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5"/>
  <p:tag name="KSO_WM_UNIT_FILL_TYPE" val="1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2"/>
  <p:tag name="KSO_WM_UNIT_ID" val="diagram20201470_4*m_h_i*1_1_2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5"/>
  <p:tag name="KSO_WM_UNIT_FILL_TYPE" val="1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201470_4*m_h_i*1_1_3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5"/>
  <p:tag name="KSO_WM_UNIT_FILL_TYPE" val="1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4"/>
  <p:tag name="KSO_WM_UNIT_ID" val="diagram20201470_4*m_h_i*1_1_4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5"/>
  <p:tag name="KSO_WM_UNIT_FILL_TYPE" val="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5"/>
  <p:tag name="KSO_WM_UNIT_ID" val="diagram20201470_4*m_h_i*1_1_5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13"/>
  <p:tag name="KSO_WM_UNIT_FILL_TYPE" val="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6"/>
  <p:tag name="KSO_WM_UNIT_ID" val="diagram20201470_4*m_h_i*1_1_6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5"/>
  <p:tag name="KSO_WM_UNIT_FILL_TYPE" val="1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20168711_2*l_h_i*1_3_2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60.xml><?xml version="1.0" encoding="utf-8"?>
<p:tagLst xmlns:p="http://schemas.openxmlformats.org/presentationml/2006/main">
  <p:tag name="KSO_WM_UNIT_SUBTYPE" val="a"/>
  <p:tag name="KSO_WM_UNIT_NOCLEAR" val="0"/>
  <p:tag name="KSO_WM_UNIT_VALUE" val="7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1_1"/>
  <p:tag name="KSO_WM_UNIT_ID" val="diagram20201470_4*m_h_f*1_1_1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PRESET_TEXT" val="单击此处添加文本具体内容，简明扼要的阐述您的观点。根据需要可酌情增减文字，以便观者准确的理解您传达的思想。"/>
  <p:tag name="KSO_WM_UNIT_TEXT_FILL_FORE_SCHEMECOLOR_INDEX" val="13"/>
  <p:tag name="KSO_WM_UNIT_TEXT_FILL_TYPE" val="1"/>
</p:tagLst>
</file>

<file path=ppt/tags/tag6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a"/>
  <p:tag name="KSO_WM_UNIT_INDEX" val="1_1_1"/>
  <p:tag name="KSO_WM_UNIT_ID" val="diagram20201470_4*m_h_a*1_1_1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PRESET_TEXT" val="添加标题"/>
  <p:tag name="KSO_WM_UNIT_TEXT_FILL_FORE_SCHEMECOLOR_INDEX" val="13"/>
  <p:tag name="KSO_WM_UNIT_TEXT_FILL_TYPE" val="1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1"/>
  <p:tag name="KSO_WM_UNIT_ID" val="diagram20201470_4*m_h_i*1_2_1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6"/>
  <p:tag name="KSO_WM_UNIT_FILL_TYPE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2"/>
  <p:tag name="KSO_WM_UNIT_ID" val="diagram20201470_4*m_h_i*1_2_2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6"/>
  <p:tag name="KSO_WM_UNIT_FILL_TYPE" val="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6"/>
  <p:tag name="KSO_WM_UNIT_ID" val="diagram20201470_4*m_h_i*1_2_6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6"/>
  <p:tag name="KSO_WM_UNIT_FILL_TYPE" val="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3"/>
  <p:tag name="KSO_WM_UNIT_ID" val="diagram20201470_4*m_h_i*1_2_3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6"/>
  <p:tag name="KSO_WM_UNIT_FILL_TYPE" val="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4"/>
  <p:tag name="KSO_WM_UNIT_ID" val="diagram20201470_4*m_h_i*1_2_4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13"/>
  <p:tag name="KSO_WM_UNIT_FILL_TYPE" val="1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5"/>
  <p:tag name="KSO_WM_UNIT_ID" val="diagram20201470_4*m_h_i*1_2_5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6"/>
  <p:tag name="KSO_WM_UNIT_FILL_TYPE" val="1"/>
</p:tagLst>
</file>

<file path=ppt/tags/tag68.xml><?xml version="1.0" encoding="utf-8"?>
<p:tagLst xmlns:p="http://schemas.openxmlformats.org/presentationml/2006/main">
  <p:tag name="KSO_WM_UNIT_SUBTYPE" val="a"/>
  <p:tag name="KSO_WM_UNIT_NOCLEAR" val="0"/>
  <p:tag name="KSO_WM_UNIT_VALUE" val="7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2_1"/>
  <p:tag name="KSO_WM_UNIT_ID" val="diagram20201470_4*m_h_f*1_2_1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PRESET_TEXT" val="单击此处添加文本具体内容，简明扼要的阐述您的观点。根据需要可酌情增减文字，以便观者准确的理解您传达的思想。"/>
  <p:tag name="KSO_WM_UNIT_TEXT_FILL_FORE_SCHEMECOLOR_INDEX" val="13"/>
  <p:tag name="KSO_WM_UNIT_TEXT_FILL_TYPE" val="1"/>
</p:tagLst>
</file>

<file path=ppt/tags/tag6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a"/>
  <p:tag name="KSO_WM_UNIT_INDEX" val="1_2_1"/>
  <p:tag name="KSO_WM_UNIT_ID" val="diagram20201470_4*m_h_a*1_2_1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PRESET_TEXT" val="添加标题"/>
  <p:tag name="KSO_WM_UNIT_TEXT_FILL_FORE_SCHEMECOLOR_INDEX" val="13"/>
  <p:tag name="KSO_WM_UNIT_TEXT_FILL_TYPE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20168711_2*l_h_i*1_3_3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1"/>
  <p:tag name="KSO_WM_UNIT_ID" val="diagram20201470_4*m_h_i*1_3_1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7"/>
  <p:tag name="KSO_WM_UNIT_FILL_TYPE" val="1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2"/>
  <p:tag name="KSO_WM_UNIT_ID" val="diagram20201470_4*m_h_i*1_3_2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7"/>
  <p:tag name="KSO_WM_UNIT_FILL_TYPE" val="1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3"/>
  <p:tag name="KSO_WM_UNIT_ID" val="diagram20201470_4*m_h_i*1_3_3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7"/>
  <p:tag name="KSO_WM_UNIT_FILL_TYPE" val="1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4"/>
  <p:tag name="KSO_WM_UNIT_ID" val="diagram20201470_4*m_h_i*1_3_4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7"/>
  <p:tag name="KSO_WM_UNIT_FILL_TYPE" val="1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5"/>
  <p:tag name="KSO_WM_UNIT_ID" val="diagram20201470_4*m_h_i*1_3_5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13"/>
  <p:tag name="KSO_WM_UNIT_FILL_TYPE" val="1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6"/>
  <p:tag name="KSO_WM_UNIT_ID" val="diagram20201470_4*m_h_i*1_3_6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7"/>
  <p:tag name="KSO_WM_UNIT_FILL_TYPE" val="1"/>
</p:tagLst>
</file>

<file path=ppt/tags/tag76.xml><?xml version="1.0" encoding="utf-8"?>
<p:tagLst xmlns:p="http://schemas.openxmlformats.org/presentationml/2006/main">
  <p:tag name="KSO_WM_UNIT_SUBTYPE" val="a"/>
  <p:tag name="KSO_WM_UNIT_NOCLEAR" val="0"/>
  <p:tag name="KSO_WM_UNIT_VALUE" val="7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3_1"/>
  <p:tag name="KSO_WM_UNIT_ID" val="diagram20201470_4*m_h_f*1_3_1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PRESET_TEXT" val="单击此处添加文本具体内容，简明扼要的阐述您的观点。根据需要可酌情增减文字，以便观者准确的理解您传达的思想。"/>
  <p:tag name="KSO_WM_UNIT_TEXT_FILL_FORE_SCHEMECOLOR_INDEX" val="13"/>
  <p:tag name="KSO_WM_UNIT_TEXT_FILL_TYPE" val="1"/>
</p:tagLst>
</file>

<file path=ppt/tags/tag7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a"/>
  <p:tag name="KSO_WM_UNIT_INDEX" val="1_3_1"/>
  <p:tag name="KSO_WM_UNIT_ID" val="diagram20201470_4*m_h_a*1_3_1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PRESET_TEXT" val="添加标题"/>
  <p:tag name="KSO_WM_UNIT_TEXT_FILL_FORE_SCHEMECOLOR_INDEX" val="13"/>
  <p:tag name="KSO_WM_UNIT_TEXT_FILL_TYPE" val="1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1"/>
  <p:tag name="KSO_WM_UNIT_ID" val="diagram20201470_4*m_h_i*1_4_1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8"/>
  <p:tag name="KSO_WM_UNIT_FILL_TYPE" val="1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2"/>
  <p:tag name="KSO_WM_UNIT_ID" val="diagram20201470_4*m_h_i*1_4_2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8"/>
  <p:tag name="KSO_WM_UNIT_FILL_TYPE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4"/>
  <p:tag name="KSO_WM_UNIT_ID" val="diagram20168711_2*l_h_i*1_3_4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3"/>
  <p:tag name="KSO_WM_UNIT_ID" val="diagram20201470_4*m_h_i*1_4_3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8"/>
  <p:tag name="KSO_WM_UNIT_FILL_TYPE" val="1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4"/>
  <p:tag name="KSO_WM_UNIT_ID" val="diagram20201470_4*m_h_i*1_4_4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8"/>
  <p:tag name="KSO_WM_UNIT_FILL_TYPE" val="1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5"/>
  <p:tag name="KSO_WM_UNIT_ID" val="diagram20201470_4*m_h_i*1_4_5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13"/>
  <p:tag name="KSO_WM_UNIT_FILL_TYPE" val="1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4_6"/>
  <p:tag name="KSO_WM_UNIT_ID" val="diagram20201470_4*m_h_i*1_4_6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8"/>
  <p:tag name="KSO_WM_UNIT_FILL_TYPE" val="1"/>
</p:tagLst>
</file>

<file path=ppt/tags/tag84.xml><?xml version="1.0" encoding="utf-8"?>
<p:tagLst xmlns:p="http://schemas.openxmlformats.org/presentationml/2006/main">
  <p:tag name="KSO_WM_UNIT_SUBTYPE" val="a"/>
  <p:tag name="KSO_WM_UNIT_NOCLEAR" val="0"/>
  <p:tag name="KSO_WM_UNIT_VALUE" val="7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4_1"/>
  <p:tag name="KSO_WM_UNIT_ID" val="diagram20201470_4*m_h_f*1_4_1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PRESET_TEXT" val="单击此处添加文本具体内容，简明扼要的阐述您的观点。根据需要可酌情增减文字，以便观者准确的理解您传达的思想。"/>
  <p:tag name="KSO_WM_UNIT_TEXT_FILL_FORE_SCHEMECOLOR_INDEX" val="13"/>
  <p:tag name="KSO_WM_UNIT_TEXT_FILL_TYPE" val="1"/>
</p:tagLst>
</file>

<file path=ppt/tags/tag8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a"/>
  <p:tag name="KSO_WM_UNIT_INDEX" val="1_4_1"/>
  <p:tag name="KSO_WM_UNIT_ID" val="diagram20201470_4*m_h_a*1_4_1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PRESET_TEXT" val="添加标题"/>
  <p:tag name="KSO_WM_UNIT_TEXT_FILL_FORE_SCHEMECOLOR_INDEX" val="13"/>
  <p:tag name="KSO_WM_UNIT_TEXT_FILL_TYPE" val="1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5_1"/>
  <p:tag name="KSO_WM_UNIT_ID" val="diagram20201470_4*m_h_i*1_5_1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9"/>
  <p:tag name="KSO_WM_UNIT_FILL_TYPE" val="1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5_2"/>
  <p:tag name="KSO_WM_UNIT_ID" val="diagram20201470_4*m_h_i*1_5_2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9"/>
  <p:tag name="KSO_WM_UNIT_FILL_TYPE" val="1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5_3"/>
  <p:tag name="KSO_WM_UNIT_ID" val="diagram20201470_4*m_h_i*1_5_3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9"/>
  <p:tag name="KSO_WM_UNIT_FILL_TYPE" val="1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5_4"/>
  <p:tag name="KSO_WM_UNIT_ID" val="diagram20201470_4*m_h_i*1_5_4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9"/>
  <p:tag name="KSO_WM_UNIT_FILL_TYPE" val="1"/>
</p:tagLst>
</file>

<file path=ppt/tags/tag9.xml><?xml version="1.0" encoding="utf-8"?>
<p:tagLst xmlns:p="http://schemas.openxmlformats.org/presentationml/2006/main">
  <p:tag name="KSO_WM_UNIT_SUBTYPE" val="a"/>
  <p:tag name="KSO_WM_UNIT_NOCLEAR" val="0"/>
  <p:tag name="KSO_WM_UNIT_VALUE" val="5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168711_2*l_h_f*1_1_1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PRESET_TEXT" val="单击此处输入你的正文，请尽量言简意赅的阐述观点"/>
  <p:tag name="KSO_WM_UNIT_TEXT_FILL_FORE_SCHEMECOLOR_INDEX" val="13"/>
  <p:tag name="KSO_WM_UNIT_TEXT_FILL_TYPE" val="1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5_5"/>
  <p:tag name="KSO_WM_UNIT_ID" val="diagram20201470_4*m_h_i*1_5_5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13"/>
  <p:tag name="KSO_WM_UNIT_FILL_TYPE" val="1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5_6"/>
  <p:tag name="KSO_WM_UNIT_ID" val="diagram20201470_4*m_h_i*1_5_6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FILL_FORE_SCHEMECOLOR_INDEX" val="9"/>
  <p:tag name="KSO_WM_UNIT_FILL_TYPE" val="1"/>
</p:tagLst>
</file>

<file path=ppt/tags/tag92.xml><?xml version="1.0" encoding="utf-8"?>
<p:tagLst xmlns:p="http://schemas.openxmlformats.org/presentationml/2006/main">
  <p:tag name="KSO_WM_UNIT_SUBTYPE" val="a"/>
  <p:tag name="KSO_WM_UNIT_NOCLEAR" val="0"/>
  <p:tag name="KSO_WM_UNIT_VALUE" val="70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5_1"/>
  <p:tag name="KSO_WM_UNIT_ID" val="diagram20201470_4*m_h_f*1_5_1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PRESET_TEXT" val="单击此处添加文本具体内容，简明扼要的阐述您的观点。根据需要可酌情增减文字，以便观者准确的理解您传达的思想。"/>
  <p:tag name="KSO_WM_UNIT_TEXT_FILL_FORE_SCHEMECOLOR_INDEX" val="13"/>
  <p:tag name="KSO_WM_UNIT_TEXT_FILL_TYPE" val="1"/>
</p:tagLst>
</file>

<file path=ppt/tags/tag9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a"/>
  <p:tag name="KSO_WM_UNIT_INDEX" val="1_5_1"/>
  <p:tag name="KSO_WM_UNIT_ID" val="diagram20201470_4*m_h_a*1_5_1"/>
  <p:tag name="KSO_WM_TEMPLATE_CATEGORY" val="diagram"/>
  <p:tag name="KSO_WM_TEMPLATE_INDEX" val="20201470"/>
  <p:tag name="KSO_WM_UNIT_LAYERLEVEL" val="1_1_1"/>
  <p:tag name="KSO_WM_TAG_VERSION" val="1.0"/>
  <p:tag name="KSO_WM_BEAUTIFY_FLAG" val="#wm#"/>
  <p:tag name="KSO_WM_UNIT_PRESET_TEXT" val="添加标题"/>
  <p:tag name="KSO_WM_UNIT_TEXT_FILL_FORE_SCHEMECOLOR_INDEX" val="13"/>
  <p:tag name="KSO_WM_UNIT_TEXT_FILL_TYPE" val="1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168711_2*l_h_i*1_1_1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168711_2*l_h_i*1_1_2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168711_2*l_h_i*1_2_1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20168711_2*l_h_i*1_2_2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TEXT_FILL_FORE_SCHEMECOLOR_INDEX" val="2"/>
  <p:tag name="KSO_WM_UNIT_TEXT_FILL_TYPE" val="1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168711_2*l_h_i*1_3_1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20168711_2*l_h_i*1_3_2"/>
  <p:tag name="KSO_WM_TEMPLATE_CATEGORY" val="diagram"/>
  <p:tag name="KSO_WM_TEMPLATE_INDEX" val="20168711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1102</Words>
  <Application>WPS 演示</Application>
  <PresentationFormat>自定义</PresentationFormat>
  <Paragraphs>200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Roboto Condensed Light</vt:lpstr>
      <vt:lpstr>Roboto</vt:lpstr>
      <vt:lpstr>Gulim</vt:lpstr>
      <vt:lpstr>Source Sans Pro</vt:lpstr>
      <vt:lpstr>Calibri</vt:lpstr>
      <vt:lpstr>Segoe UI</vt:lpstr>
      <vt:lpstr>Arial Unicode MS</vt:lpstr>
      <vt:lpstr>Malgun Gothic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青桐</cp:lastModifiedBy>
  <cp:revision>461</cp:revision>
  <dcterms:created xsi:type="dcterms:W3CDTF">2019-12-22T05:53:00Z</dcterms:created>
  <dcterms:modified xsi:type="dcterms:W3CDTF">2021-10-13T15:20:31Z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