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283" r:id="rId2"/>
    <p:sldId id="2635" r:id="rId3"/>
    <p:sldId id="2644" r:id="rId4"/>
    <p:sldId id="2651" r:id="rId5"/>
    <p:sldId id="2646" r:id="rId6"/>
    <p:sldId id="2653" r:id="rId7"/>
    <p:sldId id="2652" r:id="rId8"/>
    <p:sldId id="2654" r:id="rId9"/>
    <p:sldId id="2647" r:id="rId10"/>
    <p:sldId id="2648" r:id="rId11"/>
    <p:sldId id="4003" r:id="rId12"/>
    <p:sldId id="2634" r:id="rId13"/>
  </p:sldIdLst>
  <p:sldSz cx="10260013" cy="57594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o jun" initials="c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C000"/>
    <a:srgbClr val="BF9000"/>
    <a:srgbClr val="FEA900"/>
    <a:srgbClr val="F8F8F8"/>
    <a:srgbClr val="120C16"/>
    <a:srgbClr val="6DF5ED"/>
    <a:srgbClr val="E93252"/>
    <a:srgbClr val="0358B2"/>
    <a:srgbClr val="035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#1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96176-FFEA-4453-B3C5-86FCA4C88052}" type="doc">
      <dgm:prSet loTypeId="urn:microsoft.com/office/officeart/2005/8/layout/list1#1" loCatId="list" qsTypeId="urn:microsoft.com/office/officeart/2005/8/quickstyle/simple1#1" qsCatId="simple" csTypeId="urn:microsoft.com/office/officeart/2005/8/colors/accent0_1#1" csCatId="mainScheme" phldr="1"/>
      <dgm:spPr/>
      <dgm:t>
        <a:bodyPr/>
        <a:lstStyle/>
        <a:p>
          <a:endParaRPr lang="zh-CN" altLang="en-US"/>
        </a:p>
      </dgm:t>
    </dgm:pt>
    <dgm:pt modelId="{A7E2548B-AC32-4B01-BBFA-02F40C0F4EC3}">
      <dgm:prSet phldrT="[文本]" custT="1"/>
      <dgm:spPr/>
      <dgm:t>
        <a:bodyPr/>
        <a:lstStyle/>
        <a:p>
          <a:r>
            <a:rPr lang="zh-CN" altLang="en-US" sz="1600"/>
            <a:t>案例目标</a:t>
          </a:r>
          <a:endParaRPr lang="zh-CN" altLang="en-US" sz="1600" dirty="0"/>
        </a:p>
      </dgm:t>
    </dgm:pt>
    <dgm:pt modelId="{E4D0092D-1226-4D08-9799-2812B1B3A205}" type="parTrans" cxnId="{6DA28C3E-4066-4121-A777-396E8AC56E95}">
      <dgm:prSet/>
      <dgm:spPr/>
      <dgm:t>
        <a:bodyPr/>
        <a:lstStyle/>
        <a:p>
          <a:endParaRPr lang="zh-CN" altLang="en-US" sz="1600"/>
        </a:p>
      </dgm:t>
    </dgm:pt>
    <dgm:pt modelId="{28DDF60F-4746-4323-950A-660C2ED12F4C}" type="sibTrans" cxnId="{6DA28C3E-4066-4121-A777-396E8AC56E95}">
      <dgm:prSet/>
      <dgm:spPr/>
      <dgm:t>
        <a:bodyPr/>
        <a:lstStyle/>
        <a:p>
          <a:endParaRPr lang="zh-CN" altLang="en-US" sz="1600"/>
        </a:p>
      </dgm:t>
    </dgm:pt>
    <dgm:pt modelId="{6229A896-BA79-4F93-B4A4-52AF8D0E63B7}">
      <dgm:prSet phldrT="[文本]" custT="1"/>
      <dgm:spPr/>
      <dgm:t>
        <a:bodyPr/>
        <a:lstStyle/>
        <a:p>
          <a:r>
            <a:rPr lang="zh-CN" altLang="en-US" sz="1600"/>
            <a:t>案例关键词</a:t>
          </a:r>
          <a:endParaRPr lang="zh-CN" altLang="en-US" sz="1600" dirty="0"/>
        </a:p>
      </dgm:t>
    </dgm:pt>
    <dgm:pt modelId="{EDE61E28-8052-4A4A-BF9B-F66B384DF533}" type="parTrans" cxnId="{540F4AF6-C377-45C5-A590-7CA2DAF93499}">
      <dgm:prSet/>
      <dgm:spPr/>
      <dgm:t>
        <a:bodyPr/>
        <a:lstStyle/>
        <a:p>
          <a:endParaRPr lang="zh-CN" altLang="en-US" sz="1600"/>
        </a:p>
      </dgm:t>
    </dgm:pt>
    <dgm:pt modelId="{7165FF18-8236-4A4E-8431-4608C1BAE295}" type="sibTrans" cxnId="{540F4AF6-C377-45C5-A590-7CA2DAF93499}">
      <dgm:prSet/>
      <dgm:spPr/>
      <dgm:t>
        <a:bodyPr/>
        <a:lstStyle/>
        <a:p>
          <a:endParaRPr lang="zh-CN" altLang="en-US" sz="1600"/>
        </a:p>
      </dgm:t>
    </dgm:pt>
    <dgm:pt modelId="{ACC21E35-BE52-4B64-9CE3-EAFB2C2B911E}">
      <dgm:prSet phldrT="[文本]" custT="1"/>
      <dgm:spPr/>
      <dgm:t>
        <a:bodyPr/>
        <a:lstStyle/>
        <a:p>
          <a:r>
            <a:rPr lang="zh-CN" altLang="en-US" sz="1600" dirty="0"/>
            <a:t>案例中亮点及可复用的点</a:t>
          </a:r>
        </a:p>
      </dgm:t>
    </dgm:pt>
    <dgm:pt modelId="{5C958575-B741-4319-9217-20F3E98CD28B}" type="parTrans" cxnId="{A98C5DC5-964A-4B38-9CEA-B18325772BEA}">
      <dgm:prSet/>
      <dgm:spPr/>
      <dgm:t>
        <a:bodyPr/>
        <a:lstStyle/>
        <a:p>
          <a:endParaRPr lang="zh-CN" altLang="en-US" sz="1600"/>
        </a:p>
      </dgm:t>
    </dgm:pt>
    <dgm:pt modelId="{ED660174-D282-4491-8B21-ACACA759DF36}" type="sibTrans" cxnId="{A98C5DC5-964A-4B38-9CEA-B18325772BEA}">
      <dgm:prSet/>
      <dgm:spPr/>
      <dgm:t>
        <a:bodyPr/>
        <a:lstStyle/>
        <a:p>
          <a:endParaRPr lang="zh-CN" altLang="en-US" sz="1600"/>
        </a:p>
      </dgm:t>
    </dgm:pt>
    <dgm:pt modelId="{5BA5075A-9611-40EC-B66E-1C50AF866171}">
      <dgm:prSet phldrT="[文本]" custT="1"/>
      <dgm:spPr/>
      <dgm:t>
        <a:bodyPr/>
        <a:lstStyle/>
        <a:p>
          <a:r>
            <a:rPr lang="zh-CN" altLang="en-US" sz="1600" dirty="0"/>
            <a:t>针对案例的延伸思考</a:t>
          </a:r>
        </a:p>
      </dgm:t>
    </dgm:pt>
    <dgm:pt modelId="{752AA41A-2BAD-4D16-954A-DD9664E56ECB}" type="parTrans" cxnId="{6812FF8E-3082-4F64-839F-77BEEBDD451D}">
      <dgm:prSet/>
      <dgm:spPr/>
      <dgm:t>
        <a:bodyPr/>
        <a:lstStyle/>
        <a:p>
          <a:endParaRPr lang="zh-CN" altLang="en-US" sz="1600"/>
        </a:p>
      </dgm:t>
    </dgm:pt>
    <dgm:pt modelId="{A41368AE-CFFF-41C3-A83B-7C82DA837351}" type="sibTrans" cxnId="{6812FF8E-3082-4F64-839F-77BEEBDD451D}">
      <dgm:prSet/>
      <dgm:spPr/>
      <dgm:t>
        <a:bodyPr/>
        <a:lstStyle/>
        <a:p>
          <a:endParaRPr lang="zh-CN" altLang="en-US" sz="1600"/>
        </a:p>
      </dgm:t>
    </dgm:pt>
    <dgm:pt modelId="{0FABB1E1-B967-41CD-8BD9-01EE970157FC}">
      <dgm:prSet phldrT="[文本]" custT="1"/>
      <dgm:spPr/>
      <dgm:t>
        <a:bodyPr/>
        <a:lstStyle/>
        <a:p>
          <a:r>
            <a:rPr lang="zh-CN" altLang="en-US" sz="1600"/>
            <a:t>案例中待优化点及改善方案</a:t>
          </a:r>
          <a:endParaRPr lang="zh-CN" altLang="en-US" sz="1600" dirty="0"/>
        </a:p>
      </dgm:t>
    </dgm:pt>
    <dgm:pt modelId="{C7B9EA86-F8CF-4931-9277-55EE61494FC9}" type="parTrans" cxnId="{74F191C9-5108-49CC-A7FB-DE006B0A1E5B}">
      <dgm:prSet/>
      <dgm:spPr/>
      <dgm:t>
        <a:bodyPr/>
        <a:lstStyle/>
        <a:p>
          <a:endParaRPr lang="zh-CN" altLang="en-US" sz="1600"/>
        </a:p>
      </dgm:t>
    </dgm:pt>
    <dgm:pt modelId="{3CA35860-4109-4C87-9304-98F472AD5542}" type="sibTrans" cxnId="{74F191C9-5108-49CC-A7FB-DE006B0A1E5B}">
      <dgm:prSet/>
      <dgm:spPr/>
      <dgm:t>
        <a:bodyPr/>
        <a:lstStyle/>
        <a:p>
          <a:endParaRPr lang="zh-CN" altLang="en-US" sz="1600"/>
        </a:p>
      </dgm:t>
    </dgm:pt>
    <dgm:pt modelId="{730938A3-D819-41F7-BE39-9DDAA446A19F}">
      <dgm:prSet phldrT="[文本]" custT="1"/>
      <dgm:spPr/>
      <dgm:t>
        <a:bodyPr/>
        <a:lstStyle/>
        <a:p>
          <a:r>
            <a:rPr lang="zh-CN" altLang="en-US" sz="1600"/>
            <a:t>案例概述（或运作流程）</a:t>
          </a:r>
          <a:endParaRPr lang="zh-CN" altLang="en-US" sz="1600" dirty="0"/>
        </a:p>
      </dgm:t>
    </dgm:pt>
    <dgm:pt modelId="{EE78992F-1051-4CC8-911D-A5A310796546}" type="parTrans" cxnId="{5B67546E-5008-497C-A4CC-7BC7374777BD}">
      <dgm:prSet/>
      <dgm:spPr/>
      <dgm:t>
        <a:bodyPr/>
        <a:lstStyle/>
        <a:p>
          <a:endParaRPr lang="zh-CN" altLang="en-US" sz="1600"/>
        </a:p>
      </dgm:t>
    </dgm:pt>
    <dgm:pt modelId="{F1FDF1A8-948A-4D3C-AA2E-BCB9DB7C421F}" type="sibTrans" cxnId="{5B67546E-5008-497C-A4CC-7BC7374777BD}">
      <dgm:prSet/>
      <dgm:spPr/>
      <dgm:t>
        <a:bodyPr/>
        <a:lstStyle/>
        <a:p>
          <a:endParaRPr lang="zh-CN" altLang="en-US" sz="1600"/>
        </a:p>
      </dgm:t>
    </dgm:pt>
    <dgm:pt modelId="{5CB4522F-075B-43D2-9CCA-FF96AAAB0675}" type="pres">
      <dgm:prSet presAssocID="{AA796176-FFEA-4453-B3C5-86FCA4C88052}" presName="linear" presStyleCnt="0">
        <dgm:presLayoutVars>
          <dgm:dir/>
          <dgm:animLvl val="lvl"/>
          <dgm:resizeHandles val="exact"/>
        </dgm:presLayoutVars>
      </dgm:prSet>
      <dgm:spPr/>
    </dgm:pt>
    <dgm:pt modelId="{792D5933-AD40-45AE-8480-2968FCA8CAA1}" type="pres">
      <dgm:prSet presAssocID="{A7E2548B-AC32-4B01-BBFA-02F40C0F4EC3}" presName="parentLin" presStyleCnt="0"/>
      <dgm:spPr/>
    </dgm:pt>
    <dgm:pt modelId="{E4755B94-5E72-4C9F-A91A-56B0FCDA28F1}" type="pres">
      <dgm:prSet presAssocID="{A7E2548B-AC32-4B01-BBFA-02F40C0F4EC3}" presName="parentLeftMargin" presStyleLbl="node1" presStyleIdx="0" presStyleCnt="6"/>
      <dgm:spPr/>
    </dgm:pt>
    <dgm:pt modelId="{C385AF22-AC18-4DC8-9B28-602D0C637594}" type="pres">
      <dgm:prSet presAssocID="{A7E2548B-AC32-4B01-BBFA-02F40C0F4EC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44720FB-B56E-4487-9420-26F63FDC8A92}" type="pres">
      <dgm:prSet presAssocID="{A7E2548B-AC32-4B01-BBFA-02F40C0F4EC3}" presName="negativeSpace" presStyleCnt="0"/>
      <dgm:spPr/>
    </dgm:pt>
    <dgm:pt modelId="{46544825-FBF5-4CDD-8C6C-17BDB8D6624D}" type="pres">
      <dgm:prSet presAssocID="{A7E2548B-AC32-4B01-BBFA-02F40C0F4EC3}" presName="childText" presStyleLbl="conFgAcc1" presStyleIdx="0" presStyleCnt="6">
        <dgm:presLayoutVars>
          <dgm:bulletEnabled val="1"/>
        </dgm:presLayoutVars>
      </dgm:prSet>
      <dgm:spPr/>
    </dgm:pt>
    <dgm:pt modelId="{4BCF71AD-8735-4E36-8AA7-859BE626CF89}" type="pres">
      <dgm:prSet presAssocID="{28DDF60F-4746-4323-950A-660C2ED12F4C}" presName="spaceBetweenRectangles" presStyleCnt="0"/>
      <dgm:spPr/>
    </dgm:pt>
    <dgm:pt modelId="{EED333AA-5EDE-462B-829D-585765A00D61}" type="pres">
      <dgm:prSet presAssocID="{6229A896-BA79-4F93-B4A4-52AF8D0E63B7}" presName="parentLin" presStyleCnt="0"/>
      <dgm:spPr/>
    </dgm:pt>
    <dgm:pt modelId="{75DA4DF2-046A-4C6A-8086-7C3E7861D4E7}" type="pres">
      <dgm:prSet presAssocID="{6229A896-BA79-4F93-B4A4-52AF8D0E63B7}" presName="parentLeftMargin" presStyleLbl="node1" presStyleIdx="0" presStyleCnt="6"/>
      <dgm:spPr/>
    </dgm:pt>
    <dgm:pt modelId="{FBD91DA6-F483-4103-904B-0A0489E1DCE7}" type="pres">
      <dgm:prSet presAssocID="{6229A896-BA79-4F93-B4A4-52AF8D0E63B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8F65CE9-588F-481F-B88C-E3C4A9B9C782}" type="pres">
      <dgm:prSet presAssocID="{6229A896-BA79-4F93-B4A4-52AF8D0E63B7}" presName="negativeSpace" presStyleCnt="0"/>
      <dgm:spPr/>
    </dgm:pt>
    <dgm:pt modelId="{9A2FC35B-336D-4AB9-BE3B-E5A027415580}" type="pres">
      <dgm:prSet presAssocID="{6229A896-BA79-4F93-B4A4-52AF8D0E63B7}" presName="childText" presStyleLbl="conFgAcc1" presStyleIdx="1" presStyleCnt="6">
        <dgm:presLayoutVars>
          <dgm:bulletEnabled val="1"/>
        </dgm:presLayoutVars>
      </dgm:prSet>
      <dgm:spPr/>
    </dgm:pt>
    <dgm:pt modelId="{781EB76A-EEE2-4822-9A02-692FC3F6DBFE}" type="pres">
      <dgm:prSet presAssocID="{7165FF18-8236-4A4E-8431-4608C1BAE295}" presName="spaceBetweenRectangles" presStyleCnt="0"/>
      <dgm:spPr/>
    </dgm:pt>
    <dgm:pt modelId="{1A83AB0C-0313-42B2-AD86-7F1781B8A4B2}" type="pres">
      <dgm:prSet presAssocID="{730938A3-D819-41F7-BE39-9DDAA446A19F}" presName="parentLin" presStyleCnt="0"/>
      <dgm:spPr/>
    </dgm:pt>
    <dgm:pt modelId="{0B52D98E-03C2-4BD0-85E7-F52451A2A69F}" type="pres">
      <dgm:prSet presAssocID="{730938A3-D819-41F7-BE39-9DDAA446A19F}" presName="parentLeftMargin" presStyleLbl="node1" presStyleIdx="1" presStyleCnt="6"/>
      <dgm:spPr/>
    </dgm:pt>
    <dgm:pt modelId="{427123AE-6E68-4008-BD50-9CC20F57260E}" type="pres">
      <dgm:prSet presAssocID="{730938A3-D819-41F7-BE39-9DDAA446A19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E45E6F7-D029-421E-9785-40AC3D5809F6}" type="pres">
      <dgm:prSet presAssocID="{730938A3-D819-41F7-BE39-9DDAA446A19F}" presName="negativeSpace" presStyleCnt="0"/>
      <dgm:spPr/>
    </dgm:pt>
    <dgm:pt modelId="{DC58CA3D-313C-426E-A0D6-37AFDA45F7F0}" type="pres">
      <dgm:prSet presAssocID="{730938A3-D819-41F7-BE39-9DDAA446A19F}" presName="childText" presStyleLbl="conFgAcc1" presStyleIdx="2" presStyleCnt="6">
        <dgm:presLayoutVars>
          <dgm:bulletEnabled val="1"/>
        </dgm:presLayoutVars>
      </dgm:prSet>
      <dgm:spPr/>
    </dgm:pt>
    <dgm:pt modelId="{97D0A409-687F-48B8-8F97-815DE1E84580}" type="pres">
      <dgm:prSet presAssocID="{F1FDF1A8-948A-4D3C-AA2E-BCB9DB7C421F}" presName="spaceBetweenRectangles" presStyleCnt="0"/>
      <dgm:spPr/>
    </dgm:pt>
    <dgm:pt modelId="{6C682417-E35E-4747-8277-8398315EE0A6}" type="pres">
      <dgm:prSet presAssocID="{ACC21E35-BE52-4B64-9CE3-EAFB2C2B911E}" presName="parentLin" presStyleCnt="0"/>
      <dgm:spPr/>
    </dgm:pt>
    <dgm:pt modelId="{3240125D-75FD-4A57-A758-6C50E602A37F}" type="pres">
      <dgm:prSet presAssocID="{ACC21E35-BE52-4B64-9CE3-EAFB2C2B911E}" presName="parentLeftMargin" presStyleLbl="node1" presStyleIdx="2" presStyleCnt="6"/>
      <dgm:spPr/>
    </dgm:pt>
    <dgm:pt modelId="{19E92E6E-C255-46EA-A296-4EEB24EE3A0F}" type="pres">
      <dgm:prSet presAssocID="{ACC21E35-BE52-4B64-9CE3-EAFB2C2B911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5396BCF-9918-4D1E-8A96-750EB7B7FAF0}" type="pres">
      <dgm:prSet presAssocID="{ACC21E35-BE52-4B64-9CE3-EAFB2C2B911E}" presName="negativeSpace" presStyleCnt="0"/>
      <dgm:spPr/>
    </dgm:pt>
    <dgm:pt modelId="{F46CC245-10BE-4E19-B679-8FD2CCBD83C6}" type="pres">
      <dgm:prSet presAssocID="{ACC21E35-BE52-4B64-9CE3-EAFB2C2B911E}" presName="childText" presStyleLbl="conFgAcc1" presStyleIdx="3" presStyleCnt="6">
        <dgm:presLayoutVars>
          <dgm:bulletEnabled val="1"/>
        </dgm:presLayoutVars>
      </dgm:prSet>
      <dgm:spPr/>
    </dgm:pt>
    <dgm:pt modelId="{259E2F94-8223-4A49-9E41-02FF9C3E6DB7}" type="pres">
      <dgm:prSet presAssocID="{ED660174-D282-4491-8B21-ACACA759DF36}" presName="spaceBetweenRectangles" presStyleCnt="0"/>
      <dgm:spPr/>
    </dgm:pt>
    <dgm:pt modelId="{0582B587-2F69-4A4E-91D2-4D573939D386}" type="pres">
      <dgm:prSet presAssocID="{0FABB1E1-B967-41CD-8BD9-01EE970157FC}" presName="parentLin" presStyleCnt="0"/>
      <dgm:spPr/>
    </dgm:pt>
    <dgm:pt modelId="{5637D23C-C60D-4167-8816-BB9B9D431E0E}" type="pres">
      <dgm:prSet presAssocID="{0FABB1E1-B967-41CD-8BD9-01EE970157FC}" presName="parentLeftMargin" presStyleLbl="node1" presStyleIdx="3" presStyleCnt="6"/>
      <dgm:spPr/>
    </dgm:pt>
    <dgm:pt modelId="{1CC4936E-ED17-4D2F-9813-87EE95763F16}" type="pres">
      <dgm:prSet presAssocID="{0FABB1E1-B967-41CD-8BD9-01EE970157F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E8ED095-A689-4B24-8673-40FB702F4F98}" type="pres">
      <dgm:prSet presAssocID="{0FABB1E1-B967-41CD-8BD9-01EE970157FC}" presName="negativeSpace" presStyleCnt="0"/>
      <dgm:spPr/>
    </dgm:pt>
    <dgm:pt modelId="{5AA363B9-8FB5-41E3-8B35-97BD2D191B34}" type="pres">
      <dgm:prSet presAssocID="{0FABB1E1-B967-41CD-8BD9-01EE970157FC}" presName="childText" presStyleLbl="conFgAcc1" presStyleIdx="4" presStyleCnt="6">
        <dgm:presLayoutVars>
          <dgm:bulletEnabled val="1"/>
        </dgm:presLayoutVars>
      </dgm:prSet>
      <dgm:spPr/>
    </dgm:pt>
    <dgm:pt modelId="{165391A6-F699-41AC-8B55-B5334317737C}" type="pres">
      <dgm:prSet presAssocID="{3CA35860-4109-4C87-9304-98F472AD5542}" presName="spaceBetweenRectangles" presStyleCnt="0"/>
      <dgm:spPr/>
    </dgm:pt>
    <dgm:pt modelId="{9922DA3E-3EF6-42FA-9CC9-86C6C0F10C5A}" type="pres">
      <dgm:prSet presAssocID="{5BA5075A-9611-40EC-B66E-1C50AF866171}" presName="parentLin" presStyleCnt="0"/>
      <dgm:spPr/>
    </dgm:pt>
    <dgm:pt modelId="{06CD99E7-5F6F-4B3A-B6AF-722345E5A49F}" type="pres">
      <dgm:prSet presAssocID="{5BA5075A-9611-40EC-B66E-1C50AF866171}" presName="parentLeftMargin" presStyleLbl="node1" presStyleIdx="4" presStyleCnt="6"/>
      <dgm:spPr/>
    </dgm:pt>
    <dgm:pt modelId="{ABF73B35-4281-4C64-B65F-D7E1D426DC52}" type="pres">
      <dgm:prSet presAssocID="{5BA5075A-9611-40EC-B66E-1C50AF866171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970D71D-ECBA-4E7B-8977-0075B3C64135}" type="pres">
      <dgm:prSet presAssocID="{5BA5075A-9611-40EC-B66E-1C50AF866171}" presName="negativeSpace" presStyleCnt="0"/>
      <dgm:spPr/>
    </dgm:pt>
    <dgm:pt modelId="{1EBF7F84-B88A-4276-8D3B-5221674D7BF1}" type="pres">
      <dgm:prSet presAssocID="{5BA5075A-9611-40EC-B66E-1C50AF86617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62F1812-AED3-4BAE-8542-D20165F5DAA1}" type="presOf" srcId="{6229A896-BA79-4F93-B4A4-52AF8D0E63B7}" destId="{FBD91DA6-F483-4103-904B-0A0489E1DCE7}" srcOrd="1" destOrd="0" presId="urn:microsoft.com/office/officeart/2005/8/layout/list1#1"/>
    <dgm:cxn modelId="{B85F9E25-C652-4B7F-8FD1-439B78BFFC09}" type="presOf" srcId="{A7E2548B-AC32-4B01-BBFA-02F40C0F4EC3}" destId="{C385AF22-AC18-4DC8-9B28-602D0C637594}" srcOrd="1" destOrd="0" presId="urn:microsoft.com/office/officeart/2005/8/layout/list1#1"/>
    <dgm:cxn modelId="{C0C92239-6F59-4A67-8B01-83B8CED33E59}" type="presOf" srcId="{5BA5075A-9611-40EC-B66E-1C50AF866171}" destId="{06CD99E7-5F6F-4B3A-B6AF-722345E5A49F}" srcOrd="0" destOrd="0" presId="urn:microsoft.com/office/officeart/2005/8/layout/list1#1"/>
    <dgm:cxn modelId="{6DA28C3E-4066-4121-A777-396E8AC56E95}" srcId="{AA796176-FFEA-4453-B3C5-86FCA4C88052}" destId="{A7E2548B-AC32-4B01-BBFA-02F40C0F4EC3}" srcOrd="0" destOrd="0" parTransId="{E4D0092D-1226-4D08-9799-2812B1B3A205}" sibTransId="{28DDF60F-4746-4323-950A-660C2ED12F4C}"/>
    <dgm:cxn modelId="{AE945048-99BB-4E6F-831F-941A69103276}" type="presOf" srcId="{0FABB1E1-B967-41CD-8BD9-01EE970157FC}" destId="{5637D23C-C60D-4167-8816-BB9B9D431E0E}" srcOrd="0" destOrd="0" presId="urn:microsoft.com/office/officeart/2005/8/layout/list1#1"/>
    <dgm:cxn modelId="{5B67546E-5008-497C-A4CC-7BC7374777BD}" srcId="{AA796176-FFEA-4453-B3C5-86FCA4C88052}" destId="{730938A3-D819-41F7-BE39-9DDAA446A19F}" srcOrd="2" destOrd="0" parTransId="{EE78992F-1051-4CC8-911D-A5A310796546}" sibTransId="{F1FDF1A8-948A-4D3C-AA2E-BCB9DB7C421F}"/>
    <dgm:cxn modelId="{5746D370-F655-4369-9829-A3CB05B885AA}" type="presOf" srcId="{ACC21E35-BE52-4B64-9CE3-EAFB2C2B911E}" destId="{19E92E6E-C255-46EA-A296-4EEB24EE3A0F}" srcOrd="1" destOrd="0" presId="urn:microsoft.com/office/officeart/2005/8/layout/list1#1"/>
    <dgm:cxn modelId="{5DA8AC74-33F2-4C28-8300-0E50990216C1}" type="presOf" srcId="{AA796176-FFEA-4453-B3C5-86FCA4C88052}" destId="{5CB4522F-075B-43D2-9CCA-FF96AAAB0675}" srcOrd="0" destOrd="0" presId="urn:microsoft.com/office/officeart/2005/8/layout/list1#1"/>
    <dgm:cxn modelId="{D8070E78-59F1-4513-9398-C426422CA6D2}" type="presOf" srcId="{A7E2548B-AC32-4B01-BBFA-02F40C0F4EC3}" destId="{E4755B94-5E72-4C9F-A91A-56B0FCDA28F1}" srcOrd="0" destOrd="0" presId="urn:microsoft.com/office/officeart/2005/8/layout/list1#1"/>
    <dgm:cxn modelId="{6812FF8E-3082-4F64-839F-77BEEBDD451D}" srcId="{AA796176-FFEA-4453-B3C5-86FCA4C88052}" destId="{5BA5075A-9611-40EC-B66E-1C50AF866171}" srcOrd="5" destOrd="0" parTransId="{752AA41A-2BAD-4D16-954A-DD9664E56ECB}" sibTransId="{A41368AE-CFFF-41C3-A83B-7C82DA837351}"/>
    <dgm:cxn modelId="{8E1CF39A-2C53-4078-B676-390FA42BD10D}" type="presOf" srcId="{6229A896-BA79-4F93-B4A4-52AF8D0E63B7}" destId="{75DA4DF2-046A-4C6A-8086-7C3E7861D4E7}" srcOrd="0" destOrd="0" presId="urn:microsoft.com/office/officeart/2005/8/layout/list1#1"/>
    <dgm:cxn modelId="{B7AC3EAD-C2E5-4EE1-AD67-1717C0B0AE79}" type="presOf" srcId="{ACC21E35-BE52-4B64-9CE3-EAFB2C2B911E}" destId="{3240125D-75FD-4A57-A758-6C50E602A37F}" srcOrd="0" destOrd="0" presId="urn:microsoft.com/office/officeart/2005/8/layout/list1#1"/>
    <dgm:cxn modelId="{A0A139B8-C29C-4CF6-B01A-C9215FF29A1B}" type="presOf" srcId="{0FABB1E1-B967-41CD-8BD9-01EE970157FC}" destId="{1CC4936E-ED17-4D2F-9813-87EE95763F16}" srcOrd="1" destOrd="0" presId="urn:microsoft.com/office/officeart/2005/8/layout/list1#1"/>
    <dgm:cxn modelId="{04D720C0-4218-4938-9515-27C87D79C1B0}" type="presOf" srcId="{730938A3-D819-41F7-BE39-9DDAA446A19F}" destId="{427123AE-6E68-4008-BD50-9CC20F57260E}" srcOrd="1" destOrd="0" presId="urn:microsoft.com/office/officeart/2005/8/layout/list1#1"/>
    <dgm:cxn modelId="{A98C5DC5-964A-4B38-9CEA-B18325772BEA}" srcId="{AA796176-FFEA-4453-B3C5-86FCA4C88052}" destId="{ACC21E35-BE52-4B64-9CE3-EAFB2C2B911E}" srcOrd="3" destOrd="0" parTransId="{5C958575-B741-4319-9217-20F3E98CD28B}" sibTransId="{ED660174-D282-4491-8B21-ACACA759DF36}"/>
    <dgm:cxn modelId="{74F191C9-5108-49CC-A7FB-DE006B0A1E5B}" srcId="{AA796176-FFEA-4453-B3C5-86FCA4C88052}" destId="{0FABB1E1-B967-41CD-8BD9-01EE970157FC}" srcOrd="4" destOrd="0" parTransId="{C7B9EA86-F8CF-4931-9277-55EE61494FC9}" sibTransId="{3CA35860-4109-4C87-9304-98F472AD5542}"/>
    <dgm:cxn modelId="{F846AED5-C5CD-4945-9041-FB212C89E9C3}" type="presOf" srcId="{5BA5075A-9611-40EC-B66E-1C50AF866171}" destId="{ABF73B35-4281-4C64-B65F-D7E1D426DC52}" srcOrd="1" destOrd="0" presId="urn:microsoft.com/office/officeart/2005/8/layout/list1#1"/>
    <dgm:cxn modelId="{A1FCD9D6-88FE-42F6-A005-7CB64FD4DF60}" type="presOf" srcId="{730938A3-D819-41F7-BE39-9DDAA446A19F}" destId="{0B52D98E-03C2-4BD0-85E7-F52451A2A69F}" srcOrd="0" destOrd="0" presId="urn:microsoft.com/office/officeart/2005/8/layout/list1#1"/>
    <dgm:cxn modelId="{540F4AF6-C377-45C5-A590-7CA2DAF93499}" srcId="{AA796176-FFEA-4453-B3C5-86FCA4C88052}" destId="{6229A896-BA79-4F93-B4A4-52AF8D0E63B7}" srcOrd="1" destOrd="0" parTransId="{EDE61E28-8052-4A4A-BF9B-F66B384DF533}" sibTransId="{7165FF18-8236-4A4E-8431-4608C1BAE295}"/>
    <dgm:cxn modelId="{E64F7986-A22F-4AFA-B479-79081A7B952B}" type="presParOf" srcId="{5CB4522F-075B-43D2-9CCA-FF96AAAB0675}" destId="{792D5933-AD40-45AE-8480-2968FCA8CAA1}" srcOrd="0" destOrd="0" presId="urn:microsoft.com/office/officeart/2005/8/layout/list1#1"/>
    <dgm:cxn modelId="{3C593DDB-6C1E-4F28-B97E-4C473646A717}" type="presParOf" srcId="{792D5933-AD40-45AE-8480-2968FCA8CAA1}" destId="{E4755B94-5E72-4C9F-A91A-56B0FCDA28F1}" srcOrd="0" destOrd="0" presId="urn:microsoft.com/office/officeart/2005/8/layout/list1#1"/>
    <dgm:cxn modelId="{53C2F299-254F-4955-8E1D-0975BFA29DEA}" type="presParOf" srcId="{792D5933-AD40-45AE-8480-2968FCA8CAA1}" destId="{C385AF22-AC18-4DC8-9B28-602D0C637594}" srcOrd="1" destOrd="0" presId="urn:microsoft.com/office/officeart/2005/8/layout/list1#1"/>
    <dgm:cxn modelId="{3A418ED2-15B8-43F7-9CB2-B8862013A2CF}" type="presParOf" srcId="{5CB4522F-075B-43D2-9CCA-FF96AAAB0675}" destId="{744720FB-B56E-4487-9420-26F63FDC8A92}" srcOrd="1" destOrd="0" presId="urn:microsoft.com/office/officeart/2005/8/layout/list1#1"/>
    <dgm:cxn modelId="{4B625579-78F4-45B2-9DFA-A7F13878CD9D}" type="presParOf" srcId="{5CB4522F-075B-43D2-9CCA-FF96AAAB0675}" destId="{46544825-FBF5-4CDD-8C6C-17BDB8D6624D}" srcOrd="2" destOrd="0" presId="urn:microsoft.com/office/officeart/2005/8/layout/list1#1"/>
    <dgm:cxn modelId="{2DFB4BE4-930E-4611-A053-82E8D625F27C}" type="presParOf" srcId="{5CB4522F-075B-43D2-9CCA-FF96AAAB0675}" destId="{4BCF71AD-8735-4E36-8AA7-859BE626CF89}" srcOrd="3" destOrd="0" presId="urn:microsoft.com/office/officeart/2005/8/layout/list1#1"/>
    <dgm:cxn modelId="{F4723558-B28C-40C9-B27F-72F9BE0AF3F5}" type="presParOf" srcId="{5CB4522F-075B-43D2-9CCA-FF96AAAB0675}" destId="{EED333AA-5EDE-462B-829D-585765A00D61}" srcOrd="4" destOrd="0" presId="urn:microsoft.com/office/officeart/2005/8/layout/list1#1"/>
    <dgm:cxn modelId="{3D31BDE9-49B2-47DF-A12F-0683BC775F18}" type="presParOf" srcId="{EED333AA-5EDE-462B-829D-585765A00D61}" destId="{75DA4DF2-046A-4C6A-8086-7C3E7861D4E7}" srcOrd="0" destOrd="0" presId="urn:microsoft.com/office/officeart/2005/8/layout/list1#1"/>
    <dgm:cxn modelId="{37B9B0F7-2467-4A73-A2F3-48AAF33F4ACD}" type="presParOf" srcId="{EED333AA-5EDE-462B-829D-585765A00D61}" destId="{FBD91DA6-F483-4103-904B-0A0489E1DCE7}" srcOrd="1" destOrd="0" presId="urn:microsoft.com/office/officeart/2005/8/layout/list1#1"/>
    <dgm:cxn modelId="{85C47340-8A9E-4592-AB66-216A17057F11}" type="presParOf" srcId="{5CB4522F-075B-43D2-9CCA-FF96AAAB0675}" destId="{48F65CE9-588F-481F-B88C-E3C4A9B9C782}" srcOrd="5" destOrd="0" presId="urn:microsoft.com/office/officeart/2005/8/layout/list1#1"/>
    <dgm:cxn modelId="{B514B097-DCDB-49D3-9A46-45A481532DCB}" type="presParOf" srcId="{5CB4522F-075B-43D2-9CCA-FF96AAAB0675}" destId="{9A2FC35B-336D-4AB9-BE3B-E5A027415580}" srcOrd="6" destOrd="0" presId="urn:microsoft.com/office/officeart/2005/8/layout/list1#1"/>
    <dgm:cxn modelId="{8445FA2B-93A1-4A85-A633-6C53B31E6640}" type="presParOf" srcId="{5CB4522F-075B-43D2-9CCA-FF96AAAB0675}" destId="{781EB76A-EEE2-4822-9A02-692FC3F6DBFE}" srcOrd="7" destOrd="0" presId="urn:microsoft.com/office/officeart/2005/8/layout/list1#1"/>
    <dgm:cxn modelId="{585724F5-D580-4123-A6B5-18BCB4B61298}" type="presParOf" srcId="{5CB4522F-075B-43D2-9CCA-FF96AAAB0675}" destId="{1A83AB0C-0313-42B2-AD86-7F1781B8A4B2}" srcOrd="8" destOrd="0" presId="urn:microsoft.com/office/officeart/2005/8/layout/list1#1"/>
    <dgm:cxn modelId="{D3A9A500-291D-4315-A0B5-48A11AFD7872}" type="presParOf" srcId="{1A83AB0C-0313-42B2-AD86-7F1781B8A4B2}" destId="{0B52D98E-03C2-4BD0-85E7-F52451A2A69F}" srcOrd="0" destOrd="0" presId="urn:microsoft.com/office/officeart/2005/8/layout/list1#1"/>
    <dgm:cxn modelId="{08FF2DFE-CF0C-4A40-BF76-5D8DF2A83E45}" type="presParOf" srcId="{1A83AB0C-0313-42B2-AD86-7F1781B8A4B2}" destId="{427123AE-6E68-4008-BD50-9CC20F57260E}" srcOrd="1" destOrd="0" presId="urn:microsoft.com/office/officeart/2005/8/layout/list1#1"/>
    <dgm:cxn modelId="{6BF98521-58EF-4718-94C0-86D18F889A8F}" type="presParOf" srcId="{5CB4522F-075B-43D2-9CCA-FF96AAAB0675}" destId="{3E45E6F7-D029-421E-9785-40AC3D5809F6}" srcOrd="9" destOrd="0" presId="urn:microsoft.com/office/officeart/2005/8/layout/list1#1"/>
    <dgm:cxn modelId="{05C125E2-B9C9-4C04-B36D-0D1E8CAE682E}" type="presParOf" srcId="{5CB4522F-075B-43D2-9CCA-FF96AAAB0675}" destId="{DC58CA3D-313C-426E-A0D6-37AFDA45F7F0}" srcOrd="10" destOrd="0" presId="urn:microsoft.com/office/officeart/2005/8/layout/list1#1"/>
    <dgm:cxn modelId="{E919EC92-820A-428D-99E1-2B124C1E1608}" type="presParOf" srcId="{5CB4522F-075B-43D2-9CCA-FF96AAAB0675}" destId="{97D0A409-687F-48B8-8F97-815DE1E84580}" srcOrd="11" destOrd="0" presId="urn:microsoft.com/office/officeart/2005/8/layout/list1#1"/>
    <dgm:cxn modelId="{5EF25026-603F-4335-9104-A837A384B12F}" type="presParOf" srcId="{5CB4522F-075B-43D2-9CCA-FF96AAAB0675}" destId="{6C682417-E35E-4747-8277-8398315EE0A6}" srcOrd="12" destOrd="0" presId="urn:microsoft.com/office/officeart/2005/8/layout/list1#1"/>
    <dgm:cxn modelId="{9C82A2E3-73F3-44C2-B38A-81C0C8565E9A}" type="presParOf" srcId="{6C682417-E35E-4747-8277-8398315EE0A6}" destId="{3240125D-75FD-4A57-A758-6C50E602A37F}" srcOrd="0" destOrd="0" presId="urn:microsoft.com/office/officeart/2005/8/layout/list1#1"/>
    <dgm:cxn modelId="{F376AE30-1079-4CDB-8E35-FE488DCEAD2D}" type="presParOf" srcId="{6C682417-E35E-4747-8277-8398315EE0A6}" destId="{19E92E6E-C255-46EA-A296-4EEB24EE3A0F}" srcOrd="1" destOrd="0" presId="urn:microsoft.com/office/officeart/2005/8/layout/list1#1"/>
    <dgm:cxn modelId="{F33726E3-490B-4D06-A525-1BA1AEBB1C8F}" type="presParOf" srcId="{5CB4522F-075B-43D2-9CCA-FF96AAAB0675}" destId="{B5396BCF-9918-4D1E-8A96-750EB7B7FAF0}" srcOrd="13" destOrd="0" presId="urn:microsoft.com/office/officeart/2005/8/layout/list1#1"/>
    <dgm:cxn modelId="{D7FFDA87-5839-4CB8-B744-1B7230101671}" type="presParOf" srcId="{5CB4522F-075B-43D2-9CCA-FF96AAAB0675}" destId="{F46CC245-10BE-4E19-B679-8FD2CCBD83C6}" srcOrd="14" destOrd="0" presId="urn:microsoft.com/office/officeart/2005/8/layout/list1#1"/>
    <dgm:cxn modelId="{771C0B25-5E8F-4FF8-B0F2-C6E7A9E26EB1}" type="presParOf" srcId="{5CB4522F-075B-43D2-9CCA-FF96AAAB0675}" destId="{259E2F94-8223-4A49-9E41-02FF9C3E6DB7}" srcOrd="15" destOrd="0" presId="urn:microsoft.com/office/officeart/2005/8/layout/list1#1"/>
    <dgm:cxn modelId="{51C24110-273A-445F-A797-AAB07E190C8A}" type="presParOf" srcId="{5CB4522F-075B-43D2-9CCA-FF96AAAB0675}" destId="{0582B587-2F69-4A4E-91D2-4D573939D386}" srcOrd="16" destOrd="0" presId="urn:microsoft.com/office/officeart/2005/8/layout/list1#1"/>
    <dgm:cxn modelId="{88995C75-011B-442D-B3B0-68C8AA231378}" type="presParOf" srcId="{0582B587-2F69-4A4E-91D2-4D573939D386}" destId="{5637D23C-C60D-4167-8816-BB9B9D431E0E}" srcOrd="0" destOrd="0" presId="urn:microsoft.com/office/officeart/2005/8/layout/list1#1"/>
    <dgm:cxn modelId="{E0066D49-5AF0-4005-90B5-6383B1A25CC7}" type="presParOf" srcId="{0582B587-2F69-4A4E-91D2-4D573939D386}" destId="{1CC4936E-ED17-4D2F-9813-87EE95763F16}" srcOrd="1" destOrd="0" presId="urn:microsoft.com/office/officeart/2005/8/layout/list1#1"/>
    <dgm:cxn modelId="{81049395-50FC-4BE5-999A-FA3A910C6AB6}" type="presParOf" srcId="{5CB4522F-075B-43D2-9CCA-FF96AAAB0675}" destId="{9E8ED095-A689-4B24-8673-40FB702F4F98}" srcOrd="17" destOrd="0" presId="urn:microsoft.com/office/officeart/2005/8/layout/list1#1"/>
    <dgm:cxn modelId="{3D70EB50-153F-4492-947D-EB83294A4E59}" type="presParOf" srcId="{5CB4522F-075B-43D2-9CCA-FF96AAAB0675}" destId="{5AA363B9-8FB5-41E3-8B35-97BD2D191B34}" srcOrd="18" destOrd="0" presId="urn:microsoft.com/office/officeart/2005/8/layout/list1#1"/>
    <dgm:cxn modelId="{B4FB1D32-D4A2-4494-BD76-A825F382590C}" type="presParOf" srcId="{5CB4522F-075B-43D2-9CCA-FF96AAAB0675}" destId="{165391A6-F699-41AC-8B55-B5334317737C}" srcOrd="19" destOrd="0" presId="urn:microsoft.com/office/officeart/2005/8/layout/list1#1"/>
    <dgm:cxn modelId="{393A8961-3DBD-4564-A6C2-813CA257BD58}" type="presParOf" srcId="{5CB4522F-075B-43D2-9CCA-FF96AAAB0675}" destId="{9922DA3E-3EF6-42FA-9CC9-86C6C0F10C5A}" srcOrd="20" destOrd="0" presId="urn:microsoft.com/office/officeart/2005/8/layout/list1#1"/>
    <dgm:cxn modelId="{87A52DF9-2C26-4E57-84A9-EEF8930BCF18}" type="presParOf" srcId="{9922DA3E-3EF6-42FA-9CC9-86C6C0F10C5A}" destId="{06CD99E7-5F6F-4B3A-B6AF-722345E5A49F}" srcOrd="0" destOrd="0" presId="urn:microsoft.com/office/officeart/2005/8/layout/list1#1"/>
    <dgm:cxn modelId="{D7C378C8-1B98-4734-835E-992B34B3F5DC}" type="presParOf" srcId="{9922DA3E-3EF6-42FA-9CC9-86C6C0F10C5A}" destId="{ABF73B35-4281-4C64-B65F-D7E1D426DC52}" srcOrd="1" destOrd="0" presId="urn:microsoft.com/office/officeart/2005/8/layout/list1#1"/>
    <dgm:cxn modelId="{32DA0E08-E2AD-4011-8E55-153870D66355}" type="presParOf" srcId="{5CB4522F-075B-43D2-9CCA-FF96AAAB0675}" destId="{E970D71D-ECBA-4E7B-8977-0075B3C64135}" srcOrd="21" destOrd="0" presId="urn:microsoft.com/office/officeart/2005/8/layout/list1#1"/>
    <dgm:cxn modelId="{74407CAF-1C80-44D2-BC80-84029926B96A}" type="presParOf" srcId="{5CB4522F-075B-43D2-9CCA-FF96AAAB0675}" destId="{1EBF7F84-B88A-4276-8D3B-5221674D7BF1}" srcOrd="22" destOrd="0" presId="urn:microsoft.com/office/officeart/2005/8/layout/list1#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44825-FBF5-4CDD-8C6C-17BDB8D6624D}">
      <dsp:nvSpPr>
        <dsp:cNvPr id="0" name=""/>
        <dsp:cNvSpPr/>
      </dsp:nvSpPr>
      <dsp:spPr>
        <a:xfrm>
          <a:off x="0" y="2048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5AF22-AC18-4DC8-9B28-602D0C637594}">
      <dsp:nvSpPr>
        <dsp:cNvPr id="0" name=""/>
        <dsp:cNvSpPr/>
      </dsp:nvSpPr>
      <dsp:spPr>
        <a:xfrm>
          <a:off x="263562" y="277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案例目标</a:t>
          </a:r>
          <a:endParaRPr lang="zh-CN" altLang="en-US" sz="1600" kern="1200" dirty="0"/>
        </a:p>
      </dsp:txBody>
      <dsp:txXfrm>
        <a:off x="280855" y="45063"/>
        <a:ext cx="3655284" cy="319654"/>
      </dsp:txXfrm>
    </dsp:sp>
    <dsp:sp modelId="{9A2FC35B-336D-4AB9-BE3B-E5A027415580}">
      <dsp:nvSpPr>
        <dsp:cNvPr id="0" name=""/>
        <dsp:cNvSpPr/>
      </dsp:nvSpPr>
      <dsp:spPr>
        <a:xfrm>
          <a:off x="0" y="74921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91DA6-F483-4103-904B-0A0489E1DCE7}">
      <dsp:nvSpPr>
        <dsp:cNvPr id="0" name=""/>
        <dsp:cNvSpPr/>
      </dsp:nvSpPr>
      <dsp:spPr>
        <a:xfrm>
          <a:off x="263562" y="57209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案例关键词</a:t>
          </a:r>
          <a:endParaRPr lang="zh-CN" altLang="en-US" sz="1600" kern="1200" dirty="0"/>
        </a:p>
      </dsp:txBody>
      <dsp:txXfrm>
        <a:off x="280855" y="589383"/>
        <a:ext cx="3655284" cy="319654"/>
      </dsp:txXfrm>
    </dsp:sp>
    <dsp:sp modelId="{DC58CA3D-313C-426E-A0D6-37AFDA45F7F0}">
      <dsp:nvSpPr>
        <dsp:cNvPr id="0" name=""/>
        <dsp:cNvSpPr/>
      </dsp:nvSpPr>
      <dsp:spPr>
        <a:xfrm>
          <a:off x="0" y="129353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123AE-6E68-4008-BD50-9CC20F57260E}">
      <dsp:nvSpPr>
        <dsp:cNvPr id="0" name=""/>
        <dsp:cNvSpPr/>
      </dsp:nvSpPr>
      <dsp:spPr>
        <a:xfrm>
          <a:off x="263562" y="111641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案例概述（或运作流程）</a:t>
          </a:r>
          <a:endParaRPr lang="zh-CN" altLang="en-US" sz="1600" kern="1200" dirty="0"/>
        </a:p>
      </dsp:txBody>
      <dsp:txXfrm>
        <a:off x="280855" y="1133703"/>
        <a:ext cx="3655284" cy="319654"/>
      </dsp:txXfrm>
    </dsp:sp>
    <dsp:sp modelId="{F46CC245-10BE-4E19-B679-8FD2CCBD83C6}">
      <dsp:nvSpPr>
        <dsp:cNvPr id="0" name=""/>
        <dsp:cNvSpPr/>
      </dsp:nvSpPr>
      <dsp:spPr>
        <a:xfrm>
          <a:off x="0" y="183785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92E6E-C255-46EA-A296-4EEB24EE3A0F}">
      <dsp:nvSpPr>
        <dsp:cNvPr id="0" name=""/>
        <dsp:cNvSpPr/>
      </dsp:nvSpPr>
      <dsp:spPr>
        <a:xfrm>
          <a:off x="263562" y="166073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案例中亮点及可复用的点</a:t>
          </a:r>
        </a:p>
      </dsp:txBody>
      <dsp:txXfrm>
        <a:off x="280855" y="1678023"/>
        <a:ext cx="3655284" cy="319654"/>
      </dsp:txXfrm>
    </dsp:sp>
    <dsp:sp modelId="{5AA363B9-8FB5-41E3-8B35-97BD2D191B34}">
      <dsp:nvSpPr>
        <dsp:cNvPr id="0" name=""/>
        <dsp:cNvSpPr/>
      </dsp:nvSpPr>
      <dsp:spPr>
        <a:xfrm>
          <a:off x="0" y="238217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4936E-ED17-4D2F-9813-87EE95763F16}">
      <dsp:nvSpPr>
        <dsp:cNvPr id="0" name=""/>
        <dsp:cNvSpPr/>
      </dsp:nvSpPr>
      <dsp:spPr>
        <a:xfrm>
          <a:off x="263562" y="220505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案例中待优化点及改善方案</a:t>
          </a:r>
          <a:endParaRPr lang="zh-CN" altLang="en-US" sz="1600" kern="1200" dirty="0"/>
        </a:p>
      </dsp:txBody>
      <dsp:txXfrm>
        <a:off x="280855" y="2222343"/>
        <a:ext cx="3655284" cy="319654"/>
      </dsp:txXfrm>
    </dsp:sp>
    <dsp:sp modelId="{1EBF7F84-B88A-4276-8D3B-5221674D7BF1}">
      <dsp:nvSpPr>
        <dsp:cNvPr id="0" name=""/>
        <dsp:cNvSpPr/>
      </dsp:nvSpPr>
      <dsp:spPr>
        <a:xfrm>
          <a:off x="0" y="29264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73B35-4281-4C64-B65F-D7E1D426DC52}">
      <dsp:nvSpPr>
        <dsp:cNvPr id="0" name=""/>
        <dsp:cNvSpPr/>
      </dsp:nvSpPr>
      <dsp:spPr>
        <a:xfrm>
          <a:off x="263562" y="27493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针对案例的延伸思考</a:t>
          </a:r>
        </a:p>
      </dsp:txBody>
      <dsp:txXfrm>
        <a:off x="280855" y="2766663"/>
        <a:ext cx="3655284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0261" y="1143000"/>
            <a:ext cx="54974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5425" y="306697"/>
            <a:ext cx="8849876" cy="11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5425" y="1533478"/>
            <a:ext cx="8849876" cy="3655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5425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66" y="5339170"/>
            <a:ext cx="3462995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637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14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.png"/><Relationship Id="rId7" Type="http://schemas.openxmlformats.org/officeDocument/2006/relationships/image" Target="../media/image18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4.svg"/><Relationship Id="rId7" Type="http://schemas.openxmlformats.org/officeDocument/2006/relationships/diagramData" Target="../diagrams/data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microsoft.com/office/2007/relationships/diagramDrawing" Target="../diagrams/drawing1.xml"/><Relationship Id="rId5" Type="http://schemas.openxmlformats.org/officeDocument/2006/relationships/image" Target="../media/image6.svg"/><Relationship Id="rId10" Type="http://schemas.openxmlformats.org/officeDocument/2006/relationships/diagramColors" Target="../diagrams/colors1.xml"/><Relationship Id="rId4" Type="http://schemas.openxmlformats.org/officeDocument/2006/relationships/image" Target="../media/image5.png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sv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1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1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0856" y="1567122"/>
            <a:ext cx="6583680" cy="20300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tx1"/>
                </a:solidFill>
              </a:rPr>
              <a:t>关于澳贝新好友运营</a:t>
            </a:r>
            <a:r>
              <a:rPr lang="zh-CN" altLang="en-US" sz="3600" b="1" dirty="0"/>
              <a:t>案例的复盘</a:t>
            </a:r>
            <a:endParaRPr lang="en-US" altLang="zh-CN" sz="3600" b="1" dirty="0"/>
          </a:p>
          <a:p>
            <a:pPr algn="ctr"/>
            <a:r>
              <a:rPr lang="zh-CN" altLang="en-US" sz="3600" b="1" dirty="0">
                <a:solidFill>
                  <a:schemeClr val="tx1"/>
                </a:solidFill>
              </a:rPr>
              <a:t>   </a:t>
            </a:r>
            <a:r>
              <a:rPr lang="zh-CN" altLang="en-US" b="1" dirty="0">
                <a:sym typeface="+mn-ea"/>
              </a:rPr>
              <a:t>部门：碧翠园自营项目组   </a:t>
            </a:r>
            <a:endParaRPr lang="en-US" altLang="zh-CN" b="1" dirty="0"/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ym typeface="+mn-ea"/>
              </a:rPr>
              <a:t>姓名：麦耀锋</a:t>
            </a:r>
            <a:endParaRPr lang="en-US" altLang="zh-CN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ym typeface="+mn-ea"/>
              </a:rPr>
              <a:t>花名：奶锡</a:t>
            </a:r>
            <a:endParaRPr lang="en-US" altLang="zh-CN" b="1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77552" y="3941688"/>
            <a:ext cx="4990289" cy="8125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 dirty="0"/>
              <a:t>最专业的品牌私域运营服务商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r>
              <a:rPr lang="zh-CN" altLang="zh-CN" sz="1200" b="1" dirty="0"/>
              <a:t>帮你管理最有价值的用户资产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endParaRPr lang="zh-CN" altLang="en-US" sz="1200" b="1" dirty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871753" y="663517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 dirty="0">
                  <a:solidFill>
                    <a:srgbClr val="FEA900"/>
                  </a:solidFill>
                  <a:sym typeface="+mn-ea"/>
                </a:rPr>
                <a:t>品牌私域运营中心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2646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en-US" sz="1600" b="1" dirty="0">
                <a:solidFill>
                  <a:schemeClr val="tx1"/>
                </a:solidFill>
              </a:rPr>
              <a:t>案例中待优化点及改善方案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090295" y="2253615"/>
            <a:ext cx="7955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/>
              <a:t>包裹卡加好友以后链路太长，不利于展开首单活动，没有侧重于进群的利益点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21" name="对角圆角矩形 20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2" name="图片 21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23" name="文本框 22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F60F1A44-7BF6-4774-8C18-41D689FFE90F}"/>
              </a:ext>
            </a:extLst>
          </p:cNvPr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7" name="图片 16" descr="resource">
              <a:extLst>
                <a:ext uri="{FF2B5EF4-FFF2-40B4-BE49-F238E27FC236}">
                  <a16:creationId xmlns:a16="http://schemas.microsoft.com/office/drawing/2014/main" id="{C1B24F8E-01D1-4F68-BF3D-435475074AF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8" name="图片 17" descr="resource">
              <a:extLst>
                <a:ext uri="{FF2B5EF4-FFF2-40B4-BE49-F238E27FC236}">
                  <a16:creationId xmlns:a16="http://schemas.microsoft.com/office/drawing/2014/main" id="{4A191917-AAD9-4393-9C9B-405B66E941C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9" name="图片 18" descr="resource">
              <a:extLst>
                <a:ext uri="{FF2B5EF4-FFF2-40B4-BE49-F238E27FC236}">
                  <a16:creationId xmlns:a16="http://schemas.microsoft.com/office/drawing/2014/main" id="{55E0D448-13F1-45CB-BF41-5629E0F67E7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27" name="文本框 26">
            <a:extLst>
              <a:ext uri="{FF2B5EF4-FFF2-40B4-BE49-F238E27FC236}">
                <a16:creationId xmlns:a16="http://schemas.microsoft.com/office/drawing/2014/main" id="{D92A0EB9-A3B9-4FF1-8D7C-E2BA2B2E608F}"/>
              </a:ext>
            </a:extLst>
          </p:cNvPr>
          <p:cNvSpPr txBox="1"/>
          <p:nvPr/>
        </p:nvSpPr>
        <p:spPr>
          <a:xfrm>
            <a:off x="7409342" y="4206233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扫码为我进行打分哦</a:t>
            </a:r>
            <a:r>
              <a:rPr lang="en-US" altLang="zh-CN" dirty="0"/>
              <a:t>~</a:t>
            </a:r>
            <a:endParaRPr lang="zh-CN" altLang="en-US" dirty="0"/>
          </a:p>
        </p:txBody>
      </p:sp>
      <p:sp>
        <p:nvSpPr>
          <p:cNvPr id="28" name="ExtraShape1">
            <a:extLst>
              <a:ext uri="{FF2B5EF4-FFF2-40B4-BE49-F238E27FC236}">
                <a16:creationId xmlns:a16="http://schemas.microsoft.com/office/drawing/2014/main" id="{795787AE-B4A3-45AA-816F-40CD8C188F81}"/>
              </a:ext>
            </a:extLst>
          </p:cNvPr>
          <p:cNvSpPr/>
          <p:nvPr/>
        </p:nvSpPr>
        <p:spPr>
          <a:xfrm>
            <a:off x="342356" y="1656892"/>
            <a:ext cx="1025539" cy="102553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r>
              <a:rPr lang="zh-CN" altLang="en-US" b="1" dirty="0"/>
              <a:t>开场收尾</a:t>
            </a:r>
          </a:p>
        </p:txBody>
      </p:sp>
      <p:cxnSp>
        <p:nvCxnSpPr>
          <p:cNvPr id="29" name="ExtraShape1">
            <a:extLst>
              <a:ext uri="{FF2B5EF4-FFF2-40B4-BE49-F238E27FC236}">
                <a16:creationId xmlns:a16="http://schemas.microsoft.com/office/drawing/2014/main" id="{CB4F6420-F331-4717-B54C-D868AAF45619}"/>
              </a:ext>
            </a:extLst>
          </p:cNvPr>
          <p:cNvCxnSpPr>
            <a:cxnSpLocks/>
          </p:cNvCxnSpPr>
          <p:nvPr/>
        </p:nvCxnSpPr>
        <p:spPr>
          <a:xfrm>
            <a:off x="1486932" y="2316970"/>
            <a:ext cx="813817" cy="425175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xtraShape2">
            <a:extLst>
              <a:ext uri="{FF2B5EF4-FFF2-40B4-BE49-F238E27FC236}">
                <a16:creationId xmlns:a16="http://schemas.microsoft.com/office/drawing/2014/main" id="{F35F2524-B1D0-40BF-9234-ADA750BE40CF}"/>
              </a:ext>
            </a:extLst>
          </p:cNvPr>
          <p:cNvSpPr/>
          <p:nvPr/>
        </p:nvSpPr>
        <p:spPr>
          <a:xfrm rot="10800000" flipV="1">
            <a:off x="2432836" y="2580085"/>
            <a:ext cx="1025539" cy="102553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r>
              <a:rPr lang="zh-CN" altLang="en-US" b="1" dirty="0"/>
              <a:t>内容</a:t>
            </a:r>
          </a:p>
        </p:txBody>
      </p:sp>
      <p:cxnSp>
        <p:nvCxnSpPr>
          <p:cNvPr id="31" name="ExtraShape2">
            <a:extLst>
              <a:ext uri="{FF2B5EF4-FFF2-40B4-BE49-F238E27FC236}">
                <a16:creationId xmlns:a16="http://schemas.microsoft.com/office/drawing/2014/main" id="{26D787D2-A083-4901-8BEF-D2BE8E9F9DD1}"/>
              </a:ext>
            </a:extLst>
          </p:cNvPr>
          <p:cNvCxnSpPr>
            <a:cxnSpLocks/>
          </p:cNvCxnSpPr>
          <p:nvPr/>
        </p:nvCxnSpPr>
        <p:spPr>
          <a:xfrm rot="20700000" flipV="1">
            <a:off x="3570737" y="2742145"/>
            <a:ext cx="1157719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xtraShape3">
            <a:extLst>
              <a:ext uri="{FF2B5EF4-FFF2-40B4-BE49-F238E27FC236}">
                <a16:creationId xmlns:a16="http://schemas.microsoft.com/office/drawing/2014/main" id="{19110BD8-2381-4864-95ED-B9EF6920BD3B}"/>
              </a:ext>
            </a:extLst>
          </p:cNvPr>
          <p:cNvSpPr/>
          <p:nvPr/>
        </p:nvSpPr>
        <p:spPr>
          <a:xfrm>
            <a:off x="4822569" y="1885438"/>
            <a:ext cx="1025539" cy="102553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r>
              <a:rPr lang="zh-CN" altLang="en-US" b="1" dirty="0"/>
              <a:t>语言</a:t>
            </a:r>
          </a:p>
        </p:txBody>
      </p:sp>
      <p:cxnSp>
        <p:nvCxnSpPr>
          <p:cNvPr id="37" name="ExtraShape3">
            <a:extLst>
              <a:ext uri="{FF2B5EF4-FFF2-40B4-BE49-F238E27FC236}">
                <a16:creationId xmlns:a16="http://schemas.microsoft.com/office/drawing/2014/main" id="{CE308CD6-2246-4DEF-92A0-F54BE62CDA8E}"/>
              </a:ext>
            </a:extLst>
          </p:cNvPr>
          <p:cNvCxnSpPr>
            <a:cxnSpLocks/>
          </p:cNvCxnSpPr>
          <p:nvPr/>
        </p:nvCxnSpPr>
        <p:spPr>
          <a:xfrm>
            <a:off x="5419304" y="2968681"/>
            <a:ext cx="535173" cy="93386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xtraShape4">
            <a:extLst>
              <a:ext uri="{FF2B5EF4-FFF2-40B4-BE49-F238E27FC236}">
                <a16:creationId xmlns:a16="http://schemas.microsoft.com/office/drawing/2014/main" id="{9C333F6A-251F-48D7-8BBA-3A86E032DE35}"/>
              </a:ext>
            </a:extLst>
          </p:cNvPr>
          <p:cNvSpPr/>
          <p:nvPr/>
        </p:nvSpPr>
        <p:spPr>
          <a:xfrm rot="10800000" flipV="1">
            <a:off x="5758760" y="3960245"/>
            <a:ext cx="1025539" cy="102553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r>
              <a:rPr lang="zh-CN" altLang="en-US" b="1" dirty="0"/>
              <a:t>时间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D2F45CEC-3B39-41B7-AC8E-E38039AB561F}"/>
              </a:ext>
            </a:extLst>
          </p:cNvPr>
          <p:cNvSpPr txBox="1"/>
          <p:nvPr/>
        </p:nvSpPr>
        <p:spPr>
          <a:xfrm>
            <a:off x="1192936" y="46418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评分</a:t>
            </a:r>
          </a:p>
        </p:txBody>
      </p:sp>
      <p:sp>
        <p:nvSpPr>
          <p:cNvPr id="40" name="ValueText4">
            <a:extLst>
              <a:ext uri="{FF2B5EF4-FFF2-40B4-BE49-F238E27FC236}">
                <a16:creationId xmlns:a16="http://schemas.microsoft.com/office/drawing/2014/main" id="{CFB6B903-5816-402B-B4E9-C2BD516A1D63}"/>
              </a:ext>
            </a:extLst>
          </p:cNvPr>
          <p:cNvSpPr txBox="1"/>
          <p:nvPr/>
        </p:nvSpPr>
        <p:spPr>
          <a:xfrm>
            <a:off x="6358643" y="3435611"/>
            <a:ext cx="534602" cy="408149"/>
          </a:xfrm>
          <a:prstGeom prst="rect">
            <a:avLst/>
          </a:prstGeom>
          <a:noFill/>
        </p:spPr>
        <p:txBody>
          <a:bodyPr wrap="square" tIns="90000" bIns="90000" anchor="ctr" anchorCtr="0">
            <a:prstTxWarp prst="textPlain">
              <a:avLst/>
            </a:prstTxWarp>
            <a:noAutofit/>
          </a:bodyPr>
          <a:lstStyle/>
          <a:p>
            <a:r>
              <a:rPr lang="en-US" altLang="zh-CN" sz="700" dirty="0">
                <a:solidFill>
                  <a:schemeClr val="accent5">
                    <a:lumMod val="100000"/>
                  </a:schemeClr>
                </a:solidFill>
                <a:latin typeface="Impact" panose="020B0806030902050204" pitchFamily="34" charset="0"/>
              </a:rPr>
              <a:t>20%</a:t>
            </a:r>
            <a:endParaRPr lang="en-US" sz="700" dirty="0">
              <a:solidFill>
                <a:schemeClr val="accent5">
                  <a:lumMod val="10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41" name="ValueText1">
            <a:extLst>
              <a:ext uri="{FF2B5EF4-FFF2-40B4-BE49-F238E27FC236}">
                <a16:creationId xmlns:a16="http://schemas.microsoft.com/office/drawing/2014/main" id="{20C8AA09-2A8F-448B-A2A4-7DD4486D4864}"/>
              </a:ext>
            </a:extLst>
          </p:cNvPr>
          <p:cNvSpPr txBox="1"/>
          <p:nvPr/>
        </p:nvSpPr>
        <p:spPr>
          <a:xfrm>
            <a:off x="557843" y="2853772"/>
            <a:ext cx="534602" cy="408149"/>
          </a:xfrm>
          <a:prstGeom prst="rect">
            <a:avLst/>
          </a:prstGeom>
          <a:noFill/>
        </p:spPr>
        <p:txBody>
          <a:bodyPr wrap="square" tIns="90000" bIns="90000" anchor="ctr" anchorCtr="0">
            <a:prstTxWarp prst="textPlain">
              <a:avLst/>
            </a:prstTxWarp>
            <a:noAutofit/>
          </a:bodyPr>
          <a:lstStyle/>
          <a:p>
            <a:r>
              <a:rPr lang="en-US" altLang="zh-CN" sz="700" dirty="0">
                <a:solidFill>
                  <a:schemeClr val="accent2">
                    <a:lumMod val="100000"/>
                  </a:schemeClr>
                </a:solidFill>
                <a:latin typeface="Impact" panose="020B0806030902050204" pitchFamily="34" charset="0"/>
              </a:rPr>
              <a:t>20%</a:t>
            </a:r>
            <a:endParaRPr lang="en-US" sz="700" dirty="0">
              <a:solidFill>
                <a:schemeClr val="accent2">
                  <a:lumMod val="10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42" name="ValueText2">
            <a:extLst>
              <a:ext uri="{FF2B5EF4-FFF2-40B4-BE49-F238E27FC236}">
                <a16:creationId xmlns:a16="http://schemas.microsoft.com/office/drawing/2014/main" id="{DC732422-2CA4-4207-AD64-C044AC298DFB}"/>
              </a:ext>
            </a:extLst>
          </p:cNvPr>
          <p:cNvSpPr txBox="1"/>
          <p:nvPr/>
        </p:nvSpPr>
        <p:spPr>
          <a:xfrm>
            <a:off x="2650697" y="1932763"/>
            <a:ext cx="534602" cy="408149"/>
          </a:xfrm>
          <a:prstGeom prst="rect">
            <a:avLst/>
          </a:prstGeom>
          <a:noFill/>
        </p:spPr>
        <p:txBody>
          <a:bodyPr wrap="square" tIns="90000" bIns="90000" anchor="ctr" anchorCtr="0">
            <a:prstTxWarp prst="textPlain">
              <a:avLst/>
            </a:prstTxWarp>
            <a:noAutofit/>
          </a:bodyPr>
          <a:lstStyle/>
          <a:p>
            <a:r>
              <a:rPr lang="en-US" altLang="zh-CN" sz="700" dirty="0">
                <a:solidFill>
                  <a:schemeClr val="accent3">
                    <a:lumMod val="100000"/>
                  </a:schemeClr>
                </a:solidFill>
                <a:latin typeface="Impact" panose="020B0806030902050204" pitchFamily="34" charset="0"/>
              </a:rPr>
              <a:t>30%</a:t>
            </a:r>
            <a:endParaRPr lang="en-US" sz="700" dirty="0">
              <a:solidFill>
                <a:schemeClr val="accent3">
                  <a:lumMod val="10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43" name="ValueText3">
            <a:extLst>
              <a:ext uri="{FF2B5EF4-FFF2-40B4-BE49-F238E27FC236}">
                <a16:creationId xmlns:a16="http://schemas.microsoft.com/office/drawing/2014/main" id="{1ECBFA68-CD83-40DC-BB5D-4A63BFEA2247}"/>
              </a:ext>
            </a:extLst>
          </p:cNvPr>
          <p:cNvSpPr txBox="1"/>
          <p:nvPr/>
        </p:nvSpPr>
        <p:spPr>
          <a:xfrm>
            <a:off x="4706294" y="3027462"/>
            <a:ext cx="534602" cy="408149"/>
          </a:xfrm>
          <a:prstGeom prst="rect">
            <a:avLst/>
          </a:prstGeom>
          <a:noFill/>
        </p:spPr>
        <p:txBody>
          <a:bodyPr wrap="square" tIns="90000" bIns="90000" anchor="ctr" anchorCtr="0">
            <a:prstTxWarp prst="textPlain">
              <a:avLst/>
            </a:prstTxWarp>
            <a:noAutofit/>
          </a:bodyPr>
          <a:lstStyle/>
          <a:p>
            <a:r>
              <a:rPr lang="en-US" altLang="zh-CN" sz="700" dirty="0">
                <a:solidFill>
                  <a:schemeClr val="accent4">
                    <a:lumMod val="100000"/>
                  </a:schemeClr>
                </a:solidFill>
                <a:latin typeface="Impact" panose="020B0806030902050204" pitchFamily="34" charset="0"/>
              </a:rPr>
              <a:t>30</a:t>
            </a:r>
            <a:r>
              <a:rPr lang="en-US" sz="700" dirty="0">
                <a:solidFill>
                  <a:schemeClr val="accent4">
                    <a:lumMod val="100000"/>
                  </a:schemeClr>
                </a:solidFill>
                <a:latin typeface="Impact" panose="020B0806030902050204" pitchFamily="34" charset="0"/>
              </a:rPr>
              <a:t>%</a:t>
            </a:r>
          </a:p>
        </p:txBody>
      </p:sp>
      <p:pic>
        <p:nvPicPr>
          <p:cNvPr id="25" name="图片 24">
            <a:extLst>
              <a:ext uri="{FF2B5EF4-FFF2-40B4-BE49-F238E27FC236}">
                <a16:creationId xmlns:a16="http://schemas.microsoft.com/office/drawing/2014/main" id="{97600C05-C4E2-4639-B11C-3ED88AE165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76495" y="1973240"/>
            <a:ext cx="2094798" cy="202164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6707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886835" y="1041400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42035" y="1943735"/>
            <a:ext cx="820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chemeClr val="tx1"/>
                </a:solidFill>
              </a:rPr>
              <a:t>最专业的品牌私域运营服务商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4688840" y="3872865"/>
            <a:ext cx="737870" cy="749300"/>
            <a:chOff x="6602" y="7573"/>
            <a:chExt cx="1162" cy="1180"/>
          </a:xfrm>
        </p:grpSpPr>
        <p:pic>
          <p:nvPicPr>
            <p:cNvPr id="3" name="图片 2" descr="015d8b6baa35987936daeba60c0d12a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14" y="7591"/>
              <a:ext cx="1139" cy="1144"/>
            </a:xfrm>
            <a:prstGeom prst="rect">
              <a:avLst/>
            </a:prstGeom>
          </p:spPr>
        </p:pic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33" y="8016"/>
              <a:ext cx="300" cy="295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2" name="图片 11" descr="resource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398395" y="3971608"/>
            <a:ext cx="475615" cy="4756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7" name="文本框 46"/>
          <p:cNvSpPr txBox="1"/>
          <p:nvPr/>
        </p:nvSpPr>
        <p:spPr>
          <a:xfrm>
            <a:off x="2013585" y="4518660"/>
            <a:ext cx="1244600" cy="394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Wei Zi Jun</a:t>
            </a:r>
          </a:p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+86   139  0227  0098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6908165" y="4670425"/>
            <a:ext cx="1186815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510970969@qq.com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4628515" y="4670425"/>
            <a:ext cx="840740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WeChat</a:t>
            </a:r>
          </a:p>
        </p:txBody>
      </p:sp>
      <p:pic>
        <p:nvPicPr>
          <p:cNvPr id="11" name="图片 10" descr="resource"/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241540" y="4093845"/>
            <a:ext cx="454660" cy="3073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1594168" y="2640965"/>
            <a:ext cx="71018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600" b="1">
                <a:solidFill>
                  <a:schemeClr val="tx1"/>
                </a:solidFill>
              </a:rPr>
              <a:t>帮你管理最有价值的用户资产</a:t>
            </a:r>
            <a:endParaRPr lang="en-US" altLang="zh-CN" sz="3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目录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5" name="图示 4"/>
          <p:cNvGraphicFramePr/>
          <p:nvPr/>
        </p:nvGraphicFramePr>
        <p:xfrm>
          <a:off x="1606635" y="1458463"/>
          <a:ext cx="5271243" cy="3256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1709" y="43815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案例目标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300743" y="1981559"/>
            <a:ext cx="5364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rgbClr val="FF0000"/>
                </a:solidFill>
              </a:rPr>
              <a:t>对于新好友持续运营，提高粉丝留存率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3322320" y="2536190"/>
            <a:ext cx="346011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671320" y="1190625"/>
            <a:ext cx="2329180" cy="290449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3806190" y="2206625"/>
            <a:ext cx="2329180" cy="2904490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5915025" y="1190625"/>
            <a:ext cx="2329180" cy="290449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/>
          <p:nvPr/>
        </p:nvCxnSpPr>
        <p:spPr>
          <a:xfrm>
            <a:off x="4345940" y="1670050"/>
            <a:ext cx="1141095" cy="0"/>
          </a:xfrm>
          <a:prstGeom prst="straightConnector1">
            <a:avLst/>
          </a:prstGeom>
          <a:ln w="63500">
            <a:solidFill>
              <a:srgbClr val="FFBA5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2084070" y="4612640"/>
            <a:ext cx="1141095" cy="0"/>
          </a:xfrm>
          <a:prstGeom prst="straightConnector1">
            <a:avLst/>
          </a:prstGeom>
          <a:ln w="63500">
            <a:solidFill>
              <a:srgbClr val="BF9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6575425" y="4631690"/>
            <a:ext cx="1141095" cy="0"/>
          </a:xfrm>
          <a:prstGeom prst="straightConnector1">
            <a:avLst/>
          </a:prstGeom>
          <a:ln w="63500">
            <a:solidFill>
              <a:srgbClr val="FFD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4489969" y="2803729"/>
            <a:ext cx="917239" cy="83099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400" b="1" dirty="0">
                <a:latin typeface="微软雅黑" panose="020B0503020204020204" charset="-122"/>
                <a:ea typeface="微软雅黑" panose="020B0503020204020204" charset="-122"/>
              </a:rPr>
              <a:t>Who</a:t>
            </a:r>
          </a:p>
          <a:p>
            <a:pPr algn="ctr"/>
            <a:r>
              <a:rPr kumimoji="1"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人群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6447217" y="1706448"/>
            <a:ext cx="1202702" cy="83099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400" b="1" dirty="0">
                <a:latin typeface="微软雅黑" panose="020B0503020204020204" charset="-122"/>
                <a:ea typeface="微软雅黑" panose="020B0503020204020204" charset="-122"/>
              </a:rPr>
              <a:t>Where</a:t>
            </a:r>
          </a:p>
          <a:p>
            <a:pPr algn="ctr"/>
            <a:r>
              <a:rPr kumimoji="1"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场景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2281692" y="2869884"/>
            <a:ext cx="1107996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kumimoji="1"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定类型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4433154" y="3999645"/>
            <a:ext cx="1107996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kumimoji="1"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定风格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6526196" y="2870499"/>
            <a:ext cx="1107996" cy="46166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kumimoji="1"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定排版</a:t>
            </a:r>
          </a:p>
        </p:txBody>
      </p:sp>
      <p:cxnSp>
        <p:nvCxnSpPr>
          <p:cNvPr id="27" name="直接连接符 26"/>
          <p:cNvCxnSpPr/>
          <p:nvPr/>
        </p:nvCxnSpPr>
        <p:spPr>
          <a:xfrm>
            <a:off x="4566285" y="3816985"/>
            <a:ext cx="756920" cy="0"/>
          </a:xfrm>
          <a:prstGeom prst="line">
            <a:avLst/>
          </a:prstGeom>
          <a:ln w="317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6689090" y="2703830"/>
            <a:ext cx="756920" cy="0"/>
          </a:xfrm>
          <a:prstGeom prst="line">
            <a:avLst/>
          </a:prstGeom>
          <a:ln w="317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1671955" y="1190625"/>
            <a:ext cx="2329180" cy="290449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3806190" y="2206625"/>
            <a:ext cx="2329180" cy="2904490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5915660" y="1190625"/>
            <a:ext cx="2329180" cy="290449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1130462" y="2175102"/>
            <a:ext cx="3230880" cy="82994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sz="1800" b="1" dirty="0">
                <a:latin typeface="微软雅黑" panose="020B0503020204020204" charset="-122"/>
                <a:ea typeface="微软雅黑" panose="020B0503020204020204" charset="-122"/>
              </a:rPr>
              <a:t>包裹卡</a:t>
            </a:r>
          </a:p>
          <a:p>
            <a:pPr algn="ctr"/>
            <a:r>
              <a:rPr kumimoji="1" lang="zh-CN" altLang="en-US" sz="1800" b="1" dirty="0">
                <a:latin typeface="微软雅黑" panose="020B0503020204020204" charset="-122"/>
                <a:ea typeface="微软雅黑" panose="020B0503020204020204" charset="-122"/>
              </a:rPr>
              <a:t>（天猫订单好评截图）</a:t>
            </a:r>
            <a:endParaRPr kumimoji="1" lang="zh-CN" altLang="en-US" sz="2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977640" y="3347720"/>
            <a:ext cx="20116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b="1" dirty="0">
                <a:latin typeface="微软雅黑" panose="020B0503020204020204" charset="-122"/>
                <a:ea typeface="微软雅黑" panose="020B0503020204020204" charset="-122"/>
              </a:rPr>
              <a:t>领取小程序优惠券</a:t>
            </a:r>
          </a:p>
          <a:p>
            <a:r>
              <a:rPr lang="zh-CN" altLang="en-US" b="1"/>
              <a:t>  （</a:t>
            </a:r>
            <a:r>
              <a:rPr lang="en-US" altLang="zh-CN" b="1"/>
              <a:t>9.9</a:t>
            </a:r>
            <a:r>
              <a:rPr lang="zh-CN" altLang="en-US" b="1"/>
              <a:t>元湿纸巾）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5989320" y="2206625"/>
            <a:ext cx="22402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b="1" dirty="0">
                <a:latin typeface="微软雅黑" panose="020B0503020204020204" charset="-122"/>
                <a:ea typeface="微软雅黑" panose="020B0503020204020204" charset="-122"/>
              </a:rPr>
              <a:t>小程序订单确认收货</a:t>
            </a:r>
          </a:p>
          <a:p>
            <a:r>
              <a:rPr lang="en-US" altLang="zh-CN" b="1"/>
              <a:t>+</a:t>
            </a:r>
            <a:r>
              <a:rPr lang="zh-CN" altLang="en-US" b="1"/>
              <a:t>好评截图</a:t>
            </a:r>
          </a:p>
          <a:p>
            <a:r>
              <a:rPr lang="zh-CN" altLang="en-US" b="1"/>
              <a:t>       （</a:t>
            </a:r>
            <a:r>
              <a:rPr lang="zh-CN" b="1"/>
              <a:t>返现</a:t>
            </a:r>
            <a:r>
              <a:rPr lang="en-US" altLang="zh-CN" b="1"/>
              <a:t>9.9</a:t>
            </a:r>
            <a:r>
              <a:rPr lang="zh-CN" altLang="en-US" b="1"/>
              <a:t>元）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 descr="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2475" y="953135"/>
            <a:ext cx="4514850" cy="4201160"/>
          </a:xfrm>
          <a:prstGeom prst="rect">
            <a:avLst/>
          </a:prstGeom>
        </p:spPr>
      </p:pic>
      <p:pic>
        <p:nvPicPr>
          <p:cNvPr id="13" name="图片 12" descr="3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24500" y="953135"/>
            <a:ext cx="4136390" cy="420116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 descr="4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83100" y="1524635"/>
            <a:ext cx="5140960" cy="2548890"/>
          </a:xfrm>
          <a:prstGeom prst="rect">
            <a:avLst/>
          </a:prstGeom>
        </p:spPr>
      </p:pic>
      <p:cxnSp>
        <p:nvCxnSpPr>
          <p:cNvPr id="10" name="直接连接符 9"/>
          <p:cNvCxnSpPr/>
          <p:nvPr/>
        </p:nvCxnSpPr>
        <p:spPr>
          <a:xfrm>
            <a:off x="3653155" y="1229360"/>
            <a:ext cx="0" cy="3186430"/>
          </a:xfrm>
          <a:prstGeom prst="line">
            <a:avLst/>
          </a:prstGeom>
          <a:ln w="476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圆角矩形 10"/>
          <p:cNvSpPr/>
          <p:nvPr/>
        </p:nvSpPr>
        <p:spPr>
          <a:xfrm>
            <a:off x="991870" y="2268855"/>
            <a:ext cx="2185035" cy="214693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>
            <a:off x="1509395" y="1473835"/>
            <a:ext cx="1130935" cy="1111250"/>
          </a:xfrm>
          <a:prstGeom prst="roundRect">
            <a:avLst/>
          </a:prstGeom>
          <a:solidFill>
            <a:srgbClr val="FFA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1825625" y="2345690"/>
            <a:ext cx="498475" cy="498475"/>
          </a:xfrm>
          <a:prstGeom prst="ellipse">
            <a:avLst/>
          </a:prstGeom>
          <a:solidFill>
            <a:srgbClr val="FFA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1183005" y="2964815"/>
            <a:ext cx="17830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/>
              <a:t>二次触达，获取</a:t>
            </a:r>
          </a:p>
          <a:p>
            <a:r>
              <a:rPr lang="zh-CN" altLang="en-US"/>
              <a:t>有效标签信息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 descr="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03425" y="2047875"/>
            <a:ext cx="6610350" cy="3150870"/>
          </a:xfrm>
          <a:prstGeom prst="rect">
            <a:avLst/>
          </a:prstGeom>
        </p:spPr>
      </p:pic>
      <p:sp>
        <p:nvSpPr>
          <p:cNvPr id="8" name="圆角矩形 7"/>
          <p:cNvSpPr/>
          <p:nvPr/>
        </p:nvSpPr>
        <p:spPr>
          <a:xfrm>
            <a:off x="2983865" y="961390"/>
            <a:ext cx="4582795" cy="664210"/>
          </a:xfrm>
          <a:prstGeom prst="round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3041015" y="1109345"/>
            <a:ext cx="4526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/>
              <a:t>新增好友三天内至少有一次点对点信息触达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2790190" y="969645"/>
            <a:ext cx="5494020" cy="664210"/>
          </a:xfrm>
          <a:prstGeom prst="round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2873375" y="1117600"/>
            <a:ext cx="532765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/>
              <a:t>购买湿巾后，</a:t>
            </a:r>
            <a:r>
              <a:rPr lang="en-US" altLang="zh-CN"/>
              <a:t>7</a:t>
            </a:r>
            <a:r>
              <a:rPr lang="zh-CN" altLang="en-US"/>
              <a:t>天内发生一次确认收货好评返款提醒</a:t>
            </a:r>
          </a:p>
        </p:txBody>
      </p:sp>
      <p:pic>
        <p:nvPicPr>
          <p:cNvPr id="5" name="图片 4" descr="7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73375" y="1788795"/>
            <a:ext cx="4942840" cy="36766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0429" y="453560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案例中亮点及可复用的点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2072005" y="1791970"/>
            <a:ext cx="561340" cy="5613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多边形 6"/>
          <p:cNvSpPr/>
          <p:nvPr/>
        </p:nvSpPr>
        <p:spPr>
          <a:xfrm rot="5400000">
            <a:off x="2226310" y="1953895"/>
            <a:ext cx="331470" cy="22225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069" h="717">
                <a:moveTo>
                  <a:pt x="535" y="0"/>
                </a:moveTo>
                <a:lnTo>
                  <a:pt x="1069" y="717"/>
                </a:lnTo>
                <a:lnTo>
                  <a:pt x="932" y="717"/>
                </a:lnTo>
                <a:lnTo>
                  <a:pt x="549" y="203"/>
                </a:lnTo>
                <a:lnTo>
                  <a:pt x="165" y="717"/>
                </a:lnTo>
                <a:lnTo>
                  <a:pt x="0" y="717"/>
                </a:lnTo>
                <a:lnTo>
                  <a:pt x="53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3023870" y="1899285"/>
            <a:ext cx="372745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/>
              <a:t>新好友点对点触达以及</a:t>
            </a:r>
            <a:r>
              <a:rPr lang="en-US" altLang="zh-CN"/>
              <a:t>7</a:t>
            </a:r>
            <a:r>
              <a:rPr lang="zh-CN" altLang="en-US"/>
              <a:t>天签到流程</a:t>
            </a:r>
          </a:p>
        </p:txBody>
      </p:sp>
      <p:sp>
        <p:nvSpPr>
          <p:cNvPr id="9" name="椭圆 8"/>
          <p:cNvSpPr/>
          <p:nvPr/>
        </p:nvSpPr>
        <p:spPr>
          <a:xfrm>
            <a:off x="2063750" y="2888615"/>
            <a:ext cx="561340" cy="5613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任意多边形 9"/>
          <p:cNvSpPr/>
          <p:nvPr/>
        </p:nvSpPr>
        <p:spPr>
          <a:xfrm rot="5400000">
            <a:off x="2218055" y="3050540"/>
            <a:ext cx="331470" cy="222250"/>
          </a:xfrm>
          <a:custGeom>
            <a:avLst/>
            <a:gdLst>
              <a:gd name="adj" fmla="val 50000"/>
              <a:gd name="a" fmla="pin 0 adj 100000"/>
              <a:gd name="x1" fmla="*/ w a 200000"/>
              <a:gd name="x2" fmla="*/ w a 100000"/>
              <a:gd name="x3" fmla="+- x1 wd2 0"/>
            </a:gdLst>
            <a:ahLst/>
            <a:cxnLst>
              <a:cxn ang="3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l" t="t" r="r" b="b"/>
            <a:pathLst>
              <a:path w="1069" h="717">
                <a:moveTo>
                  <a:pt x="535" y="0"/>
                </a:moveTo>
                <a:lnTo>
                  <a:pt x="1069" y="717"/>
                </a:lnTo>
                <a:lnTo>
                  <a:pt x="932" y="717"/>
                </a:lnTo>
                <a:lnTo>
                  <a:pt x="549" y="203"/>
                </a:lnTo>
                <a:lnTo>
                  <a:pt x="165" y="717"/>
                </a:lnTo>
                <a:lnTo>
                  <a:pt x="0" y="717"/>
                </a:lnTo>
                <a:lnTo>
                  <a:pt x="53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3030855" y="2995930"/>
            <a:ext cx="3840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/>
              <a:t>提醒注意时间确认收货以及好评返款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TEM_CNT" val="1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308</Words>
  <Application>Microsoft Office PowerPoint</Application>
  <PresentationFormat>自定义</PresentationFormat>
  <Paragraphs>64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微软雅黑</vt:lpstr>
      <vt:lpstr>Arial</vt:lpstr>
      <vt:lpstr>Calibri</vt:lpstr>
      <vt:lpstr>Impact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Liang</cp:lastModifiedBy>
  <cp:revision>410</cp:revision>
  <dcterms:created xsi:type="dcterms:W3CDTF">2019-12-22T05:53:00Z</dcterms:created>
  <dcterms:modified xsi:type="dcterms:W3CDTF">2021-09-04T07:20:26Z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