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283" r:id="rId2"/>
    <p:sldId id="2635" r:id="rId3"/>
    <p:sldId id="2644" r:id="rId4"/>
    <p:sldId id="2645" r:id="rId5"/>
    <p:sldId id="2646" r:id="rId6"/>
    <p:sldId id="2647" r:id="rId7"/>
    <p:sldId id="2652" r:id="rId8"/>
    <p:sldId id="2648" r:id="rId9"/>
    <p:sldId id="2649" r:id="rId10"/>
    <p:sldId id="2634" r:id="rId11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900"/>
    <a:srgbClr val="F8F8F8"/>
    <a:srgbClr val="120C16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/>
            <a:t>案例目标</a:t>
          </a:r>
          <a:endParaRPr lang="zh-CN" altLang="en-US" sz="1600" dirty="0"/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/>
            <a:t>案例关键词</a:t>
          </a:r>
          <a:endParaRPr lang="zh-CN" altLang="en-US" sz="1600" dirty="0"/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0D7BD-64A5-4C2C-B0E9-6728C6DACB59}" type="doc">
      <dgm:prSet loTypeId="urn:microsoft.com/office/officeart/2005/8/layout/matrix3" loCatId="matrix" qsTypeId="urn:microsoft.com/office/officeart/2005/8/quickstyle/simple1#2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C8B3296C-ECE1-441C-A1A9-0952E3F0D65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并行启动</a:t>
          </a:r>
        </a:p>
      </dgm:t>
    </dgm:pt>
    <dgm:pt modelId="{0FE6BD2A-1536-4C79-8D6D-8EF7FB1B7E73}" type="parTrans" cxnId="{1738AFAE-5933-461A-B724-793E6A3DB841}">
      <dgm:prSet/>
      <dgm:spPr/>
      <dgm:t>
        <a:bodyPr/>
        <a:lstStyle/>
        <a:p>
          <a:endParaRPr lang="zh-CN" altLang="en-US"/>
        </a:p>
      </dgm:t>
    </dgm:pt>
    <dgm:pt modelId="{778EE8AA-5DBE-4924-98EE-0C978FD4E20B}" type="sibTrans" cxnId="{1738AFAE-5933-461A-B724-793E6A3DB841}">
      <dgm:prSet/>
      <dgm:spPr/>
      <dgm:t>
        <a:bodyPr/>
        <a:lstStyle/>
        <a:p>
          <a:endParaRPr lang="zh-CN" altLang="en-US"/>
        </a:p>
      </dgm:t>
    </dgm:pt>
    <dgm:pt modelId="{2723D931-37E1-4024-865B-F872F6215E38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规范限时</a:t>
          </a:r>
        </a:p>
      </dgm:t>
    </dgm:pt>
    <dgm:pt modelId="{0F1AED26-B47C-4653-A71E-EF4869D597EC}" type="parTrans" cxnId="{7E2F7D4F-81FD-4AC3-820A-96CD2206E69A}">
      <dgm:prSet/>
      <dgm:spPr/>
      <dgm:t>
        <a:bodyPr/>
        <a:lstStyle/>
        <a:p>
          <a:endParaRPr lang="zh-CN" altLang="en-US"/>
        </a:p>
      </dgm:t>
    </dgm:pt>
    <dgm:pt modelId="{E0B5842F-8280-4DDE-A6F9-65D34B54048F}" type="sibTrans" cxnId="{7E2F7D4F-81FD-4AC3-820A-96CD2206E69A}">
      <dgm:prSet/>
      <dgm:spPr/>
      <dgm:t>
        <a:bodyPr/>
        <a:lstStyle/>
        <a:p>
          <a:endParaRPr lang="zh-CN" altLang="en-US"/>
        </a:p>
      </dgm:t>
    </dgm:pt>
    <dgm:pt modelId="{6C8FA182-2902-4BB3-9D50-00202B6153C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掌握主动</a:t>
          </a:r>
        </a:p>
      </dgm:t>
    </dgm:pt>
    <dgm:pt modelId="{A15E8213-C555-4C15-804E-9BE04AF6FB32}" type="parTrans" cxnId="{EB4CA7CC-C114-4421-8F5B-AFF980B7695A}">
      <dgm:prSet/>
      <dgm:spPr/>
      <dgm:t>
        <a:bodyPr/>
        <a:lstStyle/>
        <a:p>
          <a:endParaRPr lang="zh-CN" altLang="en-US"/>
        </a:p>
      </dgm:t>
    </dgm:pt>
    <dgm:pt modelId="{D80C072E-DBE2-425E-9F55-D9033CD54D87}" type="sibTrans" cxnId="{EB4CA7CC-C114-4421-8F5B-AFF980B7695A}">
      <dgm:prSet/>
      <dgm:spPr/>
      <dgm:t>
        <a:bodyPr/>
        <a:lstStyle/>
        <a:p>
          <a:endParaRPr lang="zh-CN" altLang="en-US"/>
        </a:p>
      </dgm:t>
    </dgm:pt>
    <dgm:pt modelId="{058A1442-1BB3-464B-B2D5-E61365D31867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培训前置</a:t>
          </a:r>
        </a:p>
      </dgm:t>
    </dgm:pt>
    <dgm:pt modelId="{97AF910B-5987-4F9D-9892-76B8841820B1}" type="parTrans" cxnId="{FF66AA61-D7F8-40DC-A15D-D4CF37F9F3C4}">
      <dgm:prSet/>
      <dgm:spPr/>
      <dgm:t>
        <a:bodyPr/>
        <a:lstStyle/>
        <a:p>
          <a:endParaRPr lang="zh-CN" altLang="en-US"/>
        </a:p>
      </dgm:t>
    </dgm:pt>
    <dgm:pt modelId="{9CFB096A-6373-4655-ACF3-654651B29A2B}" type="sibTrans" cxnId="{FF66AA61-D7F8-40DC-A15D-D4CF37F9F3C4}">
      <dgm:prSet/>
      <dgm:spPr/>
      <dgm:t>
        <a:bodyPr/>
        <a:lstStyle/>
        <a:p>
          <a:endParaRPr lang="zh-CN" altLang="en-US"/>
        </a:p>
      </dgm:t>
    </dgm:pt>
    <dgm:pt modelId="{90604E61-F8FA-4C14-A35C-BCB27A56AFB4}" type="pres">
      <dgm:prSet presAssocID="{F410D7BD-64A5-4C2C-B0E9-6728C6DACB59}" presName="matrix" presStyleCnt="0">
        <dgm:presLayoutVars>
          <dgm:chMax val="1"/>
          <dgm:dir/>
          <dgm:resizeHandles val="exact"/>
        </dgm:presLayoutVars>
      </dgm:prSet>
      <dgm:spPr/>
    </dgm:pt>
    <dgm:pt modelId="{1F1EB44E-E6CD-4188-9E2C-1E0998990556}" type="pres">
      <dgm:prSet presAssocID="{F410D7BD-64A5-4C2C-B0E9-6728C6DACB59}" presName="diamond" presStyleLbl="bgShp" presStyleIdx="0" presStyleCnt="1"/>
      <dgm:spPr/>
    </dgm:pt>
    <dgm:pt modelId="{3328CB01-ABEB-405A-855A-69D5454695E5}" type="pres">
      <dgm:prSet presAssocID="{F410D7BD-64A5-4C2C-B0E9-6728C6DACB5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35780CC-4D93-4EE9-B564-2FABEAC59D18}" type="pres">
      <dgm:prSet presAssocID="{F410D7BD-64A5-4C2C-B0E9-6728C6DACB5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DE8EA7D-DEFE-49B8-A5B3-42790BF4A3C7}" type="pres">
      <dgm:prSet presAssocID="{F410D7BD-64A5-4C2C-B0E9-6728C6DACB5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0A1B9E8-6DAD-41B6-AB76-690AD9A99FB7}" type="pres">
      <dgm:prSet presAssocID="{F410D7BD-64A5-4C2C-B0E9-6728C6DACB5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DE66D16-8BA2-49C0-9B06-9B4703F87600}" type="presOf" srcId="{2723D931-37E1-4024-865B-F872F6215E38}" destId="{535780CC-4D93-4EE9-B564-2FABEAC59D18}" srcOrd="0" destOrd="0" presId="urn:microsoft.com/office/officeart/2005/8/layout/matrix3"/>
    <dgm:cxn modelId="{4ADA873F-7729-4610-83CF-40C0BE516373}" type="presOf" srcId="{C8B3296C-ECE1-441C-A1A9-0952E3F0D656}" destId="{3328CB01-ABEB-405A-855A-69D5454695E5}" srcOrd="0" destOrd="0" presId="urn:microsoft.com/office/officeart/2005/8/layout/matrix3"/>
    <dgm:cxn modelId="{FD906341-5EE8-41C5-AEC6-3FF1CBF743F1}" type="presOf" srcId="{F410D7BD-64A5-4C2C-B0E9-6728C6DACB59}" destId="{90604E61-F8FA-4C14-A35C-BCB27A56AFB4}" srcOrd="0" destOrd="0" presId="urn:microsoft.com/office/officeart/2005/8/layout/matrix3"/>
    <dgm:cxn modelId="{FF66AA61-D7F8-40DC-A15D-D4CF37F9F3C4}" srcId="{F410D7BD-64A5-4C2C-B0E9-6728C6DACB59}" destId="{058A1442-1BB3-464B-B2D5-E61365D31867}" srcOrd="3" destOrd="0" parTransId="{97AF910B-5987-4F9D-9892-76B8841820B1}" sibTransId="{9CFB096A-6373-4655-ACF3-654651B29A2B}"/>
    <dgm:cxn modelId="{7E2F7D4F-81FD-4AC3-820A-96CD2206E69A}" srcId="{F410D7BD-64A5-4C2C-B0E9-6728C6DACB59}" destId="{2723D931-37E1-4024-865B-F872F6215E38}" srcOrd="1" destOrd="0" parTransId="{0F1AED26-B47C-4653-A71E-EF4869D597EC}" sibTransId="{E0B5842F-8280-4DDE-A6F9-65D34B54048F}"/>
    <dgm:cxn modelId="{DC989B96-80B7-4BAA-88FE-AFCC51957DC3}" type="presOf" srcId="{058A1442-1BB3-464B-B2D5-E61365D31867}" destId="{C0A1B9E8-6DAD-41B6-AB76-690AD9A99FB7}" srcOrd="0" destOrd="0" presId="urn:microsoft.com/office/officeart/2005/8/layout/matrix3"/>
    <dgm:cxn modelId="{1738AFAE-5933-461A-B724-793E6A3DB841}" srcId="{F410D7BD-64A5-4C2C-B0E9-6728C6DACB59}" destId="{C8B3296C-ECE1-441C-A1A9-0952E3F0D656}" srcOrd="0" destOrd="0" parTransId="{0FE6BD2A-1536-4C79-8D6D-8EF7FB1B7E73}" sibTransId="{778EE8AA-5DBE-4924-98EE-0C978FD4E20B}"/>
    <dgm:cxn modelId="{EB4CA7CC-C114-4421-8F5B-AFF980B7695A}" srcId="{F410D7BD-64A5-4C2C-B0E9-6728C6DACB59}" destId="{6C8FA182-2902-4BB3-9D50-00202B6153CE}" srcOrd="2" destOrd="0" parTransId="{A15E8213-C555-4C15-804E-9BE04AF6FB32}" sibTransId="{D80C072E-DBE2-425E-9F55-D9033CD54D87}"/>
    <dgm:cxn modelId="{DE9E0BD1-8E56-4398-9743-D0570A566A0B}" type="presOf" srcId="{6C8FA182-2902-4BB3-9D50-00202B6153CE}" destId="{7DE8EA7D-DEFE-49B8-A5B3-42790BF4A3C7}" srcOrd="0" destOrd="0" presId="urn:microsoft.com/office/officeart/2005/8/layout/matrix3"/>
    <dgm:cxn modelId="{526DBBF0-4B29-438A-B388-A6B34CABAFCD}" type="presParOf" srcId="{90604E61-F8FA-4C14-A35C-BCB27A56AFB4}" destId="{1F1EB44E-E6CD-4188-9E2C-1E0998990556}" srcOrd="0" destOrd="0" presId="urn:microsoft.com/office/officeart/2005/8/layout/matrix3"/>
    <dgm:cxn modelId="{31432A5A-9C41-465C-B382-D0F83AA0306A}" type="presParOf" srcId="{90604E61-F8FA-4C14-A35C-BCB27A56AFB4}" destId="{3328CB01-ABEB-405A-855A-69D5454695E5}" srcOrd="1" destOrd="0" presId="urn:microsoft.com/office/officeart/2005/8/layout/matrix3"/>
    <dgm:cxn modelId="{91698EA5-0E03-43F7-9077-5AA72F00ADE0}" type="presParOf" srcId="{90604E61-F8FA-4C14-A35C-BCB27A56AFB4}" destId="{535780CC-4D93-4EE9-B564-2FABEAC59D18}" srcOrd="2" destOrd="0" presId="urn:microsoft.com/office/officeart/2005/8/layout/matrix3"/>
    <dgm:cxn modelId="{688CAF04-1DFF-4806-BFBC-DA42345C0F63}" type="presParOf" srcId="{90604E61-F8FA-4C14-A35C-BCB27A56AFB4}" destId="{7DE8EA7D-DEFE-49B8-A5B3-42790BF4A3C7}" srcOrd="3" destOrd="0" presId="urn:microsoft.com/office/officeart/2005/8/layout/matrix3"/>
    <dgm:cxn modelId="{133CDB33-8D03-4B81-88CF-EC4BCF49C814}" type="presParOf" srcId="{90604E61-F8FA-4C14-A35C-BCB27A56AFB4}" destId="{C0A1B9E8-6DAD-41B6-AB76-690AD9A99FB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747F6-A844-4E8F-A0A0-423B86FE2B27}" type="doc">
      <dgm:prSet loTypeId="urn:microsoft.com/office/officeart/2005/8/layout/cycle2" loCatId="cycle" qsTypeId="urn:microsoft.com/office/officeart/2005/8/quickstyle/simple1#3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BE1D93E0-1064-4E35-84F1-274817A8FA14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内容维度</a:t>
          </a:r>
        </a:p>
      </dgm:t>
    </dgm:pt>
    <dgm:pt modelId="{B76F6F1F-7313-47A5-BC2E-994D915C21FA}" type="parTrans" cxnId="{7205E067-753C-4BC4-B1BA-BC1C6905E5CB}">
      <dgm:prSet/>
      <dgm:spPr/>
      <dgm:t>
        <a:bodyPr/>
        <a:lstStyle/>
        <a:p>
          <a:endParaRPr lang="zh-CN" altLang="en-US"/>
        </a:p>
      </dgm:t>
    </dgm:pt>
    <dgm:pt modelId="{485E5104-1EB8-413E-A70E-ADACDF839B14}" type="sibTrans" cxnId="{7205E067-753C-4BC4-B1BA-BC1C6905E5CB}">
      <dgm:prSet/>
      <dgm:spPr/>
      <dgm:t>
        <a:bodyPr/>
        <a:lstStyle/>
        <a:p>
          <a:endParaRPr lang="zh-CN" altLang="en-US"/>
        </a:p>
      </dgm:t>
    </dgm:pt>
    <dgm:pt modelId="{C850D67D-D455-40F2-BF40-958244ECBECF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时间维度</a:t>
          </a:r>
        </a:p>
      </dgm:t>
    </dgm:pt>
    <dgm:pt modelId="{815BEECE-237C-451B-AD1A-99AD91077DC5}" type="parTrans" cxnId="{83105208-44C0-48C4-A178-06C4FAF9B156}">
      <dgm:prSet/>
      <dgm:spPr/>
      <dgm:t>
        <a:bodyPr/>
        <a:lstStyle/>
        <a:p>
          <a:endParaRPr lang="zh-CN" altLang="en-US"/>
        </a:p>
      </dgm:t>
    </dgm:pt>
    <dgm:pt modelId="{440047A4-99C5-4142-9A9A-791B1494D18D}" type="sibTrans" cxnId="{83105208-44C0-48C4-A178-06C4FAF9B156}">
      <dgm:prSet/>
      <dgm:spPr/>
      <dgm:t>
        <a:bodyPr/>
        <a:lstStyle/>
        <a:p>
          <a:endParaRPr lang="zh-CN" altLang="en-US"/>
        </a:p>
      </dgm:t>
    </dgm:pt>
    <dgm:pt modelId="{B8C84936-1FF8-491C-957F-E93A0D56BE7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顺序维度</a:t>
          </a:r>
        </a:p>
      </dgm:t>
    </dgm:pt>
    <dgm:pt modelId="{0A3DB1B2-EEAB-46E8-83B7-3C75439F76AD}" type="parTrans" cxnId="{4FA15126-C41C-4839-831E-74292DCDB47E}">
      <dgm:prSet/>
      <dgm:spPr/>
      <dgm:t>
        <a:bodyPr/>
        <a:lstStyle/>
        <a:p>
          <a:endParaRPr lang="zh-CN" altLang="en-US"/>
        </a:p>
      </dgm:t>
    </dgm:pt>
    <dgm:pt modelId="{1D27C24F-A927-4600-8878-8630ECEBD341}" type="sibTrans" cxnId="{4FA15126-C41C-4839-831E-74292DCDB47E}">
      <dgm:prSet/>
      <dgm:spPr/>
      <dgm:t>
        <a:bodyPr/>
        <a:lstStyle/>
        <a:p>
          <a:endParaRPr lang="zh-CN" altLang="en-US"/>
        </a:p>
      </dgm:t>
    </dgm:pt>
    <dgm:pt modelId="{BDF19F98-1BB6-4691-BA39-AC544680C920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掌握主动</a:t>
          </a:r>
        </a:p>
      </dgm:t>
    </dgm:pt>
    <dgm:pt modelId="{0E0CE0D5-07C4-4901-B365-8211F8750388}" type="parTrans" cxnId="{94A29F96-82FC-47DA-BC58-FC72BC355DF9}">
      <dgm:prSet/>
      <dgm:spPr/>
      <dgm:t>
        <a:bodyPr/>
        <a:lstStyle/>
        <a:p>
          <a:endParaRPr lang="zh-CN" altLang="en-US"/>
        </a:p>
      </dgm:t>
    </dgm:pt>
    <dgm:pt modelId="{ABEF5CDB-B202-47B1-8976-6563592DD193}" type="sibTrans" cxnId="{94A29F96-82FC-47DA-BC58-FC72BC355DF9}">
      <dgm:prSet/>
      <dgm:spPr/>
      <dgm:t>
        <a:bodyPr/>
        <a:lstStyle/>
        <a:p>
          <a:endParaRPr lang="zh-CN" altLang="en-US"/>
        </a:p>
      </dgm:t>
    </dgm:pt>
    <dgm:pt modelId="{A76F7821-8389-4FF6-81DA-C4B97FDCE57C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关注目标</a:t>
          </a:r>
        </a:p>
      </dgm:t>
    </dgm:pt>
    <dgm:pt modelId="{D69A4B64-ECF7-44B7-B11F-30D5FBCABAD0}" type="parTrans" cxnId="{4FDAD3B8-D444-4C9B-BA3B-163512180736}">
      <dgm:prSet/>
      <dgm:spPr/>
      <dgm:t>
        <a:bodyPr/>
        <a:lstStyle/>
        <a:p>
          <a:endParaRPr lang="zh-CN" altLang="en-US"/>
        </a:p>
      </dgm:t>
    </dgm:pt>
    <dgm:pt modelId="{C62D58A2-E7B0-4326-BAF0-CD60EBC9C61D}" type="sibTrans" cxnId="{4FDAD3B8-D444-4C9B-BA3B-163512180736}">
      <dgm:prSet/>
      <dgm:spPr/>
      <dgm:t>
        <a:bodyPr/>
        <a:lstStyle/>
        <a:p>
          <a:endParaRPr lang="zh-CN" altLang="en-US"/>
        </a:p>
      </dgm:t>
    </dgm:pt>
    <dgm:pt modelId="{A15C1A26-8DF5-40E1-BCEB-A9F490C30D57}" type="pres">
      <dgm:prSet presAssocID="{00F747F6-A844-4E8F-A0A0-423B86FE2B27}" presName="cycle" presStyleCnt="0">
        <dgm:presLayoutVars>
          <dgm:dir/>
          <dgm:resizeHandles val="exact"/>
        </dgm:presLayoutVars>
      </dgm:prSet>
      <dgm:spPr/>
    </dgm:pt>
    <dgm:pt modelId="{9027A074-C2B4-4B5C-8A24-9F326C135F2C}" type="pres">
      <dgm:prSet presAssocID="{BE1D93E0-1064-4E35-84F1-274817A8FA14}" presName="node" presStyleLbl="node1" presStyleIdx="0" presStyleCnt="5">
        <dgm:presLayoutVars>
          <dgm:bulletEnabled val="1"/>
        </dgm:presLayoutVars>
      </dgm:prSet>
      <dgm:spPr/>
    </dgm:pt>
    <dgm:pt modelId="{D428F19C-A8D3-4893-AD7E-2BA65F02F820}" type="pres">
      <dgm:prSet presAssocID="{485E5104-1EB8-413E-A70E-ADACDF839B14}" presName="sibTrans" presStyleLbl="sibTrans2D1" presStyleIdx="0" presStyleCnt="5"/>
      <dgm:spPr/>
    </dgm:pt>
    <dgm:pt modelId="{A9F3C989-90B4-4758-9A33-E49FCD0C7D74}" type="pres">
      <dgm:prSet presAssocID="{485E5104-1EB8-413E-A70E-ADACDF839B14}" presName="connectorText" presStyleLbl="sibTrans2D1" presStyleIdx="0" presStyleCnt="5"/>
      <dgm:spPr/>
    </dgm:pt>
    <dgm:pt modelId="{ADA7BD43-8261-45C1-B84A-0D52FA1E4AE7}" type="pres">
      <dgm:prSet presAssocID="{C850D67D-D455-40F2-BF40-958244ECBECF}" presName="node" presStyleLbl="node1" presStyleIdx="1" presStyleCnt="5">
        <dgm:presLayoutVars>
          <dgm:bulletEnabled val="1"/>
        </dgm:presLayoutVars>
      </dgm:prSet>
      <dgm:spPr/>
    </dgm:pt>
    <dgm:pt modelId="{56F040CF-6F47-4847-8647-F5FDBC9F146A}" type="pres">
      <dgm:prSet presAssocID="{440047A4-99C5-4142-9A9A-791B1494D18D}" presName="sibTrans" presStyleLbl="sibTrans2D1" presStyleIdx="1" presStyleCnt="5"/>
      <dgm:spPr/>
    </dgm:pt>
    <dgm:pt modelId="{625DDE57-EEE3-4179-988C-D68B639218F6}" type="pres">
      <dgm:prSet presAssocID="{440047A4-99C5-4142-9A9A-791B1494D18D}" presName="connectorText" presStyleLbl="sibTrans2D1" presStyleIdx="1" presStyleCnt="5"/>
      <dgm:spPr/>
    </dgm:pt>
    <dgm:pt modelId="{4DEB6BE5-009F-44B4-83FA-1FE41DB12AD9}" type="pres">
      <dgm:prSet presAssocID="{B8C84936-1FF8-491C-957F-E93A0D56BE72}" presName="node" presStyleLbl="node1" presStyleIdx="2" presStyleCnt="5">
        <dgm:presLayoutVars>
          <dgm:bulletEnabled val="1"/>
        </dgm:presLayoutVars>
      </dgm:prSet>
      <dgm:spPr/>
    </dgm:pt>
    <dgm:pt modelId="{212C6A32-E039-4B6C-B264-DA671275507E}" type="pres">
      <dgm:prSet presAssocID="{1D27C24F-A927-4600-8878-8630ECEBD341}" presName="sibTrans" presStyleLbl="sibTrans2D1" presStyleIdx="2" presStyleCnt="5"/>
      <dgm:spPr/>
    </dgm:pt>
    <dgm:pt modelId="{B2DF63D3-0027-42D6-BEB7-43AD254113F1}" type="pres">
      <dgm:prSet presAssocID="{1D27C24F-A927-4600-8878-8630ECEBD341}" presName="connectorText" presStyleLbl="sibTrans2D1" presStyleIdx="2" presStyleCnt="5"/>
      <dgm:spPr/>
    </dgm:pt>
    <dgm:pt modelId="{16EAD731-A57C-4041-B559-7EC79077EC53}" type="pres">
      <dgm:prSet presAssocID="{BDF19F98-1BB6-4691-BA39-AC544680C920}" presName="node" presStyleLbl="node1" presStyleIdx="3" presStyleCnt="5">
        <dgm:presLayoutVars>
          <dgm:bulletEnabled val="1"/>
        </dgm:presLayoutVars>
      </dgm:prSet>
      <dgm:spPr/>
    </dgm:pt>
    <dgm:pt modelId="{2E34DF9E-868B-4A46-AA78-8199053E3B5A}" type="pres">
      <dgm:prSet presAssocID="{ABEF5CDB-B202-47B1-8976-6563592DD193}" presName="sibTrans" presStyleLbl="sibTrans2D1" presStyleIdx="3" presStyleCnt="5"/>
      <dgm:spPr/>
    </dgm:pt>
    <dgm:pt modelId="{3A69013B-636D-412C-A409-F6D854B1E8CF}" type="pres">
      <dgm:prSet presAssocID="{ABEF5CDB-B202-47B1-8976-6563592DD193}" presName="connectorText" presStyleLbl="sibTrans2D1" presStyleIdx="3" presStyleCnt="5"/>
      <dgm:spPr/>
    </dgm:pt>
    <dgm:pt modelId="{12FF041E-83E1-47C9-B066-87396D274A0D}" type="pres">
      <dgm:prSet presAssocID="{A76F7821-8389-4FF6-81DA-C4B97FDCE57C}" presName="node" presStyleLbl="node1" presStyleIdx="4" presStyleCnt="5">
        <dgm:presLayoutVars>
          <dgm:bulletEnabled val="1"/>
        </dgm:presLayoutVars>
      </dgm:prSet>
      <dgm:spPr/>
    </dgm:pt>
    <dgm:pt modelId="{AAFAAFBE-67D6-4C79-BA3C-CA0235E4A8BE}" type="pres">
      <dgm:prSet presAssocID="{C62D58A2-E7B0-4326-BAF0-CD60EBC9C61D}" presName="sibTrans" presStyleLbl="sibTrans2D1" presStyleIdx="4" presStyleCnt="5"/>
      <dgm:spPr/>
    </dgm:pt>
    <dgm:pt modelId="{31E987A1-818B-493F-AA47-EA8FC0CAD285}" type="pres">
      <dgm:prSet presAssocID="{C62D58A2-E7B0-4326-BAF0-CD60EBC9C61D}" presName="connectorText" presStyleLbl="sibTrans2D1" presStyleIdx="4" presStyleCnt="5"/>
      <dgm:spPr/>
    </dgm:pt>
  </dgm:ptLst>
  <dgm:cxnLst>
    <dgm:cxn modelId="{94E76A03-A100-4E59-A298-72E04684ED13}" type="presOf" srcId="{BDF19F98-1BB6-4691-BA39-AC544680C920}" destId="{16EAD731-A57C-4041-B559-7EC79077EC53}" srcOrd="0" destOrd="0" presId="urn:microsoft.com/office/officeart/2005/8/layout/cycle2"/>
    <dgm:cxn modelId="{83105208-44C0-48C4-A178-06C4FAF9B156}" srcId="{00F747F6-A844-4E8F-A0A0-423B86FE2B27}" destId="{C850D67D-D455-40F2-BF40-958244ECBECF}" srcOrd="1" destOrd="0" parTransId="{815BEECE-237C-451B-AD1A-99AD91077DC5}" sibTransId="{440047A4-99C5-4142-9A9A-791B1494D18D}"/>
    <dgm:cxn modelId="{524BDB24-0F67-49FD-84D7-653D56D9AFA9}" type="presOf" srcId="{485E5104-1EB8-413E-A70E-ADACDF839B14}" destId="{A9F3C989-90B4-4758-9A33-E49FCD0C7D74}" srcOrd="1" destOrd="0" presId="urn:microsoft.com/office/officeart/2005/8/layout/cycle2"/>
    <dgm:cxn modelId="{4FA15126-C41C-4839-831E-74292DCDB47E}" srcId="{00F747F6-A844-4E8F-A0A0-423B86FE2B27}" destId="{B8C84936-1FF8-491C-957F-E93A0D56BE72}" srcOrd="2" destOrd="0" parTransId="{0A3DB1B2-EEAB-46E8-83B7-3C75439F76AD}" sibTransId="{1D27C24F-A927-4600-8878-8630ECEBD341}"/>
    <dgm:cxn modelId="{1C20B835-B203-4119-907F-07E71DF3C8F8}" type="presOf" srcId="{440047A4-99C5-4142-9A9A-791B1494D18D}" destId="{56F040CF-6F47-4847-8647-F5FDBC9F146A}" srcOrd="0" destOrd="0" presId="urn:microsoft.com/office/officeart/2005/8/layout/cycle2"/>
    <dgm:cxn modelId="{CACAAF37-29BA-440E-BFF5-1342BB452E4D}" type="presOf" srcId="{1D27C24F-A927-4600-8878-8630ECEBD341}" destId="{B2DF63D3-0027-42D6-BEB7-43AD254113F1}" srcOrd="1" destOrd="0" presId="urn:microsoft.com/office/officeart/2005/8/layout/cycle2"/>
    <dgm:cxn modelId="{3BA1E73F-52E5-4A57-8355-8203AB7F9623}" type="presOf" srcId="{C850D67D-D455-40F2-BF40-958244ECBECF}" destId="{ADA7BD43-8261-45C1-B84A-0D52FA1E4AE7}" srcOrd="0" destOrd="0" presId="urn:microsoft.com/office/officeart/2005/8/layout/cycle2"/>
    <dgm:cxn modelId="{7205E067-753C-4BC4-B1BA-BC1C6905E5CB}" srcId="{00F747F6-A844-4E8F-A0A0-423B86FE2B27}" destId="{BE1D93E0-1064-4E35-84F1-274817A8FA14}" srcOrd="0" destOrd="0" parTransId="{B76F6F1F-7313-47A5-BC2E-994D915C21FA}" sibTransId="{485E5104-1EB8-413E-A70E-ADACDF839B14}"/>
    <dgm:cxn modelId="{49840881-4BFE-4AF2-B627-546C06BC9511}" type="presOf" srcId="{B8C84936-1FF8-491C-957F-E93A0D56BE72}" destId="{4DEB6BE5-009F-44B4-83FA-1FE41DB12AD9}" srcOrd="0" destOrd="0" presId="urn:microsoft.com/office/officeart/2005/8/layout/cycle2"/>
    <dgm:cxn modelId="{85A2FF94-285C-44CA-99A0-2C7ACD760FDA}" type="presOf" srcId="{1D27C24F-A927-4600-8878-8630ECEBD341}" destId="{212C6A32-E039-4B6C-B264-DA671275507E}" srcOrd="0" destOrd="0" presId="urn:microsoft.com/office/officeart/2005/8/layout/cycle2"/>
    <dgm:cxn modelId="{2B848B96-BEE4-45F4-BC9C-569AB9ACA929}" type="presOf" srcId="{485E5104-1EB8-413E-A70E-ADACDF839B14}" destId="{D428F19C-A8D3-4893-AD7E-2BA65F02F820}" srcOrd="0" destOrd="0" presId="urn:microsoft.com/office/officeart/2005/8/layout/cycle2"/>
    <dgm:cxn modelId="{94A29F96-82FC-47DA-BC58-FC72BC355DF9}" srcId="{00F747F6-A844-4E8F-A0A0-423B86FE2B27}" destId="{BDF19F98-1BB6-4691-BA39-AC544680C920}" srcOrd="3" destOrd="0" parTransId="{0E0CE0D5-07C4-4901-B365-8211F8750388}" sibTransId="{ABEF5CDB-B202-47B1-8976-6563592DD193}"/>
    <dgm:cxn modelId="{4FDAD3B8-D444-4C9B-BA3B-163512180736}" srcId="{00F747F6-A844-4E8F-A0A0-423B86FE2B27}" destId="{A76F7821-8389-4FF6-81DA-C4B97FDCE57C}" srcOrd="4" destOrd="0" parTransId="{D69A4B64-ECF7-44B7-B11F-30D5FBCABAD0}" sibTransId="{C62D58A2-E7B0-4326-BAF0-CD60EBC9C61D}"/>
    <dgm:cxn modelId="{4FD763C3-AA39-44C4-80D9-9A71713E4606}" type="presOf" srcId="{BE1D93E0-1064-4E35-84F1-274817A8FA14}" destId="{9027A074-C2B4-4B5C-8A24-9F326C135F2C}" srcOrd="0" destOrd="0" presId="urn:microsoft.com/office/officeart/2005/8/layout/cycle2"/>
    <dgm:cxn modelId="{96761CC4-5B5A-4CFA-99B7-FF23FD3C3A6E}" type="presOf" srcId="{00F747F6-A844-4E8F-A0A0-423B86FE2B27}" destId="{A15C1A26-8DF5-40E1-BCEB-A9F490C30D57}" srcOrd="0" destOrd="0" presId="urn:microsoft.com/office/officeart/2005/8/layout/cycle2"/>
    <dgm:cxn modelId="{BF758EC8-055B-4CAC-AFE3-540CB6FDCAB1}" type="presOf" srcId="{C62D58A2-E7B0-4326-BAF0-CD60EBC9C61D}" destId="{AAFAAFBE-67D6-4C79-BA3C-CA0235E4A8BE}" srcOrd="0" destOrd="0" presId="urn:microsoft.com/office/officeart/2005/8/layout/cycle2"/>
    <dgm:cxn modelId="{9A9988CD-0854-4DD5-92D7-E7A56910E008}" type="presOf" srcId="{440047A4-99C5-4142-9A9A-791B1494D18D}" destId="{625DDE57-EEE3-4179-988C-D68B639218F6}" srcOrd="1" destOrd="0" presId="urn:microsoft.com/office/officeart/2005/8/layout/cycle2"/>
    <dgm:cxn modelId="{18E742D7-192F-4463-85A0-ECF8517058CB}" type="presOf" srcId="{A76F7821-8389-4FF6-81DA-C4B97FDCE57C}" destId="{12FF041E-83E1-47C9-B066-87396D274A0D}" srcOrd="0" destOrd="0" presId="urn:microsoft.com/office/officeart/2005/8/layout/cycle2"/>
    <dgm:cxn modelId="{22BF41EF-B37C-4FB2-854C-DB1E9EE9331A}" type="presOf" srcId="{C62D58A2-E7B0-4326-BAF0-CD60EBC9C61D}" destId="{31E987A1-818B-493F-AA47-EA8FC0CAD285}" srcOrd="1" destOrd="0" presId="urn:microsoft.com/office/officeart/2005/8/layout/cycle2"/>
    <dgm:cxn modelId="{32CD6DF6-ADDE-4012-A97B-95860AA630B7}" type="presOf" srcId="{ABEF5CDB-B202-47B1-8976-6563592DD193}" destId="{3A69013B-636D-412C-A409-F6D854B1E8CF}" srcOrd="1" destOrd="0" presId="urn:microsoft.com/office/officeart/2005/8/layout/cycle2"/>
    <dgm:cxn modelId="{17D671FB-695E-4635-8348-07055461C86D}" type="presOf" srcId="{ABEF5CDB-B202-47B1-8976-6563592DD193}" destId="{2E34DF9E-868B-4A46-AA78-8199053E3B5A}" srcOrd="0" destOrd="0" presId="urn:microsoft.com/office/officeart/2005/8/layout/cycle2"/>
    <dgm:cxn modelId="{1074C25E-A79A-462B-890F-ED3C7C29D217}" type="presParOf" srcId="{A15C1A26-8DF5-40E1-BCEB-A9F490C30D57}" destId="{9027A074-C2B4-4B5C-8A24-9F326C135F2C}" srcOrd="0" destOrd="0" presId="urn:microsoft.com/office/officeart/2005/8/layout/cycle2"/>
    <dgm:cxn modelId="{969CF3E6-81E4-4D64-B315-DD246BCD1E27}" type="presParOf" srcId="{A15C1A26-8DF5-40E1-BCEB-A9F490C30D57}" destId="{D428F19C-A8D3-4893-AD7E-2BA65F02F820}" srcOrd="1" destOrd="0" presId="urn:microsoft.com/office/officeart/2005/8/layout/cycle2"/>
    <dgm:cxn modelId="{0FE7B1E7-FC1B-44F3-B4D2-4049D300F879}" type="presParOf" srcId="{D428F19C-A8D3-4893-AD7E-2BA65F02F820}" destId="{A9F3C989-90B4-4758-9A33-E49FCD0C7D74}" srcOrd="0" destOrd="0" presId="urn:microsoft.com/office/officeart/2005/8/layout/cycle2"/>
    <dgm:cxn modelId="{B8E244BB-5917-420F-8DC7-429A7696019B}" type="presParOf" srcId="{A15C1A26-8DF5-40E1-BCEB-A9F490C30D57}" destId="{ADA7BD43-8261-45C1-B84A-0D52FA1E4AE7}" srcOrd="2" destOrd="0" presId="urn:microsoft.com/office/officeart/2005/8/layout/cycle2"/>
    <dgm:cxn modelId="{9F3DDFA5-34A8-4306-A40D-32417E06E49C}" type="presParOf" srcId="{A15C1A26-8DF5-40E1-BCEB-A9F490C30D57}" destId="{56F040CF-6F47-4847-8647-F5FDBC9F146A}" srcOrd="3" destOrd="0" presId="urn:microsoft.com/office/officeart/2005/8/layout/cycle2"/>
    <dgm:cxn modelId="{7E2844D5-7A6F-428D-A14D-B2F9857E888C}" type="presParOf" srcId="{56F040CF-6F47-4847-8647-F5FDBC9F146A}" destId="{625DDE57-EEE3-4179-988C-D68B639218F6}" srcOrd="0" destOrd="0" presId="urn:microsoft.com/office/officeart/2005/8/layout/cycle2"/>
    <dgm:cxn modelId="{14157AD6-EB24-4588-AA92-527025C61074}" type="presParOf" srcId="{A15C1A26-8DF5-40E1-BCEB-A9F490C30D57}" destId="{4DEB6BE5-009F-44B4-83FA-1FE41DB12AD9}" srcOrd="4" destOrd="0" presId="urn:microsoft.com/office/officeart/2005/8/layout/cycle2"/>
    <dgm:cxn modelId="{1FB81109-4157-412F-BD7F-02638A18A799}" type="presParOf" srcId="{A15C1A26-8DF5-40E1-BCEB-A9F490C30D57}" destId="{212C6A32-E039-4B6C-B264-DA671275507E}" srcOrd="5" destOrd="0" presId="urn:microsoft.com/office/officeart/2005/8/layout/cycle2"/>
    <dgm:cxn modelId="{013B8CA7-A209-46A4-9ECC-372A97F9B3C8}" type="presParOf" srcId="{212C6A32-E039-4B6C-B264-DA671275507E}" destId="{B2DF63D3-0027-42D6-BEB7-43AD254113F1}" srcOrd="0" destOrd="0" presId="urn:microsoft.com/office/officeart/2005/8/layout/cycle2"/>
    <dgm:cxn modelId="{5EBF9C21-BEEC-4902-A278-2D20B64F19A5}" type="presParOf" srcId="{A15C1A26-8DF5-40E1-BCEB-A9F490C30D57}" destId="{16EAD731-A57C-4041-B559-7EC79077EC53}" srcOrd="6" destOrd="0" presId="urn:microsoft.com/office/officeart/2005/8/layout/cycle2"/>
    <dgm:cxn modelId="{0FD32BAC-964A-42AC-B27D-C250F25E730E}" type="presParOf" srcId="{A15C1A26-8DF5-40E1-BCEB-A9F490C30D57}" destId="{2E34DF9E-868B-4A46-AA78-8199053E3B5A}" srcOrd="7" destOrd="0" presId="urn:microsoft.com/office/officeart/2005/8/layout/cycle2"/>
    <dgm:cxn modelId="{EEB4CB4E-7045-4499-BEC6-FBFE2C0E5BB8}" type="presParOf" srcId="{2E34DF9E-868B-4A46-AA78-8199053E3B5A}" destId="{3A69013B-636D-412C-A409-F6D854B1E8CF}" srcOrd="0" destOrd="0" presId="urn:microsoft.com/office/officeart/2005/8/layout/cycle2"/>
    <dgm:cxn modelId="{153AE866-0A60-4A54-8400-35512A6478F1}" type="presParOf" srcId="{A15C1A26-8DF5-40E1-BCEB-A9F490C30D57}" destId="{12FF041E-83E1-47C9-B066-87396D274A0D}" srcOrd="8" destOrd="0" presId="urn:microsoft.com/office/officeart/2005/8/layout/cycle2"/>
    <dgm:cxn modelId="{EE074D91-D95D-4661-8386-6CDF4ED0485C}" type="presParOf" srcId="{A15C1A26-8DF5-40E1-BCEB-A9F490C30D57}" destId="{AAFAAFBE-67D6-4C79-BA3C-CA0235E4A8BE}" srcOrd="9" destOrd="0" presId="urn:microsoft.com/office/officeart/2005/8/layout/cycle2"/>
    <dgm:cxn modelId="{712CC2B2-77AD-4A32-B8AC-60610519A4C3}" type="presParOf" srcId="{AAFAAFBE-67D6-4C79-BA3C-CA0235E4A8BE}" destId="{31E987A1-818B-493F-AA47-EA8FC0CAD28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218E0-E72F-4FB4-B861-C83F0E35F934}" type="doc">
      <dgm:prSet loTypeId="urn:microsoft.com/office/officeart/2005/8/layout/hList1" loCatId="list" qsTypeId="urn:microsoft.com/office/officeart/2005/8/quickstyle/simple1#4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17264811-B842-45CA-8023-890707C56826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团队沟通</a:t>
          </a:r>
        </a:p>
      </dgm:t>
    </dgm:pt>
    <dgm:pt modelId="{A109D010-9885-4F8F-B8E9-E2C717658764}" type="parTrans" cxnId="{A9554F8E-99DD-47CB-80B5-03218E6A89D4}">
      <dgm:prSet/>
      <dgm:spPr/>
      <dgm:t>
        <a:bodyPr/>
        <a:lstStyle/>
        <a:p>
          <a:endParaRPr lang="zh-CN" altLang="en-US"/>
        </a:p>
      </dgm:t>
    </dgm:pt>
    <dgm:pt modelId="{ABC69D63-56ED-48ED-9346-231F6A6139BF}" type="sibTrans" cxnId="{A9554F8E-99DD-47CB-80B5-03218E6A89D4}">
      <dgm:prSet/>
      <dgm:spPr/>
      <dgm:t>
        <a:bodyPr/>
        <a:lstStyle/>
        <a:p>
          <a:endParaRPr lang="zh-CN" altLang="en-US"/>
        </a:p>
      </dgm:t>
    </dgm:pt>
    <dgm:pt modelId="{3A04E1E2-A022-47CE-8997-EF18827AD0A2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2000"/>
            <a:t>成员之间了解不够，用人需要扬长避短。</a:t>
          </a:r>
        </a:p>
      </dgm:t>
    </dgm:pt>
    <dgm:pt modelId="{27D8CDC7-1381-4175-B7BB-6022CF4D82E6}" type="parTrans" cxnId="{93C690C3-C23B-4666-8DC3-B582F6339ECA}">
      <dgm:prSet/>
      <dgm:spPr/>
      <dgm:t>
        <a:bodyPr/>
        <a:lstStyle/>
        <a:p>
          <a:endParaRPr lang="zh-CN" altLang="en-US"/>
        </a:p>
      </dgm:t>
    </dgm:pt>
    <dgm:pt modelId="{6093660C-20EB-4964-87F9-BCEC151AEF5F}" type="sibTrans" cxnId="{93C690C3-C23B-4666-8DC3-B582F6339ECA}">
      <dgm:prSet/>
      <dgm:spPr/>
      <dgm:t>
        <a:bodyPr/>
        <a:lstStyle/>
        <a:p>
          <a:endParaRPr lang="zh-CN" altLang="en-US"/>
        </a:p>
      </dgm:t>
    </dgm:pt>
    <dgm:pt modelId="{88F5D56D-ADBC-4770-A702-636AD0BC50C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/>
            <a:t>每周小团建，每次一小时，每次有主题。</a:t>
          </a:r>
        </a:p>
      </dgm:t>
    </dgm:pt>
    <dgm:pt modelId="{9D66A0CE-F3F1-46C1-89EF-DDA8ABFE12CB}" type="parTrans" cxnId="{69316951-3411-448D-9CA9-5C0900426E79}">
      <dgm:prSet/>
      <dgm:spPr/>
    </dgm:pt>
    <dgm:pt modelId="{33E119F1-A4BF-453D-B6AC-23D66A9721BB}" type="sibTrans" cxnId="{69316951-3411-448D-9CA9-5C0900426E79}">
      <dgm:prSet/>
      <dgm:spPr/>
    </dgm:pt>
    <dgm:pt modelId="{1E2CC1A7-EE79-4C18-A179-CE42EF3B3F4A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进度</a:t>
          </a:r>
        </a:p>
      </dgm:t>
    </dgm:pt>
    <dgm:pt modelId="{4420C36B-7FD0-41F4-845A-9000C47B4900}" type="parTrans" cxnId="{A3DD7D93-8387-43B0-B6D2-B655EE145FAC}">
      <dgm:prSet/>
      <dgm:spPr/>
      <dgm:t>
        <a:bodyPr/>
        <a:lstStyle/>
        <a:p>
          <a:endParaRPr lang="zh-CN" altLang="en-US"/>
        </a:p>
      </dgm:t>
    </dgm:pt>
    <dgm:pt modelId="{1BAAE311-27E8-4383-9AB4-C15DA1D4E64A}" type="sibTrans" cxnId="{A3DD7D93-8387-43B0-B6D2-B655EE145FAC}">
      <dgm:prSet/>
      <dgm:spPr/>
      <dgm:t>
        <a:bodyPr/>
        <a:lstStyle/>
        <a:p>
          <a:endParaRPr lang="zh-CN" altLang="en-US"/>
        </a:p>
      </dgm:t>
    </dgm:pt>
    <dgm:pt modelId="{99B048AD-4207-4FBF-AC96-32E95F737103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/>
            <a:t>进度慢会导致目标无法实现，成本上升。</a:t>
          </a:r>
        </a:p>
      </dgm:t>
    </dgm:pt>
    <dgm:pt modelId="{51D632FF-BB4F-4E18-882E-B48E55588B8F}" type="parTrans" cxnId="{36BE5824-381C-4F6C-A398-E4D06645AB20}">
      <dgm:prSet/>
      <dgm:spPr/>
      <dgm:t>
        <a:bodyPr/>
        <a:lstStyle/>
        <a:p>
          <a:endParaRPr lang="zh-CN" altLang="en-US"/>
        </a:p>
      </dgm:t>
    </dgm:pt>
    <dgm:pt modelId="{FF53DED4-9E89-47A5-A21C-6C2BA42171BF}" type="sibTrans" cxnId="{36BE5824-381C-4F6C-A398-E4D06645AB20}">
      <dgm:prSet/>
      <dgm:spPr/>
      <dgm:t>
        <a:bodyPr/>
        <a:lstStyle/>
        <a:p>
          <a:endParaRPr lang="zh-CN" altLang="en-US"/>
        </a:p>
      </dgm:t>
    </dgm:pt>
    <dgm:pt modelId="{DB7756B2-6E7B-4245-BD22-30F378613EF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/>
            <a:t>九大模块按照顺序维度和时间维度制定</a:t>
          </a:r>
          <a:r>
            <a:rPr lang="en-US" altLang="zh-CN" sz="1800"/>
            <a:t>SOP</a:t>
          </a:r>
          <a:r>
            <a:rPr lang="zh-CN" altLang="en-US" sz="1800"/>
            <a:t>内容。</a:t>
          </a:r>
        </a:p>
      </dgm:t>
    </dgm:pt>
    <dgm:pt modelId="{0DF83237-2D42-42C0-9923-570B43F64E45}" type="parTrans" cxnId="{597F38BA-74B2-47AE-A6CC-640B3845D2ED}">
      <dgm:prSet/>
      <dgm:spPr/>
    </dgm:pt>
    <dgm:pt modelId="{B3FC9371-72B3-47A4-9FAF-164C191340C3}" type="sibTrans" cxnId="{597F38BA-74B2-47AE-A6CC-640B3845D2ED}">
      <dgm:prSet/>
      <dgm:spPr/>
    </dgm:pt>
    <dgm:pt modelId="{A484B16A-D33B-49BA-80C2-13C962B6C989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学会拒接老板</a:t>
          </a:r>
        </a:p>
      </dgm:t>
    </dgm:pt>
    <dgm:pt modelId="{57CF6C04-37F5-4AE7-BD5A-88A90D22B7DF}" type="parTrans" cxnId="{01075601-663B-4FA1-9ECF-0F3F065E82D6}">
      <dgm:prSet/>
      <dgm:spPr/>
      <dgm:t>
        <a:bodyPr/>
        <a:lstStyle/>
        <a:p>
          <a:endParaRPr lang="zh-CN" altLang="en-US"/>
        </a:p>
      </dgm:t>
    </dgm:pt>
    <dgm:pt modelId="{A5EBB2B7-A37E-4898-A92E-017C79366253}" type="sibTrans" cxnId="{01075601-663B-4FA1-9ECF-0F3F065E82D6}">
      <dgm:prSet/>
      <dgm:spPr/>
      <dgm:t>
        <a:bodyPr/>
        <a:lstStyle/>
        <a:p>
          <a:endParaRPr lang="zh-CN" altLang="en-US"/>
        </a:p>
      </dgm:t>
    </dgm:pt>
    <dgm:pt modelId="{3FE43A09-7FA9-430A-9A2C-BD8BB8A3FABC}">
      <dgm:prSet phldrT="[文本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/>
            <a:t>事情越揽越多，精力分散，结果无法保障</a:t>
          </a:r>
        </a:p>
      </dgm:t>
    </dgm:pt>
    <dgm:pt modelId="{681C8A90-C430-46FD-B21C-339809E07A93}" type="parTrans" cxnId="{BDDC755E-7AF1-47B5-B822-255E0E97431F}">
      <dgm:prSet/>
      <dgm:spPr/>
      <dgm:t>
        <a:bodyPr/>
        <a:lstStyle/>
        <a:p>
          <a:endParaRPr lang="zh-CN" altLang="en-US"/>
        </a:p>
      </dgm:t>
    </dgm:pt>
    <dgm:pt modelId="{65E243BC-A999-421C-8C58-849682F62438}" type="sibTrans" cxnId="{BDDC755E-7AF1-47B5-B822-255E0E97431F}">
      <dgm:prSet/>
      <dgm:spPr/>
      <dgm:t>
        <a:bodyPr/>
        <a:lstStyle/>
        <a:p>
          <a:endParaRPr lang="zh-CN" altLang="en-US"/>
        </a:p>
      </dgm:t>
    </dgm:pt>
    <dgm:pt modelId="{90521CBD-946B-4B27-A37E-54A068DADCF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800"/>
            <a:t>充分评估新的需求与阶段目标的关系，不偏航，不跑路，忠于目标。</a:t>
          </a:r>
        </a:p>
      </dgm:t>
    </dgm:pt>
    <dgm:pt modelId="{D49B9ECB-DD15-4EB5-9610-5109C1CF2F52}" type="parTrans" cxnId="{E0BF2F9B-5852-49DC-9BBA-BB1A74824367}">
      <dgm:prSet/>
      <dgm:spPr/>
    </dgm:pt>
    <dgm:pt modelId="{68278063-448D-442F-A95A-F79BF6A20B95}" type="sibTrans" cxnId="{E0BF2F9B-5852-49DC-9BBA-BB1A74824367}">
      <dgm:prSet/>
      <dgm:spPr/>
    </dgm:pt>
    <dgm:pt modelId="{7CF2E237-A323-4932-9A99-5C3801C407F7}" type="pres">
      <dgm:prSet presAssocID="{49F218E0-E72F-4FB4-B861-C83F0E35F934}" presName="Name0" presStyleCnt="0">
        <dgm:presLayoutVars>
          <dgm:dir/>
          <dgm:animLvl val="lvl"/>
          <dgm:resizeHandles val="exact"/>
        </dgm:presLayoutVars>
      </dgm:prSet>
      <dgm:spPr/>
    </dgm:pt>
    <dgm:pt modelId="{600174B3-3EC6-4ED8-9A64-BCC193972B36}" type="pres">
      <dgm:prSet presAssocID="{17264811-B842-45CA-8023-890707C56826}" presName="composite" presStyleCnt="0"/>
      <dgm:spPr/>
    </dgm:pt>
    <dgm:pt modelId="{27C3B081-C62D-4789-ACCC-6B5C4C4AC593}" type="pres">
      <dgm:prSet presAssocID="{17264811-B842-45CA-8023-890707C5682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F7A3F2B-0DDF-464D-BB82-2FD9B2735E45}" type="pres">
      <dgm:prSet presAssocID="{17264811-B842-45CA-8023-890707C56826}" presName="desTx" presStyleLbl="alignAccFollowNode1" presStyleIdx="0" presStyleCnt="3">
        <dgm:presLayoutVars>
          <dgm:bulletEnabled val="1"/>
        </dgm:presLayoutVars>
      </dgm:prSet>
      <dgm:spPr/>
    </dgm:pt>
    <dgm:pt modelId="{74BFF946-DBE8-4C9C-BE94-FFDC86C27C98}" type="pres">
      <dgm:prSet presAssocID="{ABC69D63-56ED-48ED-9346-231F6A6139BF}" presName="space" presStyleCnt="0"/>
      <dgm:spPr/>
    </dgm:pt>
    <dgm:pt modelId="{F09E7C67-D483-4458-8932-ED733A6AD0BE}" type="pres">
      <dgm:prSet presAssocID="{1E2CC1A7-EE79-4C18-A179-CE42EF3B3F4A}" presName="composite" presStyleCnt="0"/>
      <dgm:spPr/>
    </dgm:pt>
    <dgm:pt modelId="{F8668B23-714E-4127-97FC-1CD6337621BE}" type="pres">
      <dgm:prSet presAssocID="{1E2CC1A7-EE79-4C18-A179-CE42EF3B3F4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BD11FAB-8B7F-4F8A-8171-934118D8A205}" type="pres">
      <dgm:prSet presAssocID="{1E2CC1A7-EE79-4C18-A179-CE42EF3B3F4A}" presName="desTx" presStyleLbl="alignAccFollowNode1" presStyleIdx="1" presStyleCnt="3">
        <dgm:presLayoutVars>
          <dgm:bulletEnabled val="1"/>
        </dgm:presLayoutVars>
      </dgm:prSet>
      <dgm:spPr/>
    </dgm:pt>
    <dgm:pt modelId="{D35F3378-C772-4716-BE81-93512F9BEC82}" type="pres">
      <dgm:prSet presAssocID="{1BAAE311-27E8-4383-9AB4-C15DA1D4E64A}" presName="space" presStyleCnt="0"/>
      <dgm:spPr/>
    </dgm:pt>
    <dgm:pt modelId="{AF734243-87E9-4C66-B7B8-A3E0E4E6C1E3}" type="pres">
      <dgm:prSet presAssocID="{A484B16A-D33B-49BA-80C2-13C962B6C989}" presName="composite" presStyleCnt="0"/>
      <dgm:spPr/>
    </dgm:pt>
    <dgm:pt modelId="{85F0829B-F0D0-4040-B2D6-0D289700BD62}" type="pres">
      <dgm:prSet presAssocID="{A484B16A-D33B-49BA-80C2-13C962B6C98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E8B5376-0863-491C-83DC-52E304B5A1D3}" type="pres">
      <dgm:prSet presAssocID="{A484B16A-D33B-49BA-80C2-13C962B6C98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075601-663B-4FA1-9ECF-0F3F065E82D6}" srcId="{49F218E0-E72F-4FB4-B861-C83F0E35F934}" destId="{A484B16A-D33B-49BA-80C2-13C962B6C989}" srcOrd="2" destOrd="0" parTransId="{57CF6C04-37F5-4AE7-BD5A-88A90D22B7DF}" sibTransId="{A5EBB2B7-A37E-4898-A92E-017C79366253}"/>
    <dgm:cxn modelId="{0000651D-52FD-4E18-BE16-69432235A431}" type="presOf" srcId="{88F5D56D-ADBC-4770-A702-636AD0BC50CE}" destId="{EF7A3F2B-0DDF-464D-BB82-2FD9B2735E45}" srcOrd="0" destOrd="1" presId="urn:microsoft.com/office/officeart/2005/8/layout/hList1"/>
    <dgm:cxn modelId="{C7EEB31D-A371-44E7-9DB2-9177E8D2EE6B}" type="presOf" srcId="{A484B16A-D33B-49BA-80C2-13C962B6C989}" destId="{85F0829B-F0D0-4040-B2D6-0D289700BD62}" srcOrd="0" destOrd="0" presId="urn:microsoft.com/office/officeart/2005/8/layout/hList1"/>
    <dgm:cxn modelId="{36BE5824-381C-4F6C-A398-E4D06645AB20}" srcId="{1E2CC1A7-EE79-4C18-A179-CE42EF3B3F4A}" destId="{99B048AD-4207-4FBF-AC96-32E95F737103}" srcOrd="0" destOrd="0" parTransId="{51D632FF-BB4F-4E18-882E-B48E55588B8F}" sibTransId="{FF53DED4-9E89-47A5-A21C-6C2BA42171BF}"/>
    <dgm:cxn modelId="{C4054D27-9C65-4A8C-9D39-331EFDFB78D1}" type="presOf" srcId="{1E2CC1A7-EE79-4C18-A179-CE42EF3B3F4A}" destId="{F8668B23-714E-4127-97FC-1CD6337621BE}" srcOrd="0" destOrd="0" presId="urn:microsoft.com/office/officeart/2005/8/layout/hList1"/>
    <dgm:cxn modelId="{BDDC755E-7AF1-47B5-B822-255E0E97431F}" srcId="{A484B16A-D33B-49BA-80C2-13C962B6C989}" destId="{3FE43A09-7FA9-430A-9A2C-BD8BB8A3FABC}" srcOrd="0" destOrd="0" parTransId="{681C8A90-C430-46FD-B21C-339809E07A93}" sibTransId="{65E243BC-A999-421C-8C58-849682F62438}"/>
    <dgm:cxn modelId="{57798C5F-4284-4A5A-B148-265B4F9171B3}" type="presOf" srcId="{DB7756B2-6E7B-4245-BD22-30F378613EF7}" destId="{DBD11FAB-8B7F-4F8A-8171-934118D8A205}" srcOrd="0" destOrd="1" presId="urn:microsoft.com/office/officeart/2005/8/layout/hList1"/>
    <dgm:cxn modelId="{53DDC849-774A-4203-977F-5C9B97B4B4DB}" type="presOf" srcId="{3FE43A09-7FA9-430A-9A2C-BD8BB8A3FABC}" destId="{8E8B5376-0863-491C-83DC-52E304B5A1D3}" srcOrd="0" destOrd="0" presId="urn:microsoft.com/office/officeart/2005/8/layout/hList1"/>
    <dgm:cxn modelId="{69316951-3411-448D-9CA9-5C0900426E79}" srcId="{17264811-B842-45CA-8023-890707C56826}" destId="{88F5D56D-ADBC-4770-A702-636AD0BC50CE}" srcOrd="1" destOrd="0" parTransId="{9D66A0CE-F3F1-46C1-89EF-DDA8ABFE12CB}" sibTransId="{33E119F1-A4BF-453D-B6AC-23D66A9721BB}"/>
    <dgm:cxn modelId="{2341DE75-F11F-4514-837A-6A6C62430A79}" type="presOf" srcId="{3A04E1E2-A022-47CE-8997-EF18827AD0A2}" destId="{EF7A3F2B-0DDF-464D-BB82-2FD9B2735E45}" srcOrd="0" destOrd="0" presId="urn:microsoft.com/office/officeart/2005/8/layout/hList1"/>
    <dgm:cxn modelId="{7DAC3689-04C5-4CAD-9BC1-28F55E4072E6}" type="presOf" srcId="{17264811-B842-45CA-8023-890707C56826}" destId="{27C3B081-C62D-4789-ACCC-6B5C4C4AC593}" srcOrd="0" destOrd="0" presId="urn:microsoft.com/office/officeart/2005/8/layout/hList1"/>
    <dgm:cxn modelId="{A9554F8E-99DD-47CB-80B5-03218E6A89D4}" srcId="{49F218E0-E72F-4FB4-B861-C83F0E35F934}" destId="{17264811-B842-45CA-8023-890707C56826}" srcOrd="0" destOrd="0" parTransId="{A109D010-9885-4F8F-B8E9-E2C717658764}" sibTransId="{ABC69D63-56ED-48ED-9346-231F6A6139BF}"/>
    <dgm:cxn modelId="{B673A292-8EDF-4709-BB40-01935DC361A8}" type="presOf" srcId="{49F218E0-E72F-4FB4-B861-C83F0E35F934}" destId="{7CF2E237-A323-4932-9A99-5C3801C407F7}" srcOrd="0" destOrd="0" presId="urn:microsoft.com/office/officeart/2005/8/layout/hList1"/>
    <dgm:cxn modelId="{A3DD7D93-8387-43B0-B6D2-B655EE145FAC}" srcId="{49F218E0-E72F-4FB4-B861-C83F0E35F934}" destId="{1E2CC1A7-EE79-4C18-A179-CE42EF3B3F4A}" srcOrd="1" destOrd="0" parTransId="{4420C36B-7FD0-41F4-845A-9000C47B4900}" sibTransId="{1BAAE311-27E8-4383-9AB4-C15DA1D4E64A}"/>
    <dgm:cxn modelId="{E0BF2F9B-5852-49DC-9BBA-BB1A74824367}" srcId="{A484B16A-D33B-49BA-80C2-13C962B6C989}" destId="{90521CBD-946B-4B27-A37E-54A068DADCFF}" srcOrd="1" destOrd="0" parTransId="{D49B9ECB-DD15-4EB5-9610-5109C1CF2F52}" sibTransId="{68278063-448D-442F-A95A-F79BF6A20B95}"/>
    <dgm:cxn modelId="{597F38BA-74B2-47AE-A6CC-640B3845D2ED}" srcId="{1E2CC1A7-EE79-4C18-A179-CE42EF3B3F4A}" destId="{DB7756B2-6E7B-4245-BD22-30F378613EF7}" srcOrd="1" destOrd="0" parTransId="{0DF83237-2D42-42C0-9923-570B43F64E45}" sibTransId="{B3FC9371-72B3-47A4-9FAF-164C191340C3}"/>
    <dgm:cxn modelId="{93C690C3-C23B-4666-8DC3-B582F6339ECA}" srcId="{17264811-B842-45CA-8023-890707C56826}" destId="{3A04E1E2-A022-47CE-8997-EF18827AD0A2}" srcOrd="0" destOrd="0" parTransId="{27D8CDC7-1381-4175-B7BB-6022CF4D82E6}" sibTransId="{6093660C-20EB-4964-87F9-BCEC151AEF5F}"/>
    <dgm:cxn modelId="{7333E0DF-96F1-4CD5-90B8-29CB81FB3D7B}" type="presOf" srcId="{90521CBD-946B-4B27-A37E-54A068DADCFF}" destId="{8E8B5376-0863-491C-83DC-52E304B5A1D3}" srcOrd="0" destOrd="1" presId="urn:microsoft.com/office/officeart/2005/8/layout/hList1"/>
    <dgm:cxn modelId="{D9CB86F2-6A82-477B-8C1A-558CF1FFA529}" type="presOf" srcId="{99B048AD-4207-4FBF-AC96-32E95F737103}" destId="{DBD11FAB-8B7F-4F8A-8171-934118D8A205}" srcOrd="0" destOrd="0" presId="urn:microsoft.com/office/officeart/2005/8/layout/hList1"/>
    <dgm:cxn modelId="{55F1F9F6-3943-441E-B8B4-DA24D8E6D15B}" type="presParOf" srcId="{7CF2E237-A323-4932-9A99-5C3801C407F7}" destId="{600174B3-3EC6-4ED8-9A64-BCC193972B36}" srcOrd="0" destOrd="0" presId="urn:microsoft.com/office/officeart/2005/8/layout/hList1"/>
    <dgm:cxn modelId="{59FC3DF6-A039-45EF-A901-27F3628D9381}" type="presParOf" srcId="{600174B3-3EC6-4ED8-9A64-BCC193972B36}" destId="{27C3B081-C62D-4789-ACCC-6B5C4C4AC593}" srcOrd="0" destOrd="0" presId="urn:microsoft.com/office/officeart/2005/8/layout/hList1"/>
    <dgm:cxn modelId="{7D9E531C-567A-4A68-9743-256C3C40993A}" type="presParOf" srcId="{600174B3-3EC6-4ED8-9A64-BCC193972B36}" destId="{EF7A3F2B-0DDF-464D-BB82-2FD9B2735E45}" srcOrd="1" destOrd="0" presId="urn:microsoft.com/office/officeart/2005/8/layout/hList1"/>
    <dgm:cxn modelId="{6B9EAD23-B374-436F-935D-911CBB4BC2AD}" type="presParOf" srcId="{7CF2E237-A323-4932-9A99-5C3801C407F7}" destId="{74BFF946-DBE8-4C9C-BE94-FFDC86C27C98}" srcOrd="1" destOrd="0" presId="urn:microsoft.com/office/officeart/2005/8/layout/hList1"/>
    <dgm:cxn modelId="{E1CEA6EC-8250-486C-9EF2-5E79F8D7654D}" type="presParOf" srcId="{7CF2E237-A323-4932-9A99-5C3801C407F7}" destId="{F09E7C67-D483-4458-8932-ED733A6AD0BE}" srcOrd="2" destOrd="0" presId="urn:microsoft.com/office/officeart/2005/8/layout/hList1"/>
    <dgm:cxn modelId="{3ADA725E-D1CC-4712-BE59-B3B81E90B44E}" type="presParOf" srcId="{F09E7C67-D483-4458-8932-ED733A6AD0BE}" destId="{F8668B23-714E-4127-97FC-1CD6337621BE}" srcOrd="0" destOrd="0" presId="urn:microsoft.com/office/officeart/2005/8/layout/hList1"/>
    <dgm:cxn modelId="{8D4ABC0C-F23E-49DC-BE02-64AF9365E405}" type="presParOf" srcId="{F09E7C67-D483-4458-8932-ED733A6AD0BE}" destId="{DBD11FAB-8B7F-4F8A-8171-934118D8A205}" srcOrd="1" destOrd="0" presId="urn:microsoft.com/office/officeart/2005/8/layout/hList1"/>
    <dgm:cxn modelId="{1BA65C93-2DA5-4780-A536-6B4B21210A21}" type="presParOf" srcId="{7CF2E237-A323-4932-9A99-5C3801C407F7}" destId="{D35F3378-C772-4716-BE81-93512F9BEC82}" srcOrd="3" destOrd="0" presId="urn:microsoft.com/office/officeart/2005/8/layout/hList1"/>
    <dgm:cxn modelId="{49A892E9-0722-4FB3-ACB0-2CB62B685A34}" type="presParOf" srcId="{7CF2E237-A323-4932-9A99-5C3801C407F7}" destId="{AF734243-87E9-4C66-B7B8-A3E0E4E6C1E3}" srcOrd="4" destOrd="0" presId="urn:microsoft.com/office/officeart/2005/8/layout/hList1"/>
    <dgm:cxn modelId="{90DA4212-F1C1-4C4E-BEC3-B5E1BE66F4CC}" type="presParOf" srcId="{AF734243-87E9-4C66-B7B8-A3E0E4E6C1E3}" destId="{85F0829B-F0D0-4040-B2D6-0D289700BD62}" srcOrd="0" destOrd="0" presId="urn:microsoft.com/office/officeart/2005/8/layout/hList1"/>
    <dgm:cxn modelId="{B5AA8A82-C11A-4C39-BC23-41F0256EE6C2}" type="presParOf" srcId="{AF734243-87E9-4C66-B7B8-A3E0E4E6C1E3}" destId="{8E8B5376-0863-491C-83DC-52E304B5A1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案例目标</a:t>
          </a:r>
          <a:endParaRPr lang="zh-CN" altLang="en-US" sz="1600" kern="1200" dirty="0"/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案例关键词</a:t>
          </a:r>
          <a:endParaRPr lang="zh-CN" altLang="en-US" sz="1600" kern="1200" dirty="0"/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EB44E-E6CD-4188-9E2C-1E0998990556}">
      <dsp:nvSpPr>
        <dsp:cNvPr id="0" name=""/>
        <dsp:cNvSpPr/>
      </dsp:nvSpPr>
      <dsp:spPr>
        <a:xfrm>
          <a:off x="1372235" y="0"/>
          <a:ext cx="4171315" cy="417131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8CB01-ABEB-405A-855A-69D5454695E5}">
      <dsp:nvSpPr>
        <dsp:cNvPr id="0" name=""/>
        <dsp:cNvSpPr/>
      </dsp:nvSpPr>
      <dsp:spPr bwMode="white">
        <a:xfrm>
          <a:off x="1768509" y="396274"/>
          <a:ext cx="1626812" cy="16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并行启动</a:t>
          </a:r>
        </a:p>
      </dsp:txBody>
      <dsp:txXfrm>
        <a:off x="1847923" y="475688"/>
        <a:ext cx="1467984" cy="1467984"/>
      </dsp:txXfrm>
    </dsp:sp>
    <dsp:sp modelId="{535780CC-4D93-4EE9-B564-2FABEAC59D18}">
      <dsp:nvSpPr>
        <dsp:cNvPr id="0" name=""/>
        <dsp:cNvSpPr/>
      </dsp:nvSpPr>
      <dsp:spPr bwMode="white">
        <a:xfrm>
          <a:off x="3520462" y="396274"/>
          <a:ext cx="1626812" cy="16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规范限时</a:t>
          </a:r>
        </a:p>
      </dsp:txBody>
      <dsp:txXfrm>
        <a:off x="3599876" y="475688"/>
        <a:ext cx="1467984" cy="1467984"/>
      </dsp:txXfrm>
    </dsp:sp>
    <dsp:sp modelId="{7DE8EA7D-DEFE-49B8-A5B3-42790BF4A3C7}">
      <dsp:nvSpPr>
        <dsp:cNvPr id="0" name=""/>
        <dsp:cNvSpPr/>
      </dsp:nvSpPr>
      <dsp:spPr bwMode="white">
        <a:xfrm>
          <a:off x="1768509" y="2148227"/>
          <a:ext cx="1626812" cy="16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掌握主动</a:t>
          </a:r>
        </a:p>
      </dsp:txBody>
      <dsp:txXfrm>
        <a:off x="1847923" y="2227641"/>
        <a:ext cx="1467984" cy="1467984"/>
      </dsp:txXfrm>
    </dsp:sp>
    <dsp:sp modelId="{C0A1B9E8-6DAD-41B6-AB76-690AD9A99FB7}">
      <dsp:nvSpPr>
        <dsp:cNvPr id="0" name=""/>
        <dsp:cNvSpPr/>
      </dsp:nvSpPr>
      <dsp:spPr bwMode="white">
        <a:xfrm>
          <a:off x="3520462" y="2148227"/>
          <a:ext cx="1626812" cy="1626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/>
            <a:t>培训前置</a:t>
          </a:r>
        </a:p>
      </dsp:txBody>
      <dsp:txXfrm>
        <a:off x="3599876" y="2227641"/>
        <a:ext cx="1467984" cy="1467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A074-C2B4-4B5C-8A24-9F326C135F2C}">
      <dsp:nvSpPr>
        <dsp:cNvPr id="0" name=""/>
        <dsp:cNvSpPr/>
      </dsp:nvSpPr>
      <dsp:spPr>
        <a:xfrm>
          <a:off x="2819674" y="154"/>
          <a:ext cx="1259926" cy="125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/>
            <a:t>内容维度</a:t>
          </a:r>
        </a:p>
      </dsp:txBody>
      <dsp:txXfrm>
        <a:off x="3004186" y="184666"/>
        <a:ext cx="890902" cy="890902"/>
      </dsp:txXfrm>
    </dsp:sp>
    <dsp:sp modelId="{D428F19C-A8D3-4893-AD7E-2BA65F02F820}">
      <dsp:nvSpPr>
        <dsp:cNvPr id="0" name=""/>
        <dsp:cNvSpPr/>
      </dsp:nvSpPr>
      <dsp:spPr>
        <a:xfrm rot="2160000">
          <a:off x="4039763" y="967901"/>
          <a:ext cx="334858" cy="42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4049356" y="1023422"/>
        <a:ext cx="234401" cy="255135"/>
      </dsp:txXfrm>
    </dsp:sp>
    <dsp:sp modelId="{ADA7BD43-8261-45C1-B84A-0D52FA1E4AE7}">
      <dsp:nvSpPr>
        <dsp:cNvPr id="0" name=""/>
        <dsp:cNvSpPr/>
      </dsp:nvSpPr>
      <dsp:spPr>
        <a:xfrm>
          <a:off x="4350119" y="1112087"/>
          <a:ext cx="1259926" cy="125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/>
            <a:t>时间维度</a:t>
          </a:r>
        </a:p>
      </dsp:txBody>
      <dsp:txXfrm>
        <a:off x="4534631" y="1296599"/>
        <a:ext cx="890902" cy="890902"/>
      </dsp:txXfrm>
    </dsp:sp>
    <dsp:sp modelId="{56F040CF-6F47-4847-8647-F5FDBC9F146A}">
      <dsp:nvSpPr>
        <dsp:cNvPr id="0" name=""/>
        <dsp:cNvSpPr/>
      </dsp:nvSpPr>
      <dsp:spPr>
        <a:xfrm rot="6480000">
          <a:off x="4523293" y="2419998"/>
          <a:ext cx="334858" cy="42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4589043" y="2457273"/>
        <a:ext cx="234401" cy="255135"/>
      </dsp:txXfrm>
    </dsp:sp>
    <dsp:sp modelId="{4DEB6BE5-009F-44B4-83FA-1FE41DB12AD9}">
      <dsp:nvSpPr>
        <dsp:cNvPr id="0" name=""/>
        <dsp:cNvSpPr/>
      </dsp:nvSpPr>
      <dsp:spPr>
        <a:xfrm>
          <a:off x="3765541" y="2911234"/>
          <a:ext cx="1259926" cy="125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/>
            <a:t>顺序维度</a:t>
          </a:r>
        </a:p>
      </dsp:txBody>
      <dsp:txXfrm>
        <a:off x="3950053" y="3095746"/>
        <a:ext cx="890902" cy="890902"/>
      </dsp:txXfrm>
    </dsp:sp>
    <dsp:sp modelId="{212C6A32-E039-4B6C-B264-DA671275507E}">
      <dsp:nvSpPr>
        <dsp:cNvPr id="0" name=""/>
        <dsp:cNvSpPr/>
      </dsp:nvSpPr>
      <dsp:spPr>
        <a:xfrm rot="10800000">
          <a:off x="3291685" y="3328585"/>
          <a:ext cx="334858" cy="42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3392142" y="3413630"/>
        <a:ext cx="234401" cy="255135"/>
      </dsp:txXfrm>
    </dsp:sp>
    <dsp:sp modelId="{16EAD731-A57C-4041-B559-7EC79077EC53}">
      <dsp:nvSpPr>
        <dsp:cNvPr id="0" name=""/>
        <dsp:cNvSpPr/>
      </dsp:nvSpPr>
      <dsp:spPr>
        <a:xfrm>
          <a:off x="1873807" y="2911234"/>
          <a:ext cx="1259926" cy="125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/>
            <a:t>掌握主动</a:t>
          </a:r>
        </a:p>
      </dsp:txBody>
      <dsp:txXfrm>
        <a:off x="2058319" y="3095746"/>
        <a:ext cx="890902" cy="890902"/>
      </dsp:txXfrm>
    </dsp:sp>
    <dsp:sp modelId="{2E34DF9E-868B-4A46-AA78-8199053E3B5A}">
      <dsp:nvSpPr>
        <dsp:cNvPr id="0" name=""/>
        <dsp:cNvSpPr/>
      </dsp:nvSpPr>
      <dsp:spPr>
        <a:xfrm rot="15120000">
          <a:off x="2046980" y="2438025"/>
          <a:ext cx="334858" cy="42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 rot="10800000">
        <a:off x="2112730" y="2570840"/>
        <a:ext cx="234401" cy="255135"/>
      </dsp:txXfrm>
    </dsp:sp>
    <dsp:sp modelId="{12FF041E-83E1-47C9-B066-87396D274A0D}">
      <dsp:nvSpPr>
        <dsp:cNvPr id="0" name=""/>
        <dsp:cNvSpPr/>
      </dsp:nvSpPr>
      <dsp:spPr>
        <a:xfrm>
          <a:off x="1289228" y="1112087"/>
          <a:ext cx="1259926" cy="1259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900" kern="1200"/>
            <a:t>关注目标</a:t>
          </a:r>
        </a:p>
      </dsp:txBody>
      <dsp:txXfrm>
        <a:off x="1473740" y="1296599"/>
        <a:ext cx="890902" cy="890902"/>
      </dsp:txXfrm>
    </dsp:sp>
    <dsp:sp modelId="{AAFAAFBE-67D6-4C79-BA3C-CA0235E4A8BE}">
      <dsp:nvSpPr>
        <dsp:cNvPr id="0" name=""/>
        <dsp:cNvSpPr/>
      </dsp:nvSpPr>
      <dsp:spPr>
        <a:xfrm rot="19440000">
          <a:off x="2509318" y="979042"/>
          <a:ext cx="334858" cy="4252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500" kern="1200"/>
        </a:p>
      </dsp:txBody>
      <dsp:txXfrm>
        <a:off x="2518911" y="1093611"/>
        <a:ext cx="234401" cy="255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B081-C62D-4789-ACCC-6B5C4C4AC593}">
      <dsp:nvSpPr>
        <dsp:cNvPr id="0" name=""/>
        <dsp:cNvSpPr/>
      </dsp:nvSpPr>
      <dsp:spPr bwMode="white">
        <a:xfrm>
          <a:off x="2356" y="256396"/>
          <a:ext cx="2297147" cy="75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团队沟通</a:t>
          </a:r>
        </a:p>
      </dsp:txBody>
      <dsp:txXfrm>
        <a:off x="2356" y="256396"/>
        <a:ext cx="2297147" cy="751071"/>
      </dsp:txXfrm>
    </dsp:sp>
    <dsp:sp modelId="{EF7A3F2B-0DDF-464D-BB82-2FD9B2735E45}">
      <dsp:nvSpPr>
        <dsp:cNvPr id="0" name=""/>
        <dsp:cNvSpPr/>
      </dsp:nvSpPr>
      <dsp:spPr bwMode="white">
        <a:xfrm>
          <a:off x="2356" y="1007468"/>
          <a:ext cx="2297147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kern="1200"/>
            <a:t>成员之间了解不够，用人需要扬长避短。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/>
            <a:t>每周小团建，每次一小时，每次有主题。</a:t>
          </a:r>
        </a:p>
      </dsp:txBody>
      <dsp:txXfrm>
        <a:off x="2356" y="1007468"/>
        <a:ext cx="2297147" cy="3062390"/>
      </dsp:txXfrm>
    </dsp:sp>
    <dsp:sp modelId="{F8668B23-714E-4127-97FC-1CD6337621BE}">
      <dsp:nvSpPr>
        <dsp:cNvPr id="0" name=""/>
        <dsp:cNvSpPr/>
      </dsp:nvSpPr>
      <dsp:spPr bwMode="white">
        <a:xfrm>
          <a:off x="2621103" y="256396"/>
          <a:ext cx="2297147" cy="75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进度</a:t>
          </a:r>
        </a:p>
      </dsp:txBody>
      <dsp:txXfrm>
        <a:off x="2621103" y="256396"/>
        <a:ext cx="2297147" cy="751071"/>
      </dsp:txXfrm>
    </dsp:sp>
    <dsp:sp modelId="{DBD11FAB-8B7F-4F8A-8171-934118D8A205}">
      <dsp:nvSpPr>
        <dsp:cNvPr id="0" name=""/>
        <dsp:cNvSpPr/>
      </dsp:nvSpPr>
      <dsp:spPr bwMode="white">
        <a:xfrm>
          <a:off x="2621103" y="1007468"/>
          <a:ext cx="2297147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/>
            <a:t>进度慢会导致目标无法实现，成本上升。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/>
            <a:t>九大模块按照顺序维度和时间维度制定</a:t>
          </a:r>
          <a:r>
            <a:rPr lang="en-US" altLang="zh-CN" sz="1800" kern="1200"/>
            <a:t>SOP</a:t>
          </a:r>
          <a:r>
            <a:rPr lang="zh-CN" altLang="en-US" sz="1800" kern="1200"/>
            <a:t>内容。</a:t>
          </a:r>
        </a:p>
      </dsp:txBody>
      <dsp:txXfrm>
        <a:off x="2621103" y="1007468"/>
        <a:ext cx="2297147" cy="3062390"/>
      </dsp:txXfrm>
    </dsp:sp>
    <dsp:sp modelId="{85F0829B-F0D0-4040-B2D6-0D289700BD62}">
      <dsp:nvSpPr>
        <dsp:cNvPr id="0" name=""/>
        <dsp:cNvSpPr/>
      </dsp:nvSpPr>
      <dsp:spPr bwMode="white">
        <a:xfrm>
          <a:off x="5239851" y="256396"/>
          <a:ext cx="2297147" cy="751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/>
            <a:t>学会拒接老板</a:t>
          </a:r>
        </a:p>
      </dsp:txBody>
      <dsp:txXfrm>
        <a:off x="5239851" y="256396"/>
        <a:ext cx="2297147" cy="751071"/>
      </dsp:txXfrm>
    </dsp:sp>
    <dsp:sp modelId="{8E8B5376-0863-491C-83DC-52E304B5A1D3}">
      <dsp:nvSpPr>
        <dsp:cNvPr id="0" name=""/>
        <dsp:cNvSpPr/>
      </dsp:nvSpPr>
      <dsp:spPr bwMode="white">
        <a:xfrm>
          <a:off x="5239851" y="1007468"/>
          <a:ext cx="2297147" cy="30623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/>
            <a:t>事情越揽越多，精力分散，结果无法保障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800" kern="1200"/>
            <a:t>充分评估新的需求与阶段目标的关系，不偏航，不跑路，忠于目标。</a:t>
          </a:r>
        </a:p>
      </dsp:txBody>
      <dsp:txXfrm>
        <a:off x="5239851" y="1007468"/>
        <a:ext cx="2297147" cy="306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4.svg"/><Relationship Id="rId7" Type="http://schemas.openxmlformats.org/officeDocument/2006/relationships/diagramData" Target="../diagrams/data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svg"/><Relationship Id="rId7" Type="http://schemas.openxmlformats.org/officeDocument/2006/relationships/diagramData" Target="../diagrams/data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3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3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6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4.svg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4.svg"/><Relationship Id="rId7" Type="http://schemas.openxmlformats.org/officeDocument/2006/relationships/diagramData" Target="../diagrams/data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4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4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image" Target="../media/image3.png"/><Relationship Id="rId3" Type="http://schemas.openxmlformats.org/officeDocument/2006/relationships/tags" Target="../tags/tag27.xml"/><Relationship Id="rId21" Type="http://schemas.openxmlformats.org/officeDocument/2006/relationships/image" Target="../media/image6.sv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5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image" Target="../media/image4.sv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37740" y="1567180"/>
            <a:ext cx="6479540" cy="2338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</a:rPr>
              <a:t>天搞定进粉前三大模块</a:t>
            </a: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三倍提速私域项目启动</a:t>
            </a:r>
          </a:p>
          <a:p>
            <a:pPr algn="ctr"/>
            <a:r>
              <a:rPr lang="zh-CN" altLang="en-US" b="1" dirty="0"/>
              <a:t>部门：</a:t>
            </a:r>
            <a:r>
              <a:rPr lang="zh-CN" altLang="en-US" sz="3600" b="1" dirty="0">
                <a:solidFill>
                  <a:schemeClr val="tx1"/>
                </a:solidFill>
              </a:rPr>
              <a:t> </a:t>
            </a:r>
            <a:r>
              <a:rPr lang="zh-CN" altLang="en-US" sz="1800" b="1" dirty="0">
                <a:solidFill>
                  <a:schemeClr val="tx1"/>
                </a:solidFill>
              </a:rPr>
              <a:t>自营一部</a:t>
            </a:r>
            <a:r>
              <a:rPr lang="zh-CN" altLang="en-US" sz="3600" b="1" dirty="0">
                <a:solidFill>
                  <a:schemeClr val="tx1"/>
                </a:solidFill>
              </a:rPr>
              <a:t>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姓名：张治家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花名：白银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2613" y="1023344"/>
            <a:ext cx="898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项目进度情况，碧翠园从启动到进粉</a:t>
            </a:r>
            <a:r>
              <a:rPr lang="en-US" altLang="zh-CN" dirty="0">
                <a:solidFill>
                  <a:srgbClr val="FF0000"/>
                </a:solidFill>
              </a:rPr>
              <a:t>21</a:t>
            </a:r>
            <a:r>
              <a:rPr lang="zh-CN" altLang="en-US" dirty="0">
                <a:solidFill>
                  <a:srgbClr val="FF0000"/>
                </a:solidFill>
              </a:rPr>
              <a:t>天，事后总结反思，此阶段工作可在</a:t>
            </a:r>
            <a:r>
              <a:rPr lang="en-US" altLang="zh-CN" dirty="0">
                <a:solidFill>
                  <a:srgbClr val="FF0000"/>
                </a:solidFill>
              </a:rPr>
              <a:t>7</a:t>
            </a:r>
            <a:r>
              <a:rPr lang="zh-CN" altLang="en-US" dirty="0">
                <a:solidFill>
                  <a:srgbClr val="FF0000"/>
                </a:solidFill>
              </a:rPr>
              <a:t>天内搞定。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本案例针对如何提升进粉前进度复盘，供其他项目参考</a:t>
            </a:r>
          </a:p>
          <a:p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目标：</a:t>
            </a:r>
          </a:p>
          <a:p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、申请工作并行化（企微注册，公众号注册，有赞开通，小程序注册，</a:t>
            </a:r>
            <a:r>
              <a:rPr lang="en-US" altLang="zh-CN" dirty="0">
                <a:solidFill>
                  <a:schemeClr val="tx1"/>
                </a:solidFill>
              </a:rPr>
              <a:t>SCRM</a:t>
            </a:r>
            <a:r>
              <a:rPr lang="zh-CN" altLang="en-US" dirty="0">
                <a:solidFill>
                  <a:schemeClr val="tx1"/>
                </a:solidFill>
              </a:rPr>
              <a:t>子账号准备可在一天内全部启动）</a:t>
            </a: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、进粉前五大模块</a:t>
            </a:r>
            <a:r>
              <a:rPr lang="en-US" altLang="zh-CN" dirty="0">
                <a:solidFill>
                  <a:schemeClr val="tx1"/>
                </a:solidFill>
              </a:rPr>
              <a:t>SOP</a:t>
            </a:r>
            <a:r>
              <a:rPr lang="zh-CN" altLang="en-US" dirty="0">
                <a:solidFill>
                  <a:schemeClr val="tx1"/>
                </a:solidFill>
              </a:rPr>
              <a:t>化（人群画像，社群定位，</a:t>
            </a:r>
            <a:r>
              <a:rPr lang="en-US" altLang="zh-CN" dirty="0">
                <a:solidFill>
                  <a:schemeClr val="tx1"/>
                </a:solidFill>
              </a:rPr>
              <a:t>IP</a:t>
            </a:r>
            <a:r>
              <a:rPr lang="zh-CN" altLang="en-US" dirty="0">
                <a:solidFill>
                  <a:schemeClr val="tx1"/>
                </a:solidFill>
              </a:rPr>
              <a:t>打造，会员体系，积分体系）</a:t>
            </a: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、团队培训前置化（产品培训，</a:t>
            </a:r>
            <a:r>
              <a:rPr lang="en-US" altLang="zh-CN" dirty="0">
                <a:solidFill>
                  <a:schemeClr val="tx1"/>
                </a:solidFill>
              </a:rPr>
              <a:t>SCRM</a:t>
            </a:r>
            <a:r>
              <a:rPr lang="zh-CN" altLang="en-US" dirty="0">
                <a:solidFill>
                  <a:schemeClr val="tx1"/>
                </a:solidFill>
              </a:rPr>
              <a:t>系统培训，专业知识培训）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70435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图示 14"/>
          <p:cNvGraphicFramePr/>
          <p:nvPr/>
        </p:nvGraphicFramePr>
        <p:xfrm>
          <a:off x="1065530" y="1417320"/>
          <a:ext cx="6915785" cy="417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701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案例概述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示 7"/>
          <p:cNvGraphicFramePr/>
          <p:nvPr/>
        </p:nvGraphicFramePr>
        <p:xfrm>
          <a:off x="1065530" y="1417320"/>
          <a:ext cx="6899275" cy="417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Snip Diagonal Corner Rectangle 21"/>
          <p:cNvSpPr/>
          <p:nvPr>
            <p:custDataLst>
              <p:tags r:id="rId1"/>
            </p:custDataLst>
          </p:nvPr>
        </p:nvSpPr>
        <p:spPr>
          <a:xfrm rot="10800000" flipH="1">
            <a:off x="751522" y="2854898"/>
            <a:ext cx="3362895" cy="1721620"/>
          </a:xfrm>
          <a:prstGeom prst="snip2DiagRect">
            <a:avLst/>
          </a:prstGeom>
          <a:solidFill>
            <a:srgbClr val="F0393C">
              <a:lumMod val="75000"/>
            </a:srgbClr>
          </a:solidFill>
          <a:ln w="25400">
            <a:noFill/>
          </a:ln>
        </p:spPr>
        <p:style>
          <a:lnRef idx="2">
            <a:srgbClr val="F17900">
              <a:hueOff val="0"/>
              <a:satOff val="0"/>
              <a:lumOff val="0"/>
              <a:alphaOff val="0"/>
            </a:srgbClr>
          </a:lnRef>
          <a:fillRef idx="1">
            <a:srgbClr val="FFFFFF">
              <a:alpha val="90000"/>
              <a:hueOff val="0"/>
              <a:satOff val="0"/>
              <a:lumOff val="0"/>
              <a:alphaOff val="0"/>
            </a:srgbClr>
          </a:fillRef>
          <a:effectRef idx="0">
            <a:srgbClr val="FFFFFF">
              <a:alpha val="9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141179" tIns="141179" rIns="689138" bIns="436973" numCol="1" spcCol="953" anchor="t" anchorCtr="0">
            <a:noAutofit/>
          </a:bodyPr>
          <a:lstStyle/>
          <a:p>
            <a:pPr marL="304800" lvl="1" indent="-304800" defTabSz="1243965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id-ID" sz="235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Snip Diagonal Corner Rectangle 22"/>
          <p:cNvSpPr/>
          <p:nvPr>
            <p:custDataLst>
              <p:tags r:id="rId2"/>
            </p:custDataLst>
          </p:nvPr>
        </p:nvSpPr>
        <p:spPr>
          <a:xfrm flipH="1">
            <a:off x="4164744" y="1082953"/>
            <a:ext cx="3362895" cy="1721620"/>
          </a:xfrm>
          <a:prstGeom prst="snip2DiagRect">
            <a:avLst/>
          </a:prstGeom>
          <a:solidFill>
            <a:srgbClr val="FFA300">
              <a:lumMod val="75000"/>
            </a:srgbClr>
          </a:solidFill>
          <a:ln w="25400">
            <a:noFill/>
          </a:ln>
        </p:spPr>
        <p:style>
          <a:lnRef idx="2">
            <a:srgbClr val="F17900">
              <a:hueOff val="0"/>
              <a:satOff val="0"/>
              <a:lumOff val="0"/>
              <a:alphaOff val="0"/>
            </a:srgbClr>
          </a:lnRef>
          <a:fillRef idx="1">
            <a:srgbClr val="FFFFFF">
              <a:alpha val="90000"/>
              <a:hueOff val="0"/>
              <a:satOff val="0"/>
              <a:lumOff val="0"/>
              <a:alphaOff val="0"/>
            </a:srgbClr>
          </a:fillRef>
          <a:effectRef idx="0">
            <a:srgbClr val="FFFFFF">
              <a:alpha val="9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141179" tIns="141179" rIns="689138" bIns="436973" numCol="1" spcCol="953" anchor="t" anchorCtr="0">
            <a:noAutofit/>
          </a:bodyPr>
          <a:lstStyle/>
          <a:p>
            <a:pPr marL="304800" lvl="1" indent="-304800" defTabSz="1243965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id-ID" sz="235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Snip Diagonal Corner Rectangle 20"/>
          <p:cNvSpPr/>
          <p:nvPr>
            <p:custDataLst>
              <p:tags r:id="rId3"/>
            </p:custDataLst>
          </p:nvPr>
        </p:nvSpPr>
        <p:spPr>
          <a:xfrm rot="10800000">
            <a:off x="4162520" y="2852675"/>
            <a:ext cx="3362895" cy="1721620"/>
          </a:xfrm>
          <a:prstGeom prst="snip2DiagRect">
            <a:avLst/>
          </a:prstGeom>
          <a:solidFill>
            <a:srgbClr val="7541F0">
              <a:lumMod val="75000"/>
            </a:srgbClr>
          </a:solidFill>
          <a:ln w="25400">
            <a:noFill/>
          </a:ln>
        </p:spPr>
        <p:style>
          <a:lnRef idx="2">
            <a:srgbClr val="F17900">
              <a:hueOff val="0"/>
              <a:satOff val="0"/>
              <a:lumOff val="0"/>
              <a:alphaOff val="0"/>
            </a:srgbClr>
          </a:lnRef>
          <a:fillRef idx="1">
            <a:srgbClr val="FFFFFF">
              <a:alpha val="90000"/>
              <a:hueOff val="0"/>
              <a:satOff val="0"/>
              <a:lumOff val="0"/>
              <a:alphaOff val="0"/>
            </a:srgbClr>
          </a:fillRef>
          <a:effectRef idx="0">
            <a:srgbClr val="FFFFFF">
              <a:alpha val="9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141179" tIns="141179" rIns="689138" bIns="436973" numCol="1" spcCol="953" anchor="t" anchorCtr="0">
            <a:noAutofit/>
          </a:bodyPr>
          <a:lstStyle/>
          <a:p>
            <a:pPr marL="304800" lvl="1" indent="-304800" defTabSz="1243965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id-ID" sz="235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Snip Diagonal Corner Rectangle 19"/>
          <p:cNvSpPr/>
          <p:nvPr>
            <p:custDataLst>
              <p:tags r:id="rId4"/>
            </p:custDataLst>
          </p:nvPr>
        </p:nvSpPr>
        <p:spPr>
          <a:xfrm>
            <a:off x="749299" y="1080731"/>
            <a:ext cx="3362895" cy="1721620"/>
          </a:xfrm>
          <a:prstGeom prst="snip2DiagRect">
            <a:avLst/>
          </a:prstGeom>
          <a:solidFill>
            <a:srgbClr val="F17900">
              <a:lumMod val="75000"/>
            </a:srgbClr>
          </a:solidFill>
          <a:ln w="25400">
            <a:noFill/>
          </a:ln>
        </p:spPr>
        <p:style>
          <a:lnRef idx="2">
            <a:srgbClr val="F17900">
              <a:hueOff val="0"/>
              <a:satOff val="0"/>
              <a:lumOff val="0"/>
              <a:alphaOff val="0"/>
            </a:srgbClr>
          </a:lnRef>
          <a:fillRef idx="1">
            <a:srgbClr val="FFFFFF">
              <a:alpha val="90000"/>
              <a:hueOff val="0"/>
              <a:satOff val="0"/>
              <a:lumOff val="0"/>
              <a:alphaOff val="0"/>
            </a:srgbClr>
          </a:fillRef>
          <a:effectRef idx="0">
            <a:srgbClr val="FFFFFF">
              <a:alpha val="90000"/>
              <a:hueOff val="0"/>
              <a:satOff val="0"/>
              <a:lumOff val="0"/>
              <a:alphaOff val="0"/>
            </a:srgbClr>
          </a:effectRef>
          <a:fontRef idx="minor">
            <a:srgbClr val="000000">
              <a:hueOff val="0"/>
              <a:satOff val="0"/>
              <a:lumOff val="0"/>
              <a:alphaOff val="0"/>
            </a:srgbClr>
          </a:fontRef>
        </p:style>
        <p:txBody>
          <a:bodyPr spcFirstLastPara="0" vert="horz" wrap="square" lIns="141179" tIns="141179" rIns="689138" bIns="436973" numCol="1" spcCol="953" anchor="t" anchorCtr="0">
            <a:noAutofit/>
          </a:bodyPr>
          <a:lstStyle/>
          <a:p>
            <a:pPr marL="304800" lvl="1" indent="-304800" defTabSz="1243965">
              <a:lnSpc>
                <a:spcPct val="12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id-ID" sz="2350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Pie 7"/>
          <p:cNvSpPr/>
          <p:nvPr>
            <p:custDataLst>
              <p:tags r:id="rId5"/>
            </p:custDataLst>
          </p:nvPr>
        </p:nvSpPr>
        <p:spPr>
          <a:xfrm>
            <a:off x="3022641" y="1712796"/>
            <a:ext cx="1089555" cy="1089555"/>
          </a:xfrm>
          <a:prstGeom prst="pieWedge">
            <a:avLst/>
          </a:prstGeom>
          <a:solidFill>
            <a:srgbClr val="F1790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17900">
              <a:hueOff val="0"/>
              <a:satOff val="0"/>
              <a:lumOff val="0"/>
              <a:alphaOff val="0"/>
            </a:srgbClr>
          </a:fillRef>
          <a:effectRef idx="0">
            <a:srgbClr val="F17900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76792" tIns="38396" rIns="76792" bIns="38396"/>
          <a:lstStyle/>
          <a:p>
            <a:pPr>
              <a:lnSpc>
                <a:spcPct val="120000"/>
              </a:lnSpc>
            </a:pPr>
            <a:endParaRPr lang="zh-CN" altLang="en-US" sz="2015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Pie 10"/>
          <p:cNvSpPr/>
          <p:nvPr>
            <p:custDataLst>
              <p:tags r:id="rId6"/>
            </p:custDataLst>
          </p:nvPr>
        </p:nvSpPr>
        <p:spPr>
          <a:xfrm rot="5400000">
            <a:off x="4162521" y="1712797"/>
            <a:ext cx="1089555" cy="1089555"/>
          </a:xfrm>
          <a:prstGeom prst="pieWedge">
            <a:avLst/>
          </a:prstGeom>
          <a:solidFill>
            <a:srgbClr val="FFA30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17900">
              <a:hueOff val="0"/>
              <a:satOff val="0"/>
              <a:lumOff val="0"/>
              <a:alphaOff val="0"/>
            </a:srgbClr>
          </a:fillRef>
          <a:effectRef idx="0">
            <a:srgbClr val="F17900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76792" tIns="38396" rIns="76792" bIns="38396"/>
          <a:lstStyle/>
          <a:p>
            <a:pPr>
              <a:lnSpc>
                <a:spcPct val="120000"/>
              </a:lnSpc>
            </a:pPr>
            <a:endParaRPr lang="zh-CN" altLang="en-US" sz="2015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Pie 13"/>
          <p:cNvSpPr/>
          <p:nvPr>
            <p:custDataLst>
              <p:tags r:id="rId7"/>
            </p:custDataLst>
          </p:nvPr>
        </p:nvSpPr>
        <p:spPr>
          <a:xfrm rot="16200000">
            <a:off x="3022641" y="2852675"/>
            <a:ext cx="1089555" cy="1089555"/>
          </a:xfrm>
          <a:prstGeom prst="pieWedge">
            <a:avLst/>
          </a:prstGeom>
          <a:solidFill>
            <a:srgbClr val="F0393C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17900">
              <a:hueOff val="0"/>
              <a:satOff val="0"/>
              <a:lumOff val="0"/>
              <a:alphaOff val="0"/>
            </a:srgbClr>
          </a:fillRef>
          <a:effectRef idx="0">
            <a:srgbClr val="F17900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76792" tIns="38396" rIns="76792" bIns="38396"/>
          <a:lstStyle/>
          <a:p>
            <a:pPr>
              <a:lnSpc>
                <a:spcPct val="120000"/>
              </a:lnSpc>
            </a:pPr>
            <a:endParaRPr lang="zh-CN" altLang="en-US" sz="2015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Pie 16"/>
          <p:cNvSpPr/>
          <p:nvPr>
            <p:custDataLst>
              <p:tags r:id="rId8"/>
            </p:custDataLst>
          </p:nvPr>
        </p:nvSpPr>
        <p:spPr>
          <a:xfrm rot="10800000">
            <a:off x="4162524" y="2852675"/>
            <a:ext cx="1089555" cy="1089555"/>
          </a:xfrm>
          <a:prstGeom prst="pieWedge">
            <a:avLst/>
          </a:prstGeom>
          <a:solidFill>
            <a:srgbClr val="7541F0"/>
          </a:solidFill>
          <a:ln>
            <a:noFill/>
          </a:ln>
        </p:spPr>
        <p:style>
          <a:lnRef idx="2">
            <a:srgbClr val="FFFFFF">
              <a:hueOff val="0"/>
              <a:satOff val="0"/>
              <a:lumOff val="0"/>
              <a:alphaOff val="0"/>
            </a:srgbClr>
          </a:lnRef>
          <a:fillRef idx="1">
            <a:srgbClr val="F17900">
              <a:hueOff val="0"/>
              <a:satOff val="0"/>
              <a:lumOff val="0"/>
              <a:alphaOff val="0"/>
            </a:srgbClr>
          </a:fillRef>
          <a:effectRef idx="0">
            <a:srgbClr val="F17900">
              <a:hueOff val="0"/>
              <a:satOff val="0"/>
              <a:lumOff val="0"/>
              <a:alphaOff val="0"/>
            </a:srgbClr>
          </a:effectRef>
          <a:fontRef idx="minor">
            <a:srgbClr val="FFFFFF"/>
          </a:fontRef>
        </p:style>
        <p:txBody>
          <a:bodyPr lIns="76792" tIns="38396" rIns="76792" bIns="38396"/>
          <a:lstStyle/>
          <a:p>
            <a:pPr>
              <a:lnSpc>
                <a:spcPct val="120000"/>
              </a:lnSpc>
            </a:pPr>
            <a:endParaRPr lang="zh-CN" altLang="en-US" sz="2015"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>
            <a:off x="5433695" y="1667923"/>
            <a:ext cx="1974850" cy="7378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早启动，午培训，晚复盘。每天一个小循环，每天都有进步和变化</a:t>
            </a:r>
          </a:p>
        </p:txBody>
      </p:sp>
      <p:sp>
        <p:nvSpPr>
          <p:cNvPr id="66" name="文本框 65"/>
          <p:cNvSpPr txBox="1"/>
          <p:nvPr>
            <p:custDataLst>
              <p:tags r:id="rId10"/>
            </p:custDataLst>
          </p:nvPr>
        </p:nvSpPr>
        <p:spPr>
          <a:xfrm>
            <a:off x="5681075" y="1231012"/>
            <a:ext cx="1727442" cy="370986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围绕目标开展工作</a:t>
            </a:r>
          </a:p>
        </p:txBody>
      </p:sp>
      <p:cxnSp>
        <p:nvCxnSpPr>
          <p:cNvPr id="71" name="直接连接符 70"/>
          <p:cNvCxnSpPr/>
          <p:nvPr>
            <p:custDataLst>
              <p:tags r:id="rId11"/>
            </p:custDataLst>
          </p:nvPr>
        </p:nvCxnSpPr>
        <p:spPr>
          <a:xfrm>
            <a:off x="5801645" y="1650403"/>
            <a:ext cx="153561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F17900"/>
          </a:lnRef>
          <a:fillRef idx="0">
            <a:srgbClr val="F17900"/>
          </a:fillRef>
          <a:effectRef idx="0">
            <a:srgbClr val="F17900"/>
          </a:effectRef>
          <a:fontRef idx="minor">
            <a:srgbClr val="000000"/>
          </a:fontRef>
        </p:style>
      </p:cxnSp>
      <p:sp>
        <p:nvSpPr>
          <p:cNvPr id="74" name="文本框 73"/>
          <p:cNvSpPr txBox="1"/>
          <p:nvPr>
            <p:custDataLst>
              <p:tags r:id="rId12"/>
            </p:custDataLst>
          </p:nvPr>
        </p:nvSpPr>
        <p:spPr>
          <a:xfrm>
            <a:off x="5724230" y="3782904"/>
            <a:ext cx="1727443" cy="737755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前期活动时各种小问题多，围绕出现这些问题的原因制定自建标准</a:t>
            </a:r>
          </a:p>
        </p:txBody>
      </p:sp>
      <p:sp>
        <p:nvSpPr>
          <p:cNvPr id="77" name="文本框 76"/>
          <p:cNvSpPr txBox="1"/>
          <p:nvPr>
            <p:custDataLst>
              <p:tags r:id="rId13"/>
            </p:custDataLst>
          </p:nvPr>
        </p:nvSpPr>
        <p:spPr>
          <a:xfrm>
            <a:off x="5434330" y="3260503"/>
            <a:ext cx="2017395" cy="464185"/>
          </a:xfrm>
          <a:prstGeom prst="rect">
            <a:avLst/>
          </a:prstGeom>
          <a:noFill/>
        </p:spPr>
        <p:txBody>
          <a:bodyPr wrap="square" rtlCol="0" anchor="b" anchorCtr="0">
            <a:normAutofit fontScale="8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制定标准，完善细节</a:t>
            </a:r>
          </a:p>
        </p:txBody>
      </p:sp>
      <p:cxnSp>
        <p:nvCxnSpPr>
          <p:cNvPr id="100" name="直接连接符 99"/>
          <p:cNvCxnSpPr/>
          <p:nvPr>
            <p:custDataLst>
              <p:tags r:id="rId14"/>
            </p:custDataLst>
          </p:nvPr>
        </p:nvCxnSpPr>
        <p:spPr>
          <a:xfrm>
            <a:off x="5844801" y="3765659"/>
            <a:ext cx="153561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F17900"/>
          </a:lnRef>
          <a:fillRef idx="0">
            <a:srgbClr val="F17900"/>
          </a:fillRef>
          <a:effectRef idx="0">
            <a:srgbClr val="F17900"/>
          </a:effectRef>
          <a:fontRef idx="minor">
            <a:srgbClr val="000000"/>
          </a:fontRef>
        </p:style>
      </p:cxnSp>
      <p:sp>
        <p:nvSpPr>
          <p:cNvPr id="102" name="文本框 101"/>
          <p:cNvSpPr txBox="1"/>
          <p:nvPr>
            <p:custDataLst>
              <p:tags r:id="rId15"/>
            </p:custDataLst>
          </p:nvPr>
        </p:nvSpPr>
        <p:spPr>
          <a:xfrm>
            <a:off x="870113" y="3780277"/>
            <a:ext cx="1707284" cy="737755"/>
          </a:xfrm>
          <a:prstGeom prst="rect">
            <a:avLst/>
          </a:prstGeom>
          <a:noFill/>
        </p:spPr>
        <p:txBody>
          <a:bodyPr wrap="square" rtlCol="0">
            <a:normAutofit fontScale="8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用时超过</a:t>
            </a:r>
            <a:r>
              <a:rPr lang="en-US" altLang="zh-CN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5</a:t>
            </a: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分钟的工作都记录下来，回顾自己的时间都消耗在哪里</a:t>
            </a:r>
          </a:p>
        </p:txBody>
      </p:sp>
      <p:sp>
        <p:nvSpPr>
          <p:cNvPr id="104" name="文本框 103"/>
          <p:cNvSpPr txBox="1"/>
          <p:nvPr>
            <p:custDataLst>
              <p:tags r:id="rId16"/>
            </p:custDataLst>
          </p:nvPr>
        </p:nvSpPr>
        <p:spPr>
          <a:xfrm>
            <a:off x="870113" y="3351119"/>
            <a:ext cx="1707283" cy="370986"/>
          </a:xfrm>
          <a:prstGeom prst="rect">
            <a:avLst/>
          </a:prstGeom>
          <a:noFill/>
        </p:spPr>
        <p:txBody>
          <a:bodyPr wrap="square" rtlCol="0" anchor="b" anchorCtr="0">
            <a:normAutofit fontScale="800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时间管理提升效率</a:t>
            </a:r>
          </a:p>
        </p:txBody>
      </p:sp>
      <p:cxnSp>
        <p:nvCxnSpPr>
          <p:cNvPr id="105" name="直接连接符 104"/>
          <p:cNvCxnSpPr/>
          <p:nvPr>
            <p:custDataLst>
              <p:tags r:id="rId17"/>
            </p:custDataLst>
          </p:nvPr>
        </p:nvCxnSpPr>
        <p:spPr>
          <a:xfrm>
            <a:off x="956427" y="3763030"/>
            <a:ext cx="15176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F17900"/>
          </a:lnRef>
          <a:fillRef idx="0">
            <a:srgbClr val="F17900"/>
          </a:fillRef>
          <a:effectRef idx="0">
            <a:srgbClr val="F17900"/>
          </a:effectRef>
          <a:fontRef idx="minor">
            <a:srgbClr val="000000"/>
          </a:fontRef>
        </p:style>
      </p:cxnSp>
      <p:sp>
        <p:nvSpPr>
          <p:cNvPr id="107" name="文本框 106"/>
          <p:cNvSpPr txBox="1"/>
          <p:nvPr>
            <p:custDataLst>
              <p:tags r:id="rId18"/>
            </p:custDataLst>
          </p:nvPr>
        </p:nvSpPr>
        <p:spPr>
          <a:xfrm>
            <a:off x="832107" y="1649642"/>
            <a:ext cx="1707284" cy="737755"/>
          </a:xfrm>
          <a:prstGeom prst="rect">
            <a:avLst/>
          </a:prstGeom>
          <a:noFill/>
        </p:spPr>
        <p:txBody>
          <a:bodyPr wrap="square" rtlCol="0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拒绝大而全，每天</a:t>
            </a:r>
            <a:r>
              <a:rPr lang="en-US" altLang="zh-CN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15</a:t>
            </a:r>
            <a:r>
              <a:rPr lang="zh-CN" altLang="en-US" sz="1175" spc="1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分钟，考培考模式，迅速掌握产品特点</a:t>
            </a:r>
          </a:p>
        </p:txBody>
      </p:sp>
      <p:sp>
        <p:nvSpPr>
          <p:cNvPr id="109" name="文本框 108"/>
          <p:cNvSpPr txBox="1"/>
          <p:nvPr>
            <p:custDataLst>
              <p:tags r:id="rId19"/>
            </p:custDataLst>
          </p:nvPr>
        </p:nvSpPr>
        <p:spPr>
          <a:xfrm>
            <a:off x="832107" y="1213005"/>
            <a:ext cx="1707283" cy="370986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10" b="1" spc="3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</a:rPr>
              <a:t>培训化整为零</a:t>
            </a:r>
          </a:p>
        </p:txBody>
      </p:sp>
      <p:cxnSp>
        <p:nvCxnSpPr>
          <p:cNvPr id="110" name="直接连接符 109"/>
          <p:cNvCxnSpPr/>
          <p:nvPr>
            <p:custDataLst>
              <p:tags r:id="rId20"/>
            </p:custDataLst>
          </p:nvPr>
        </p:nvCxnSpPr>
        <p:spPr>
          <a:xfrm>
            <a:off x="918422" y="1632397"/>
            <a:ext cx="151769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rgbClr val="F17900"/>
          </a:lnRef>
          <a:fillRef idx="0">
            <a:srgbClr val="F17900"/>
          </a:fillRef>
          <a:effectRef idx="0">
            <a:srgbClr val="F17900"/>
          </a:effectRef>
          <a:fontRef idx="minor">
            <a:srgbClr val="000000"/>
          </a:fontRef>
        </p:style>
      </p:cxnSp>
      <p:sp>
        <p:nvSpPr>
          <p:cNvPr id="111" name="Freeform 26"/>
          <p:cNvSpPr/>
          <p:nvPr>
            <p:custDataLst>
              <p:tags r:id="rId21"/>
            </p:custDataLst>
          </p:nvPr>
        </p:nvSpPr>
        <p:spPr bwMode="auto">
          <a:xfrm>
            <a:off x="3473387" y="2189102"/>
            <a:ext cx="373401" cy="311523"/>
          </a:xfrm>
          <a:custGeom>
            <a:avLst/>
            <a:gdLst>
              <a:gd name="T0" fmla="*/ 128 w 132"/>
              <a:gd name="T1" fmla="*/ 71 h 110"/>
              <a:gd name="T2" fmla="*/ 108 w 132"/>
              <a:gd name="T3" fmla="*/ 26 h 110"/>
              <a:gd name="T4" fmla="*/ 105 w 132"/>
              <a:gd name="T5" fmla="*/ 23 h 110"/>
              <a:gd name="T6" fmla="*/ 87 w 132"/>
              <a:gd name="T7" fmla="*/ 20 h 110"/>
              <a:gd name="T8" fmla="*/ 86 w 132"/>
              <a:gd name="T9" fmla="*/ 21 h 110"/>
              <a:gd name="T10" fmla="*/ 77 w 132"/>
              <a:gd name="T11" fmla="*/ 18 h 110"/>
              <a:gd name="T12" fmla="*/ 70 w 132"/>
              <a:gd name="T13" fmla="*/ 21 h 110"/>
              <a:gd name="T14" fmla="*/ 67 w 132"/>
              <a:gd name="T15" fmla="*/ 26 h 110"/>
              <a:gd name="T16" fmla="*/ 59 w 132"/>
              <a:gd name="T17" fmla="*/ 24 h 110"/>
              <a:gd name="T18" fmla="*/ 53 w 132"/>
              <a:gd name="T19" fmla="*/ 27 h 110"/>
              <a:gd name="T20" fmla="*/ 50 w 132"/>
              <a:gd name="T21" fmla="*/ 31 h 110"/>
              <a:gd name="T22" fmla="*/ 50 w 132"/>
              <a:gd name="T23" fmla="*/ 37 h 110"/>
              <a:gd name="T24" fmla="*/ 47 w 132"/>
              <a:gd name="T25" fmla="*/ 35 h 110"/>
              <a:gd name="T26" fmla="*/ 27 w 132"/>
              <a:gd name="T27" fmla="*/ 15 h 110"/>
              <a:gd name="T28" fmla="*/ 22 w 132"/>
              <a:gd name="T29" fmla="*/ 36 h 110"/>
              <a:gd name="T30" fmla="*/ 38 w 132"/>
              <a:gd name="T31" fmla="*/ 53 h 110"/>
              <a:gd name="T32" fmla="*/ 61 w 132"/>
              <a:gd name="T33" fmla="*/ 89 h 110"/>
              <a:gd name="T34" fmla="*/ 40 w 132"/>
              <a:gd name="T35" fmla="*/ 87 h 110"/>
              <a:gd name="T36" fmla="*/ 25 w 132"/>
              <a:gd name="T37" fmla="*/ 100 h 110"/>
              <a:gd name="T38" fmla="*/ 89 w 132"/>
              <a:gd name="T39" fmla="*/ 106 h 110"/>
              <a:gd name="T40" fmla="*/ 93 w 132"/>
              <a:gd name="T41" fmla="*/ 110 h 110"/>
              <a:gd name="T42" fmla="*/ 119 w 132"/>
              <a:gd name="T43" fmla="*/ 95 h 110"/>
              <a:gd name="T44" fmla="*/ 132 w 132"/>
              <a:gd name="T45" fmla="*/ 75 h 110"/>
              <a:gd name="T46" fmla="*/ 128 w 132"/>
              <a:gd name="T47" fmla="*/ 7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2" h="110">
                <a:moveTo>
                  <a:pt x="128" y="71"/>
                </a:moveTo>
                <a:cubicBezTo>
                  <a:pt x="119" y="58"/>
                  <a:pt x="128" y="62"/>
                  <a:pt x="108" y="26"/>
                </a:cubicBezTo>
                <a:cubicBezTo>
                  <a:pt x="106" y="24"/>
                  <a:pt x="106" y="23"/>
                  <a:pt x="105" y="23"/>
                </a:cubicBezTo>
                <a:cubicBezTo>
                  <a:pt x="98" y="16"/>
                  <a:pt x="92" y="15"/>
                  <a:pt x="87" y="20"/>
                </a:cubicBezTo>
                <a:cubicBezTo>
                  <a:pt x="87" y="21"/>
                  <a:pt x="87" y="21"/>
                  <a:pt x="86" y="21"/>
                </a:cubicBezTo>
                <a:cubicBezTo>
                  <a:pt x="83" y="19"/>
                  <a:pt x="80" y="18"/>
                  <a:pt x="77" y="18"/>
                </a:cubicBezTo>
                <a:cubicBezTo>
                  <a:pt x="75" y="18"/>
                  <a:pt x="72" y="19"/>
                  <a:pt x="70" y="21"/>
                </a:cubicBezTo>
                <a:cubicBezTo>
                  <a:pt x="69" y="22"/>
                  <a:pt x="68" y="24"/>
                  <a:pt x="67" y="26"/>
                </a:cubicBezTo>
                <a:cubicBezTo>
                  <a:pt x="64" y="24"/>
                  <a:pt x="62" y="24"/>
                  <a:pt x="59" y="24"/>
                </a:cubicBezTo>
                <a:cubicBezTo>
                  <a:pt x="57" y="24"/>
                  <a:pt x="55" y="25"/>
                  <a:pt x="53" y="27"/>
                </a:cubicBezTo>
                <a:cubicBezTo>
                  <a:pt x="52" y="28"/>
                  <a:pt x="51" y="30"/>
                  <a:pt x="50" y="31"/>
                </a:cubicBezTo>
                <a:cubicBezTo>
                  <a:pt x="50" y="33"/>
                  <a:pt x="50" y="35"/>
                  <a:pt x="50" y="37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1" y="30"/>
                  <a:pt x="27" y="15"/>
                </a:cubicBezTo>
                <a:cubicBezTo>
                  <a:pt x="14" y="0"/>
                  <a:pt x="0" y="12"/>
                  <a:pt x="22" y="36"/>
                </a:cubicBezTo>
                <a:cubicBezTo>
                  <a:pt x="44" y="59"/>
                  <a:pt x="38" y="53"/>
                  <a:pt x="38" y="53"/>
                </a:cubicBezTo>
                <a:cubicBezTo>
                  <a:pt x="38" y="53"/>
                  <a:pt x="66" y="83"/>
                  <a:pt x="61" y="89"/>
                </a:cubicBezTo>
                <a:cubicBezTo>
                  <a:pt x="59" y="93"/>
                  <a:pt x="50" y="88"/>
                  <a:pt x="40" y="87"/>
                </a:cubicBezTo>
                <a:cubicBezTo>
                  <a:pt x="29" y="86"/>
                  <a:pt x="17" y="92"/>
                  <a:pt x="25" y="100"/>
                </a:cubicBezTo>
                <a:cubicBezTo>
                  <a:pt x="34" y="107"/>
                  <a:pt x="83" y="105"/>
                  <a:pt x="89" y="106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102" y="107"/>
                  <a:pt x="112" y="102"/>
                  <a:pt x="119" y="95"/>
                </a:cubicBezTo>
                <a:cubicBezTo>
                  <a:pt x="124" y="90"/>
                  <a:pt x="129" y="83"/>
                  <a:pt x="132" y="75"/>
                </a:cubicBezTo>
                <a:cubicBezTo>
                  <a:pt x="132" y="75"/>
                  <a:pt x="130" y="74"/>
                  <a:pt x="128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792" tIns="38396" rIns="76792" bIns="38396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2" name="Freeform 28"/>
          <p:cNvSpPr/>
          <p:nvPr>
            <p:custDataLst>
              <p:tags r:id="rId22"/>
            </p:custDataLst>
          </p:nvPr>
        </p:nvSpPr>
        <p:spPr bwMode="auto">
          <a:xfrm>
            <a:off x="3526596" y="3127519"/>
            <a:ext cx="384069" cy="377668"/>
          </a:xfrm>
          <a:custGeom>
            <a:avLst/>
            <a:gdLst>
              <a:gd name="T0" fmla="*/ 16 w 136"/>
              <a:gd name="T1" fmla="*/ 57 h 134"/>
              <a:gd name="T2" fmla="*/ 0 w 136"/>
              <a:gd name="T3" fmla="*/ 72 h 134"/>
              <a:gd name="T4" fmla="*/ 25 w 136"/>
              <a:gd name="T5" fmla="*/ 92 h 134"/>
              <a:gd name="T6" fmla="*/ 37 w 136"/>
              <a:gd name="T7" fmla="*/ 78 h 134"/>
              <a:gd name="T8" fmla="*/ 55 w 136"/>
              <a:gd name="T9" fmla="*/ 80 h 134"/>
              <a:gd name="T10" fmla="*/ 42 w 136"/>
              <a:gd name="T11" fmla="*/ 95 h 134"/>
              <a:gd name="T12" fmla="*/ 44 w 136"/>
              <a:gd name="T13" fmla="*/ 115 h 134"/>
              <a:gd name="T14" fmla="*/ 65 w 136"/>
              <a:gd name="T15" fmla="*/ 134 h 134"/>
              <a:gd name="T16" fmla="*/ 92 w 136"/>
              <a:gd name="T17" fmla="*/ 98 h 134"/>
              <a:gd name="T18" fmla="*/ 79 w 136"/>
              <a:gd name="T19" fmla="*/ 92 h 134"/>
              <a:gd name="T20" fmla="*/ 80 w 136"/>
              <a:gd name="T21" fmla="*/ 78 h 134"/>
              <a:gd name="T22" fmla="*/ 96 w 136"/>
              <a:gd name="T23" fmla="*/ 76 h 134"/>
              <a:gd name="T24" fmla="*/ 107 w 136"/>
              <a:gd name="T25" fmla="*/ 90 h 134"/>
              <a:gd name="T26" fmla="*/ 136 w 136"/>
              <a:gd name="T27" fmla="*/ 62 h 134"/>
              <a:gd name="T28" fmla="*/ 103 w 136"/>
              <a:gd name="T29" fmla="*/ 40 h 134"/>
              <a:gd name="T30" fmla="*/ 90 w 136"/>
              <a:gd name="T31" fmla="*/ 54 h 134"/>
              <a:gd name="T32" fmla="*/ 75 w 136"/>
              <a:gd name="T33" fmla="*/ 40 h 134"/>
              <a:gd name="T34" fmla="*/ 93 w 136"/>
              <a:gd name="T35" fmla="*/ 27 h 134"/>
              <a:gd name="T36" fmla="*/ 71 w 136"/>
              <a:gd name="T37" fmla="*/ 0 h 134"/>
              <a:gd name="T38" fmla="*/ 37 w 136"/>
              <a:gd name="T39" fmla="*/ 28 h 134"/>
              <a:gd name="T40" fmla="*/ 30 w 136"/>
              <a:gd name="T41" fmla="*/ 16 h 134"/>
              <a:gd name="T42" fmla="*/ 12 w 136"/>
              <a:gd name="T43" fmla="*/ 15 h 134"/>
              <a:gd name="T44" fmla="*/ 19 w 136"/>
              <a:gd name="T45" fmla="*/ 32 h 134"/>
              <a:gd name="T46" fmla="*/ 16 w 136"/>
              <a:gd name="T47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6" h="134">
                <a:moveTo>
                  <a:pt x="16" y="57"/>
                </a:moveTo>
                <a:cubicBezTo>
                  <a:pt x="6" y="64"/>
                  <a:pt x="0" y="72"/>
                  <a:pt x="0" y="72"/>
                </a:cubicBezTo>
                <a:cubicBezTo>
                  <a:pt x="0" y="72"/>
                  <a:pt x="16" y="94"/>
                  <a:pt x="25" y="92"/>
                </a:cubicBezTo>
                <a:cubicBezTo>
                  <a:pt x="33" y="90"/>
                  <a:pt x="33" y="85"/>
                  <a:pt x="37" y="78"/>
                </a:cubicBezTo>
                <a:cubicBezTo>
                  <a:pt x="40" y="70"/>
                  <a:pt x="54" y="72"/>
                  <a:pt x="55" y="80"/>
                </a:cubicBezTo>
                <a:cubicBezTo>
                  <a:pt x="55" y="87"/>
                  <a:pt x="53" y="94"/>
                  <a:pt x="42" y="95"/>
                </a:cubicBezTo>
                <a:cubicBezTo>
                  <a:pt x="32" y="96"/>
                  <a:pt x="31" y="108"/>
                  <a:pt x="44" y="115"/>
                </a:cubicBezTo>
                <a:cubicBezTo>
                  <a:pt x="56" y="122"/>
                  <a:pt x="56" y="127"/>
                  <a:pt x="65" y="134"/>
                </a:cubicBezTo>
                <a:cubicBezTo>
                  <a:pt x="74" y="124"/>
                  <a:pt x="98" y="105"/>
                  <a:pt x="92" y="98"/>
                </a:cubicBezTo>
                <a:cubicBezTo>
                  <a:pt x="86" y="95"/>
                  <a:pt x="85" y="99"/>
                  <a:pt x="79" y="92"/>
                </a:cubicBezTo>
                <a:cubicBezTo>
                  <a:pt x="73" y="86"/>
                  <a:pt x="78" y="80"/>
                  <a:pt x="80" y="78"/>
                </a:cubicBezTo>
                <a:cubicBezTo>
                  <a:pt x="82" y="75"/>
                  <a:pt x="90" y="70"/>
                  <a:pt x="96" y="76"/>
                </a:cubicBezTo>
                <a:cubicBezTo>
                  <a:pt x="102" y="82"/>
                  <a:pt x="96" y="89"/>
                  <a:pt x="107" y="90"/>
                </a:cubicBezTo>
                <a:cubicBezTo>
                  <a:pt x="118" y="91"/>
                  <a:pt x="127" y="71"/>
                  <a:pt x="136" y="62"/>
                </a:cubicBezTo>
                <a:cubicBezTo>
                  <a:pt x="123" y="49"/>
                  <a:pt x="114" y="34"/>
                  <a:pt x="103" y="40"/>
                </a:cubicBezTo>
                <a:cubicBezTo>
                  <a:pt x="91" y="46"/>
                  <a:pt x="98" y="45"/>
                  <a:pt x="90" y="54"/>
                </a:cubicBezTo>
                <a:cubicBezTo>
                  <a:pt x="81" y="62"/>
                  <a:pt x="67" y="48"/>
                  <a:pt x="75" y="40"/>
                </a:cubicBezTo>
                <a:cubicBezTo>
                  <a:pt x="83" y="32"/>
                  <a:pt x="85" y="36"/>
                  <a:pt x="93" y="27"/>
                </a:cubicBezTo>
                <a:cubicBezTo>
                  <a:pt x="101" y="18"/>
                  <a:pt x="83" y="12"/>
                  <a:pt x="71" y="0"/>
                </a:cubicBezTo>
                <a:cubicBezTo>
                  <a:pt x="60" y="15"/>
                  <a:pt x="45" y="29"/>
                  <a:pt x="37" y="28"/>
                </a:cubicBezTo>
                <a:cubicBezTo>
                  <a:pt x="30" y="26"/>
                  <a:pt x="30" y="22"/>
                  <a:pt x="30" y="16"/>
                </a:cubicBezTo>
                <a:cubicBezTo>
                  <a:pt x="30" y="11"/>
                  <a:pt x="18" y="8"/>
                  <a:pt x="12" y="15"/>
                </a:cubicBezTo>
                <a:cubicBezTo>
                  <a:pt x="6" y="23"/>
                  <a:pt x="11" y="30"/>
                  <a:pt x="19" y="32"/>
                </a:cubicBezTo>
                <a:cubicBezTo>
                  <a:pt x="27" y="33"/>
                  <a:pt x="26" y="50"/>
                  <a:pt x="1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792" tIns="38396" rIns="76792" bIns="38396" numCol="1" anchor="t" anchorCtr="0" compatLnSpc="1"/>
          <a:lstStyle/>
          <a:p>
            <a:pPr>
              <a:lnSpc>
                <a:spcPct val="120000"/>
              </a:lnSpc>
            </a:pPr>
            <a:endParaRPr lang="en-US" sz="151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3" name="Freeform 25"/>
          <p:cNvSpPr/>
          <p:nvPr>
            <p:custDataLst>
              <p:tags r:id="rId23"/>
            </p:custDataLst>
          </p:nvPr>
        </p:nvSpPr>
        <p:spPr bwMode="auto">
          <a:xfrm>
            <a:off x="4465383" y="2207109"/>
            <a:ext cx="327268" cy="325013"/>
          </a:xfrm>
          <a:custGeom>
            <a:avLst/>
            <a:gdLst>
              <a:gd name="T0" fmla="*/ 0 w 145"/>
              <a:gd name="T1" fmla="*/ 0 h 144"/>
              <a:gd name="T2" fmla="*/ 61 w 145"/>
              <a:gd name="T3" fmla="*/ 116 h 144"/>
              <a:gd name="T4" fmla="*/ 71 w 145"/>
              <a:gd name="T5" fmla="*/ 82 h 144"/>
              <a:gd name="T6" fmla="*/ 133 w 145"/>
              <a:gd name="T7" fmla="*/ 144 h 144"/>
              <a:gd name="T8" fmla="*/ 145 w 145"/>
              <a:gd name="T9" fmla="*/ 132 h 144"/>
              <a:gd name="T10" fmla="*/ 83 w 145"/>
              <a:gd name="T11" fmla="*/ 69 h 144"/>
              <a:gd name="T12" fmla="*/ 117 w 145"/>
              <a:gd name="T13" fmla="*/ 61 h 144"/>
              <a:gd name="T14" fmla="*/ 0 w 145"/>
              <a:gd name="T15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144">
                <a:moveTo>
                  <a:pt x="0" y="0"/>
                </a:moveTo>
                <a:lnTo>
                  <a:pt x="61" y="116"/>
                </a:lnTo>
                <a:lnTo>
                  <a:pt x="71" y="82"/>
                </a:lnTo>
                <a:lnTo>
                  <a:pt x="133" y="144"/>
                </a:lnTo>
                <a:lnTo>
                  <a:pt x="145" y="132"/>
                </a:lnTo>
                <a:lnTo>
                  <a:pt x="83" y="69"/>
                </a:lnTo>
                <a:lnTo>
                  <a:pt x="117" y="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792" tIns="38396" rIns="76792" bIns="38396" numCol="1" anchor="t" anchorCtr="0" compatLnSpc="1"/>
          <a:lstStyle/>
          <a:p>
            <a:pPr>
              <a:lnSpc>
                <a:spcPct val="120000"/>
              </a:lnSpc>
            </a:pPr>
            <a:endParaRPr 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4" name="Freeform 27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4400831" y="3115673"/>
            <a:ext cx="388525" cy="392531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792" tIns="38396" rIns="76792" bIns="38396" numCol="1" anchor="t" anchorCtr="0" compatLnSpc="1"/>
          <a:lstStyle/>
          <a:p>
            <a:pPr>
              <a:lnSpc>
                <a:spcPct val="120000"/>
              </a:lnSpc>
            </a:pPr>
            <a:endParaRPr lang="en-US" sz="151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18730" y="831850"/>
            <a:ext cx="245173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791845"/>
            <a:ext cx="2550160" cy="45351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635" y="862965"/>
            <a:ext cx="6781800" cy="3032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2646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b="1" dirty="0">
                <a:solidFill>
                  <a:schemeClr val="tx1"/>
                </a:solidFill>
              </a:rPr>
              <a:t>案例中待优化点及改善方案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1065530" y="1262380"/>
          <a:ext cx="7539355" cy="4326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92936" y="45356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针对案例的延伸思考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626251" y="1530375"/>
            <a:ext cx="776992" cy="7273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1402710" y="1530375"/>
            <a:ext cx="7990704" cy="72739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648553" y="1574104"/>
            <a:ext cx="7616873" cy="639939"/>
          </a:xfrm>
          <a:prstGeom prst="rect">
            <a:avLst/>
          </a:prstGeom>
        </p:spPr>
        <p:txBody>
          <a:bodyPr wrap="square" lIns="75583" tIns="39303" rIns="75583" bIns="39303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345" spc="100" dirty="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带教制度让团队成员迅速成长。</a:t>
            </a: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626251" y="2438021"/>
            <a:ext cx="776992" cy="7273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1402710" y="2438021"/>
            <a:ext cx="7990704" cy="72739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1648553" y="2481217"/>
            <a:ext cx="7616873" cy="639939"/>
          </a:xfrm>
          <a:prstGeom prst="rect">
            <a:avLst/>
          </a:prstGeom>
        </p:spPr>
        <p:txBody>
          <a:bodyPr wrap="square" lIns="75583" tIns="39303" rIns="75583" bIns="39303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九大模块</a:t>
            </a:r>
            <a:r>
              <a:rPr lang="en-US" altLang="zh-CN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SOP</a:t>
            </a: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化，可快速提升项目启动到运营的速度效率。</a:t>
            </a: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626251" y="3345135"/>
            <a:ext cx="776992" cy="7273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8"/>
            </p:custDataLst>
          </p:nvPr>
        </p:nvSpPr>
        <p:spPr>
          <a:xfrm>
            <a:off x="1402710" y="3345135"/>
            <a:ext cx="7990704" cy="72739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1648553" y="3388864"/>
            <a:ext cx="7616873" cy="639939"/>
          </a:xfrm>
          <a:prstGeom prst="rect">
            <a:avLst/>
          </a:prstGeom>
        </p:spPr>
        <p:txBody>
          <a:bodyPr wrap="square" lIns="75583" tIns="39303" rIns="75583" bIns="39303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期待更多团队内部公司项目之间的沟通交流，因为我们是</a:t>
            </a:r>
            <a:r>
              <a:rPr lang="en-US" altLang="zh-CN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“</a:t>
            </a: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一样</a:t>
            </a:r>
            <a:r>
              <a:rPr lang="en-US" altLang="zh-CN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”</a:t>
            </a: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的人。</a:t>
            </a: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626251" y="4252781"/>
            <a:ext cx="776992" cy="7273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>
            <p:custDataLst>
              <p:tags r:id="rId11"/>
            </p:custDataLst>
          </p:nvPr>
        </p:nvSpPr>
        <p:spPr>
          <a:xfrm>
            <a:off x="1402710" y="4252781"/>
            <a:ext cx="7990704" cy="727397"/>
          </a:xfrm>
          <a:prstGeom prst="rect">
            <a:avLst/>
          </a:prstGeom>
          <a:solidFill>
            <a:srgbClr val="FFFFFF">
              <a:lumMod val="95000"/>
              <a:alpha val="50000"/>
            </a:srgbClr>
          </a:solidFill>
          <a:ln>
            <a:noFill/>
          </a:ln>
        </p:spPr>
        <p:style>
          <a:lnRef idx="2">
            <a:srgbClr val="00B0F0">
              <a:shade val="50000"/>
            </a:srgbClr>
          </a:lnRef>
          <a:fillRef idx="1">
            <a:srgbClr val="00B0F0"/>
          </a:fillRef>
          <a:effectRef idx="0">
            <a:srgbClr val="00B0F0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510">
              <a:solidFill>
                <a:srgbClr val="000000"/>
              </a:solidFill>
            </a:endParaRPr>
          </a:p>
        </p:txBody>
      </p:sp>
      <p:sp>
        <p:nvSpPr>
          <p:cNvPr id="38" name="文本框 37"/>
          <p:cNvSpPr txBox="1"/>
          <p:nvPr>
            <p:custDataLst>
              <p:tags r:id="rId12"/>
            </p:custDataLst>
          </p:nvPr>
        </p:nvSpPr>
        <p:spPr>
          <a:xfrm>
            <a:off x="1648553" y="4296511"/>
            <a:ext cx="7616873" cy="639939"/>
          </a:xfrm>
          <a:prstGeom prst="rect">
            <a:avLst/>
          </a:prstGeom>
        </p:spPr>
        <p:txBody>
          <a:bodyPr wrap="square" lIns="75583" tIns="39303" rIns="75583" bIns="39303" anchor="ctr" anchorCtr="0">
            <a:normAutofit/>
          </a:bodyPr>
          <a:lstStyle>
            <a:defPPr>
              <a:defRPr lang="zh-CN"/>
            </a:defPPr>
            <a:lvl1pPr>
              <a:defRPr sz="1400">
                <a:solidFill>
                  <a:prstClr val="white"/>
                </a:solidFill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私域运营效率提升的利器核心</a:t>
            </a:r>
            <a:r>
              <a:rPr lang="en-US" altLang="zh-CN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-SCRM</a:t>
            </a:r>
            <a:r>
              <a:rPr lang="zh-CN" altLang="en-US" sz="1345" spc="100">
                <a:solidFill>
                  <a:srgbClr val="000000">
                    <a:lumMod val="85000"/>
                    <a:lumOff val="15000"/>
                  </a:srgb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微软雅黑" panose="020B0503020204020204" charset="-122"/>
              </a:rPr>
              <a:t>系统的智能化，急需快速迭代升级。</a:t>
            </a:r>
          </a:p>
        </p:txBody>
      </p:sp>
      <p:sp>
        <p:nvSpPr>
          <p:cNvPr id="39" name="文本框 38"/>
          <p:cNvSpPr txBox="1"/>
          <p:nvPr>
            <p:custDataLst>
              <p:tags r:id="rId13"/>
            </p:custDataLst>
          </p:nvPr>
        </p:nvSpPr>
        <p:spPr>
          <a:xfrm>
            <a:off x="819299" y="3437926"/>
            <a:ext cx="390363" cy="541815"/>
          </a:xfrm>
          <a:prstGeom prst="rect">
            <a:avLst/>
          </a:prstGeom>
          <a:noFill/>
        </p:spPr>
        <p:txBody>
          <a:bodyPr wrap="none" rtlCol="0">
            <a:normAutofit fontScale="90000"/>
          </a:bodyPr>
          <a:lstStyle/>
          <a:p>
            <a:r>
              <a:rPr lang="en-US" altLang="zh-CN" sz="3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40" name="文本框 39"/>
          <p:cNvSpPr txBox="1"/>
          <p:nvPr>
            <p:custDataLst>
              <p:tags r:id="rId14"/>
            </p:custDataLst>
          </p:nvPr>
        </p:nvSpPr>
        <p:spPr>
          <a:xfrm>
            <a:off x="819299" y="2530279"/>
            <a:ext cx="390363" cy="541815"/>
          </a:xfrm>
          <a:prstGeom prst="rect">
            <a:avLst/>
          </a:prstGeom>
          <a:noFill/>
        </p:spPr>
        <p:txBody>
          <a:bodyPr wrap="none" rtlCol="0">
            <a:normAutofit fontScale="90000"/>
          </a:bodyPr>
          <a:lstStyle/>
          <a:p>
            <a:r>
              <a:rPr lang="en-US" altLang="zh-CN" sz="3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41" name="文本框 40"/>
          <p:cNvSpPr txBox="1"/>
          <p:nvPr>
            <p:custDataLst>
              <p:tags r:id="rId15"/>
            </p:custDataLst>
          </p:nvPr>
        </p:nvSpPr>
        <p:spPr>
          <a:xfrm>
            <a:off x="819299" y="1623166"/>
            <a:ext cx="390363" cy="541815"/>
          </a:xfrm>
          <a:prstGeom prst="rect">
            <a:avLst/>
          </a:prstGeom>
          <a:noFill/>
        </p:spPr>
        <p:txBody>
          <a:bodyPr wrap="none" rtlCol="0">
            <a:normAutofit fontScale="90000"/>
          </a:bodyPr>
          <a:lstStyle/>
          <a:p>
            <a:r>
              <a:rPr lang="en-US" altLang="zh-CN" sz="3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42" name="文本框 41"/>
          <p:cNvSpPr txBox="1"/>
          <p:nvPr>
            <p:custDataLst>
              <p:tags r:id="rId16"/>
            </p:custDataLst>
          </p:nvPr>
        </p:nvSpPr>
        <p:spPr>
          <a:xfrm>
            <a:off x="819833" y="4345573"/>
            <a:ext cx="390363" cy="541815"/>
          </a:xfrm>
          <a:prstGeom prst="rect">
            <a:avLst/>
          </a:prstGeom>
          <a:noFill/>
        </p:spPr>
        <p:txBody>
          <a:bodyPr wrap="none" rtlCol="0">
            <a:normAutofit fontScale="90000"/>
          </a:bodyPr>
          <a:lstStyle/>
          <a:p>
            <a:r>
              <a:rPr lang="en-US" altLang="zh-CN" sz="3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03452_1*l_h_i*1_3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3452_1*l_h_a*1_2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03452_1*l_h_i*1_2_4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3452_1*l_h_f*1_4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3452_1*l_h_a*1_4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203452_1*l_h_i*1_4_3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3452_1*l_h_f*1_3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03452_1*l_h_a*1_3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03452_1*l_h_i*1_3_3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3452_1*l_h_f*1_1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3452_1*l_h_a*1_1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03452_1*l_h_i*1_2_2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03452_1*l_h_i*1_1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03452_1*l_h_i*1_1_2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03452_1*l_h_i*1_3_4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03452_1*l_h_i*1_2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203452_1*l_h_i*1_4_4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0849_3*l_h_i*1_1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849_3*l_h_i*1_1_2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70849_3*l_h_f*1_1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0849_3*l_h_i*1_2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849_3*l_h_i*1_2_2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03452_1*l_h_i*1_4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849_3*l_h_f*1_2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0849_3*l_h_i*1_3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849_3*l_h_i*1_3_2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849_3*l_h_f*1_3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70849_3*l_h_i*1_4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849_3*l_h_i*1_4_2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7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849_3*l_h_f*1_4_1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3"/>
  <p:tag name="KSO_WM_UNIT_ID" val="diagram20170849_3*l_h_i*1_3_3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3"/>
  <p:tag name="KSO_WM_UNIT_ID" val="diagram20170849_3*l_h_i*1_2_3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3"/>
  <p:tag name="KSO_WM_UNIT_ID" val="diagram20170849_3*l_h_i*1_1_3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03452_1*l_h_i*1_1_3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3"/>
  <p:tag name="KSO_WM_UNIT_ID" val="diagram20170849_3*l_h_i*1_4_3"/>
  <p:tag name="KSO_WM_TEMPLATE_CATEGORY" val="diagram"/>
  <p:tag name="KSO_WM_TEMPLATE_INDEX" val="2017084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03452_1*l_h_i*1_1_4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03452_1*l_h_i*1_2_3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03452_1*l_h_i*1_3_2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203452_1*l_h_i*1_4_2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2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3452_1*l_h_f*1_2_1"/>
  <p:tag name="KSO_WM_TEMPLATE_CATEGORY" val="diagram"/>
  <p:tag name="KSO_WM_TEMPLATE_INDEX" val="2020345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543</Words>
  <Application>Microsoft Office PowerPoint</Application>
  <PresentationFormat>自定义</PresentationFormat>
  <Paragraphs>74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8618928923130</cp:lastModifiedBy>
  <cp:revision>407</cp:revision>
  <dcterms:created xsi:type="dcterms:W3CDTF">2019-12-22T05:53:00Z</dcterms:created>
  <dcterms:modified xsi:type="dcterms:W3CDTF">2021-04-23T01:33:33Z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  <property fmtid="{D5CDD505-2E9C-101B-9397-08002B2CF9AE}" pid="3" name="ICV">
    <vt:lpwstr>99631E450C9A46C881D7DD90C4116BC8</vt:lpwstr>
  </property>
</Properties>
</file>