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361" r:id="rId2"/>
    <p:sldId id="3934" r:id="rId3"/>
    <p:sldId id="3813" r:id="rId4"/>
    <p:sldId id="3945" r:id="rId5"/>
    <p:sldId id="3927" r:id="rId6"/>
    <p:sldId id="3928" r:id="rId7"/>
    <p:sldId id="3946" r:id="rId8"/>
    <p:sldId id="3935" r:id="rId9"/>
    <p:sldId id="3947" r:id="rId10"/>
    <p:sldId id="3936" r:id="rId11"/>
    <p:sldId id="3948" r:id="rId12"/>
    <p:sldId id="3949" r:id="rId13"/>
    <p:sldId id="3937" r:id="rId14"/>
    <p:sldId id="3950" r:id="rId15"/>
    <p:sldId id="3938" r:id="rId16"/>
    <p:sldId id="3940" r:id="rId17"/>
    <p:sldId id="3951" r:id="rId18"/>
    <p:sldId id="3952" r:id="rId19"/>
    <p:sldId id="3953" r:id="rId20"/>
    <p:sldId id="3954" r:id="rId21"/>
    <p:sldId id="4003" r:id="rId22"/>
    <p:sldId id="2681" r:id="rId23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9B5"/>
    <a:srgbClr val="CBD3D5"/>
    <a:srgbClr val="F0BF90"/>
    <a:srgbClr val="D98070"/>
    <a:srgbClr val="9DBAC3"/>
    <a:srgbClr val="A5A5A5"/>
    <a:srgbClr val="5F7B80"/>
    <a:srgbClr val="5B868F"/>
    <a:srgbClr val="70969D"/>
    <a:srgbClr val="ECA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8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#1">
  <dgm:title val=""/>
  <dgm:desc val=""/>
  <dgm:catLst>
    <dgm:cat type="accent4" pri="11300"/>
  </dgm:catLst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#2">
  <dgm:title val=""/>
  <dgm:desc val=""/>
  <dgm:catLst>
    <dgm:cat type="accent4" pri="11300"/>
  </dgm:catLst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#3">
  <dgm:title val=""/>
  <dgm:desc val=""/>
  <dgm:catLst>
    <dgm:cat type="accent4" pri="11300"/>
  </dgm:catLst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6BF91-A2B0-417C-85F7-4BE5BF855858}" type="doc">
      <dgm:prSet loTypeId="urn:microsoft.com/office/officeart/2009/3/layout/FramedTextPicture#1" loCatId="picture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zh-CN" altLang="en-US"/>
        </a:p>
      </dgm:t>
    </dgm:pt>
    <dgm:pt modelId="{2D09127F-43B5-437A-893E-523906554A4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网络小说</a:t>
          </a:r>
        </a:p>
      </dgm:t>
    </dgm:pt>
    <dgm:pt modelId="{AA222F4F-4021-43D7-9245-48ED62AA15DA}" type="parTrans" cxnId="{331CAC06-D7F2-40F2-B189-4CD81352751A}">
      <dgm:prSet/>
      <dgm:spPr/>
      <dgm:t>
        <a:bodyPr/>
        <a:lstStyle/>
        <a:p>
          <a:endParaRPr lang="zh-CN" altLang="en-US"/>
        </a:p>
      </dgm:t>
    </dgm:pt>
    <dgm:pt modelId="{3D558D70-D132-4CA7-B097-810E2008A661}" type="sibTrans" cxnId="{331CAC06-D7F2-40F2-B189-4CD81352751A}">
      <dgm:prSet/>
      <dgm:spPr/>
      <dgm:t>
        <a:bodyPr/>
        <a:lstStyle/>
        <a:p>
          <a:endParaRPr lang="zh-CN" altLang="en-US"/>
        </a:p>
      </dgm:t>
    </dgm:pt>
    <dgm:pt modelId="{1994FEF8-0071-4B36-9045-CB6331289EC9}" type="pres">
      <dgm:prSet presAssocID="{8C16BF91-A2B0-417C-85F7-4BE5BF855858}" presName="Name0" presStyleCnt="0">
        <dgm:presLayoutVars>
          <dgm:chMax/>
          <dgm:chPref/>
          <dgm:dir/>
        </dgm:presLayoutVars>
      </dgm:prSet>
      <dgm:spPr/>
    </dgm:pt>
    <dgm:pt modelId="{C9E83846-A304-4648-B1AE-A36B025025FC}" type="pres">
      <dgm:prSet presAssocID="{2D09127F-43B5-437A-893E-523906554A43}" presName="composite" presStyleCnt="0">
        <dgm:presLayoutVars>
          <dgm:chMax/>
          <dgm:chPref/>
        </dgm:presLayoutVars>
      </dgm:prSet>
      <dgm:spPr/>
    </dgm:pt>
    <dgm:pt modelId="{4D1B123B-9631-4A7A-B7DC-25953E6FA19B}" type="pres">
      <dgm:prSet presAssocID="{2D09127F-43B5-437A-893E-523906554A43}" presName="Image" presStyleLbl="b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AFDD5C5-6D04-4565-8EF8-8701C703CCA5}" type="pres">
      <dgm:prSet presAssocID="{2D09127F-43B5-437A-893E-523906554A4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37F0B9-0864-4916-B215-D73ABF72F74A}" type="pres">
      <dgm:prSet presAssocID="{2D09127F-43B5-437A-893E-523906554A43}" presName="tlFrame" presStyleLbl="node1" presStyleIdx="0" presStyleCnt="4"/>
      <dgm:spPr/>
    </dgm:pt>
    <dgm:pt modelId="{4F2AD0B9-93B7-4106-9FE2-F816B5AA55E7}" type="pres">
      <dgm:prSet presAssocID="{2D09127F-43B5-437A-893E-523906554A43}" presName="trFrame" presStyleLbl="node1" presStyleIdx="1" presStyleCnt="4"/>
      <dgm:spPr/>
    </dgm:pt>
    <dgm:pt modelId="{6BAF6BFE-C959-4668-857D-86A73801D29D}" type="pres">
      <dgm:prSet presAssocID="{2D09127F-43B5-437A-893E-523906554A43}" presName="blFrame" presStyleLbl="node1" presStyleIdx="2" presStyleCnt="4"/>
      <dgm:spPr/>
    </dgm:pt>
    <dgm:pt modelId="{9A4D4852-73D0-4ACF-A45B-DDF7357E7345}" type="pres">
      <dgm:prSet presAssocID="{2D09127F-43B5-437A-893E-523906554A43}" presName="brFrame" presStyleLbl="node1" presStyleIdx="3" presStyleCnt="4"/>
      <dgm:spPr/>
    </dgm:pt>
  </dgm:ptLst>
  <dgm:cxnLst>
    <dgm:cxn modelId="{331CAC06-D7F2-40F2-B189-4CD81352751A}" srcId="{8C16BF91-A2B0-417C-85F7-4BE5BF855858}" destId="{2D09127F-43B5-437A-893E-523906554A43}" srcOrd="0" destOrd="0" parTransId="{AA222F4F-4021-43D7-9245-48ED62AA15DA}" sibTransId="{3D558D70-D132-4CA7-B097-810E2008A661}"/>
    <dgm:cxn modelId="{56BF276D-A0ED-4875-A236-05E063963FA4}" type="presOf" srcId="{2D09127F-43B5-437A-893E-523906554A43}" destId="{9AFDD5C5-6D04-4565-8EF8-8701C703CCA5}" srcOrd="0" destOrd="0" presId="urn:microsoft.com/office/officeart/2009/3/layout/FramedTextPicture#1"/>
    <dgm:cxn modelId="{677DBD4E-BE07-4467-9556-7DD05F602B7C}" type="presOf" srcId="{8C16BF91-A2B0-417C-85F7-4BE5BF855858}" destId="{1994FEF8-0071-4B36-9045-CB6331289EC9}" srcOrd="0" destOrd="0" presId="urn:microsoft.com/office/officeart/2009/3/layout/FramedTextPicture#1"/>
    <dgm:cxn modelId="{4B7F6E40-E97D-49C3-AE51-524430CDE88E}" type="presParOf" srcId="{1994FEF8-0071-4B36-9045-CB6331289EC9}" destId="{C9E83846-A304-4648-B1AE-A36B025025FC}" srcOrd="0" destOrd="0" presId="urn:microsoft.com/office/officeart/2009/3/layout/FramedTextPicture#1"/>
    <dgm:cxn modelId="{974248F2-A55D-4B5C-9E48-060DF9D6E17F}" type="presParOf" srcId="{C9E83846-A304-4648-B1AE-A36B025025FC}" destId="{4D1B123B-9631-4A7A-B7DC-25953E6FA19B}" srcOrd="0" destOrd="0" presId="urn:microsoft.com/office/officeart/2009/3/layout/FramedTextPicture#1"/>
    <dgm:cxn modelId="{8A614A5F-5080-4F42-A2F4-E7B44741E67E}" type="presParOf" srcId="{C9E83846-A304-4648-B1AE-A36B025025FC}" destId="{9AFDD5C5-6D04-4565-8EF8-8701C703CCA5}" srcOrd="1" destOrd="0" presId="urn:microsoft.com/office/officeart/2009/3/layout/FramedTextPicture#1"/>
    <dgm:cxn modelId="{73674541-FD6E-4F7D-B28B-D16057006F2C}" type="presParOf" srcId="{C9E83846-A304-4648-B1AE-A36B025025FC}" destId="{3D37F0B9-0864-4916-B215-D73ABF72F74A}" srcOrd="2" destOrd="0" presId="urn:microsoft.com/office/officeart/2009/3/layout/FramedTextPicture#1"/>
    <dgm:cxn modelId="{7CD9C410-CDA9-40B2-8EA6-6ED66B4C49AC}" type="presParOf" srcId="{C9E83846-A304-4648-B1AE-A36B025025FC}" destId="{4F2AD0B9-93B7-4106-9FE2-F816B5AA55E7}" srcOrd="3" destOrd="0" presId="urn:microsoft.com/office/officeart/2009/3/layout/FramedTextPicture#1"/>
    <dgm:cxn modelId="{C91FA036-95FF-43E1-BEB9-D2E0D01388E1}" type="presParOf" srcId="{C9E83846-A304-4648-B1AE-A36B025025FC}" destId="{6BAF6BFE-C959-4668-857D-86A73801D29D}" srcOrd="4" destOrd="0" presId="urn:microsoft.com/office/officeart/2009/3/layout/FramedTextPicture#1"/>
    <dgm:cxn modelId="{6FF08BE7-0194-4DFD-BE7E-4C510A7411FB}" type="presParOf" srcId="{C9E83846-A304-4648-B1AE-A36B025025FC}" destId="{9A4D4852-73D0-4ACF-A45B-DDF7357E7345}" srcOrd="5" destOrd="0" presId="urn:microsoft.com/office/officeart/2009/3/layout/FramedTextPicture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1#2" qsCatId="simple" csTypeId="urn:microsoft.com/office/officeart/2005/8/colors/accent4_3#1" csCatId="accent1" phldr="0"/>
      <dgm:spPr/>
    </dgm:pt>
    <dgm:pt modelId="{870E4F47-8CC4-4F59-B4C1-42B5AAA5CEF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前</a:t>
          </a:r>
          <a:r>
            <a:rPr lang="en-US" altLang="zh-CN"/>
            <a:t>5</a:t>
          </a:r>
          <a:r>
            <a:rPr lang="zh-CN" altLang="en-US"/>
            <a:t>页发布到公众号</a:t>
          </a:r>
        </a:p>
      </dgm:t>
    </dgm:pt>
    <dgm:pt modelId="{3D1AB2CA-88A4-4E4C-9A8A-508DF0E06639}" type="parTrans" cxnId="{F1D0EACE-F93D-45BB-8FCA-B9C49A125316}">
      <dgm:prSet/>
      <dgm:spPr/>
    </dgm:pt>
    <dgm:pt modelId="{856E2728-BF00-49C7-82BA-8F4DCB00940B}" type="sibTrans" cxnId="{F1D0EACE-F93D-45BB-8FCA-B9C49A125316}">
      <dgm:prSet/>
      <dgm:spPr/>
    </dgm:pt>
    <dgm:pt modelId="{1AA64000-5F0F-47A8-A435-2AF8D82F28B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公众号消息推送</a:t>
          </a:r>
          <a:r>
            <a:rPr lang="en-US" altLang="zh-CN"/>
            <a:t>/</a:t>
          </a:r>
          <a:r>
            <a:rPr lang="zh-CN" altLang="en-US"/>
            <a:t>社群推广</a:t>
          </a:r>
        </a:p>
      </dgm:t>
    </dgm:pt>
    <dgm:pt modelId="{845A32C3-0E8A-4EED-972E-FC6F9A8364F8}" type="parTrans" cxnId="{5212E846-37F1-48A5-83AB-8FC1AB8C5107}">
      <dgm:prSet/>
      <dgm:spPr/>
    </dgm:pt>
    <dgm:pt modelId="{C0D86BAE-7711-4781-A574-7BE0EA273229}" type="sibTrans" cxnId="{5212E846-37F1-48A5-83AB-8FC1AB8C5107}">
      <dgm:prSet/>
      <dgm:spPr/>
    </dgm:pt>
    <dgm:pt modelId="{9C12F5BE-AC2F-4662-8DFA-C79428950CF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引导阅读原文</a:t>
          </a:r>
        </a:p>
      </dgm:t>
    </dgm:pt>
    <dgm:pt modelId="{E2B7565C-BEBF-47B7-AC71-10023CB96091}" type="parTrans" cxnId="{53A95E76-3197-4429-99F6-136078F97322}">
      <dgm:prSet/>
      <dgm:spPr/>
    </dgm:pt>
    <dgm:pt modelId="{BE48B07B-4C6F-4C50-9D7F-CE1D6590BF95}" type="sibTrans" cxnId="{53A95E76-3197-4429-99F6-136078F97322}">
      <dgm:prSet/>
      <dgm:spPr/>
    </dgm:pt>
    <dgm:pt modelId="{059E141B-830D-4CFA-907D-4E11C558DF9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跳转到小说平台，看到</a:t>
          </a:r>
          <a:r>
            <a:rPr lang="en-US" altLang="zh-CN"/>
            <a:t>20</a:t>
          </a:r>
          <a:r>
            <a:rPr lang="zh-CN" altLang="en-US"/>
            <a:t>页充值</a:t>
          </a:r>
        </a:p>
      </dgm:t>
    </dgm:pt>
    <dgm:pt modelId="{D6C518BC-E927-4823-AB79-B3AE2E911408}" type="parTrans" cxnId="{91FA8D03-CEA5-4D55-A04E-39445D404654}">
      <dgm:prSet/>
      <dgm:spPr/>
    </dgm:pt>
    <dgm:pt modelId="{9B73D89A-2672-4D45-89D3-50EE4FB9CBDA}" type="sibTrans" cxnId="{91FA8D03-CEA5-4D55-A04E-39445D404654}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74437C11-3810-488A-B265-8C8037793D77}" type="pres">
      <dgm:prSet presAssocID="{9C12F5BE-AC2F-4662-8DFA-C79428950C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D273BC-D121-46C3-9748-25D502E7697C}" type="pres">
      <dgm:prSet presAssocID="{BE48B07B-4C6F-4C50-9D7F-CE1D6590BF95}" presName="parTxOnlySpace" presStyleCnt="0"/>
      <dgm:spPr/>
    </dgm:pt>
    <dgm:pt modelId="{8E704C52-CBC7-4B3F-895C-F3A9716AA57A}" type="pres">
      <dgm:prSet presAssocID="{059E141B-830D-4CFA-907D-4E11C558DF9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1FA8D03-CEA5-4D55-A04E-39445D404654}" srcId="{9D527559-FDD8-4274-B634-C7FBCF5BC573}" destId="{059E141B-830D-4CFA-907D-4E11C558DF91}" srcOrd="3" destOrd="0" parTransId="{D6C518BC-E927-4823-AB79-B3AE2E911408}" sibTransId="{9B73D89A-2672-4D45-89D3-50EE4FB9CBDA}"/>
    <dgm:cxn modelId="{29E9A703-3824-49B1-968F-482EAC1085E2}" type="presOf" srcId="{9D527559-FDD8-4274-B634-C7FBCF5BC573}" destId="{60E81CF5-4537-4C2F-8762-598D2E914097}" srcOrd="0" destOrd="0" presId="urn:microsoft.com/office/officeart/2005/8/layout/chevron1"/>
    <dgm:cxn modelId="{8EBB3C16-D27E-49A3-8877-F2ECC3809B0B}" type="presOf" srcId="{9C12F5BE-AC2F-4662-8DFA-C79428950CF2}" destId="{74437C11-3810-488A-B265-8C8037793D77}" srcOrd="0" destOrd="0" presId="urn:microsoft.com/office/officeart/2005/8/layout/chevron1"/>
    <dgm:cxn modelId="{4CA0DE20-3FD6-4FA2-878B-52AA6BF590DD}" type="presOf" srcId="{870E4F47-8CC4-4F59-B4C1-42B5AAA5CEFE}" destId="{67FF3BB9-6612-4697-87EE-EC66312779BE}" srcOrd="0" destOrd="0" presId="urn:microsoft.com/office/officeart/2005/8/layout/chevron1"/>
    <dgm:cxn modelId="{45F30232-4298-4AB0-845C-F5E077F65B89}" type="presOf" srcId="{059E141B-830D-4CFA-907D-4E11C558DF91}" destId="{8E704C52-CBC7-4B3F-895C-F3A9716AA57A}" srcOrd="0" destOrd="0" presId="urn:microsoft.com/office/officeart/2005/8/layout/chevron1"/>
    <dgm:cxn modelId="{5212E846-37F1-48A5-83AB-8FC1AB8C5107}" srcId="{9D527559-FDD8-4274-B634-C7FBCF5BC573}" destId="{1AA64000-5F0F-47A8-A435-2AF8D82F28B1}" srcOrd="1" destOrd="0" parTransId="{845A32C3-0E8A-4EED-972E-FC6F9A8364F8}" sibTransId="{C0D86BAE-7711-4781-A574-7BE0EA273229}"/>
    <dgm:cxn modelId="{53A95E76-3197-4429-99F6-136078F97322}" srcId="{9D527559-FDD8-4274-B634-C7FBCF5BC573}" destId="{9C12F5BE-AC2F-4662-8DFA-C79428950CF2}" srcOrd="2" destOrd="0" parTransId="{E2B7565C-BEBF-47B7-AC71-10023CB96091}" sibTransId="{BE48B07B-4C6F-4C50-9D7F-CE1D6590BF95}"/>
    <dgm:cxn modelId="{954189AE-4E6B-408E-B6E4-548B4C4EED9B}" type="presOf" srcId="{1AA64000-5F0F-47A8-A435-2AF8D82F28B1}" destId="{D3000CD6-B08B-4D3B-8D2A-7F1C26A23961}" srcOrd="0" destOrd="0" presId="urn:microsoft.com/office/officeart/2005/8/layout/chevron1"/>
    <dgm:cxn modelId="{F1D0EACE-F93D-45BB-8FCA-B9C49A125316}" srcId="{9D527559-FDD8-4274-B634-C7FBCF5BC573}" destId="{870E4F47-8CC4-4F59-B4C1-42B5AAA5CEFE}" srcOrd="0" destOrd="0" parTransId="{3D1AB2CA-88A4-4E4C-9A8A-508DF0E06639}" sibTransId="{856E2728-BF00-49C7-82BA-8F4DCB00940B}"/>
    <dgm:cxn modelId="{9F37A15C-412D-4BA3-88FE-0CDFAFEE0AB9}" type="presParOf" srcId="{60E81CF5-4537-4C2F-8762-598D2E914097}" destId="{67FF3BB9-6612-4697-87EE-EC66312779BE}" srcOrd="0" destOrd="0" presId="urn:microsoft.com/office/officeart/2005/8/layout/chevron1"/>
    <dgm:cxn modelId="{F598A843-6602-43C9-B25E-1AF6B91B2B59}" type="presParOf" srcId="{60E81CF5-4537-4C2F-8762-598D2E914097}" destId="{E484CEA2-673C-4A85-8A00-8580D721B29A}" srcOrd="1" destOrd="0" presId="urn:microsoft.com/office/officeart/2005/8/layout/chevron1"/>
    <dgm:cxn modelId="{F357896F-A6F6-435E-BEA2-4F618742D1B6}" type="presParOf" srcId="{60E81CF5-4537-4C2F-8762-598D2E914097}" destId="{D3000CD6-B08B-4D3B-8D2A-7F1C26A23961}" srcOrd="2" destOrd="0" presId="urn:microsoft.com/office/officeart/2005/8/layout/chevron1"/>
    <dgm:cxn modelId="{2F295C0B-434D-422A-B4D7-E83AD600DEA1}" type="presParOf" srcId="{60E81CF5-4537-4C2F-8762-598D2E914097}" destId="{1773A515-DFFE-41F0-B581-98757CBEC16E}" srcOrd="3" destOrd="0" presId="urn:microsoft.com/office/officeart/2005/8/layout/chevron1"/>
    <dgm:cxn modelId="{3BA28FE7-BC71-456F-8564-F1F3E5B1E5ED}" type="presParOf" srcId="{60E81CF5-4537-4C2F-8762-598D2E914097}" destId="{74437C11-3810-488A-B265-8C8037793D77}" srcOrd="4" destOrd="0" presId="urn:microsoft.com/office/officeart/2005/8/layout/chevron1"/>
    <dgm:cxn modelId="{61792E90-B693-496B-9DD8-786B12E29793}" type="presParOf" srcId="{60E81CF5-4537-4C2F-8762-598D2E914097}" destId="{B1D273BC-D121-46C3-9748-25D502E7697C}" srcOrd="5" destOrd="0" presId="urn:microsoft.com/office/officeart/2005/8/layout/chevron1"/>
    <dgm:cxn modelId="{34421923-6525-43B6-BF35-0CEF398DCADD}" type="presParOf" srcId="{60E81CF5-4537-4C2F-8762-598D2E914097}" destId="{8E704C52-CBC7-4B3F-895C-F3A9716AA5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6BF91-A2B0-417C-85F7-4BE5BF855858}" type="doc">
      <dgm:prSet loTypeId="urn:microsoft.com/office/officeart/2009/3/layout/FramedTextPicture#2" loCatId="picture" qsTypeId="urn:microsoft.com/office/officeart/2005/8/quickstyle/simple1#3" qsCatId="simple" csTypeId="urn:microsoft.com/office/officeart/2005/8/colors/accent1_2#2" csCatId="accent1" phldr="0"/>
      <dgm:spPr/>
      <dgm:t>
        <a:bodyPr/>
        <a:lstStyle/>
        <a:p>
          <a:endParaRPr lang="zh-CN" altLang="en-US"/>
        </a:p>
      </dgm:t>
    </dgm:pt>
    <dgm:pt modelId="{2D09127F-43B5-437A-893E-523906554A4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视频会员</a:t>
          </a:r>
        </a:p>
      </dgm:t>
    </dgm:pt>
    <dgm:pt modelId="{AA222F4F-4021-43D7-9245-48ED62AA15DA}" type="parTrans" cxnId="{AB9B7C85-EE93-42E7-A6EE-D8B7DB431EBE}">
      <dgm:prSet/>
      <dgm:spPr/>
      <dgm:t>
        <a:bodyPr/>
        <a:lstStyle/>
        <a:p>
          <a:endParaRPr lang="zh-CN" altLang="en-US"/>
        </a:p>
      </dgm:t>
    </dgm:pt>
    <dgm:pt modelId="{3D558D70-D132-4CA7-B097-810E2008A661}" type="sibTrans" cxnId="{AB9B7C85-EE93-42E7-A6EE-D8B7DB431EBE}">
      <dgm:prSet/>
      <dgm:spPr/>
      <dgm:t>
        <a:bodyPr/>
        <a:lstStyle/>
        <a:p>
          <a:endParaRPr lang="zh-CN" altLang="en-US"/>
        </a:p>
      </dgm:t>
    </dgm:pt>
    <dgm:pt modelId="{1994FEF8-0071-4B36-9045-CB6331289EC9}" type="pres">
      <dgm:prSet presAssocID="{8C16BF91-A2B0-417C-85F7-4BE5BF855858}" presName="Name0" presStyleCnt="0">
        <dgm:presLayoutVars>
          <dgm:chMax/>
          <dgm:chPref/>
          <dgm:dir/>
        </dgm:presLayoutVars>
      </dgm:prSet>
      <dgm:spPr/>
    </dgm:pt>
    <dgm:pt modelId="{C9E83846-A304-4648-B1AE-A36B025025FC}" type="pres">
      <dgm:prSet presAssocID="{2D09127F-43B5-437A-893E-523906554A43}" presName="composite" presStyleCnt="0">
        <dgm:presLayoutVars>
          <dgm:chMax/>
          <dgm:chPref/>
        </dgm:presLayoutVars>
      </dgm:prSet>
      <dgm:spPr/>
    </dgm:pt>
    <dgm:pt modelId="{4D1B123B-9631-4A7A-B7DC-25953E6FA19B}" type="pres">
      <dgm:prSet presAssocID="{2D09127F-43B5-437A-893E-523906554A43}" presName="Image" presStyleLbl="b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AFDD5C5-6D04-4565-8EF8-8701C703CCA5}" type="pres">
      <dgm:prSet presAssocID="{2D09127F-43B5-437A-893E-523906554A4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37F0B9-0864-4916-B215-D73ABF72F74A}" type="pres">
      <dgm:prSet presAssocID="{2D09127F-43B5-437A-893E-523906554A43}" presName="tlFrame" presStyleLbl="node1" presStyleIdx="0" presStyleCnt="4"/>
      <dgm:spPr/>
    </dgm:pt>
    <dgm:pt modelId="{4F2AD0B9-93B7-4106-9FE2-F816B5AA55E7}" type="pres">
      <dgm:prSet presAssocID="{2D09127F-43B5-437A-893E-523906554A43}" presName="trFrame" presStyleLbl="node1" presStyleIdx="1" presStyleCnt="4"/>
      <dgm:spPr/>
    </dgm:pt>
    <dgm:pt modelId="{6BAF6BFE-C959-4668-857D-86A73801D29D}" type="pres">
      <dgm:prSet presAssocID="{2D09127F-43B5-437A-893E-523906554A43}" presName="blFrame" presStyleLbl="node1" presStyleIdx="2" presStyleCnt="4"/>
      <dgm:spPr/>
    </dgm:pt>
    <dgm:pt modelId="{9A4D4852-73D0-4ACF-A45B-DDF7357E7345}" type="pres">
      <dgm:prSet presAssocID="{2D09127F-43B5-437A-893E-523906554A43}" presName="brFrame" presStyleLbl="node1" presStyleIdx="3" presStyleCnt="4"/>
      <dgm:spPr/>
    </dgm:pt>
  </dgm:ptLst>
  <dgm:cxnLst>
    <dgm:cxn modelId="{41566210-D633-4BDC-8EB5-776FF47D05D2}" type="presOf" srcId="{8C16BF91-A2B0-417C-85F7-4BE5BF855858}" destId="{1994FEF8-0071-4B36-9045-CB6331289EC9}" srcOrd="0" destOrd="0" presId="urn:microsoft.com/office/officeart/2009/3/layout/FramedTextPicture#2"/>
    <dgm:cxn modelId="{AB9B7C85-EE93-42E7-A6EE-D8B7DB431EBE}" srcId="{8C16BF91-A2B0-417C-85F7-4BE5BF855858}" destId="{2D09127F-43B5-437A-893E-523906554A43}" srcOrd="0" destOrd="0" parTransId="{AA222F4F-4021-43D7-9245-48ED62AA15DA}" sibTransId="{3D558D70-D132-4CA7-B097-810E2008A661}"/>
    <dgm:cxn modelId="{81D791EE-B0B8-4994-9F77-51683A0540CA}" type="presOf" srcId="{2D09127F-43B5-437A-893E-523906554A43}" destId="{9AFDD5C5-6D04-4565-8EF8-8701C703CCA5}" srcOrd="0" destOrd="0" presId="urn:microsoft.com/office/officeart/2009/3/layout/FramedTextPicture#2"/>
    <dgm:cxn modelId="{B7346BCA-6132-49CC-92B7-2884615CEDD4}" type="presParOf" srcId="{1994FEF8-0071-4B36-9045-CB6331289EC9}" destId="{C9E83846-A304-4648-B1AE-A36B025025FC}" srcOrd="0" destOrd="0" presId="urn:microsoft.com/office/officeart/2009/3/layout/FramedTextPicture#2"/>
    <dgm:cxn modelId="{8D52E5CE-5C7D-456E-8672-81D04DD89304}" type="presParOf" srcId="{C9E83846-A304-4648-B1AE-A36B025025FC}" destId="{4D1B123B-9631-4A7A-B7DC-25953E6FA19B}" srcOrd="0" destOrd="0" presId="urn:microsoft.com/office/officeart/2009/3/layout/FramedTextPicture#2"/>
    <dgm:cxn modelId="{3FA92616-C397-4054-B6E9-D23C076B0BCA}" type="presParOf" srcId="{C9E83846-A304-4648-B1AE-A36B025025FC}" destId="{9AFDD5C5-6D04-4565-8EF8-8701C703CCA5}" srcOrd="1" destOrd="0" presId="urn:microsoft.com/office/officeart/2009/3/layout/FramedTextPicture#2"/>
    <dgm:cxn modelId="{48DAB87D-64F3-4FA9-889D-F2FBFE574623}" type="presParOf" srcId="{C9E83846-A304-4648-B1AE-A36B025025FC}" destId="{3D37F0B9-0864-4916-B215-D73ABF72F74A}" srcOrd="2" destOrd="0" presId="urn:microsoft.com/office/officeart/2009/3/layout/FramedTextPicture#2"/>
    <dgm:cxn modelId="{E143931B-0FED-4C44-8E77-1A7C7EE8B3D0}" type="presParOf" srcId="{C9E83846-A304-4648-B1AE-A36B025025FC}" destId="{4F2AD0B9-93B7-4106-9FE2-F816B5AA55E7}" srcOrd="3" destOrd="0" presId="urn:microsoft.com/office/officeart/2009/3/layout/FramedTextPicture#2"/>
    <dgm:cxn modelId="{87CA9B50-F6B2-4652-A2E0-DD4B19EC64E2}" type="presParOf" srcId="{C9E83846-A304-4648-B1AE-A36B025025FC}" destId="{6BAF6BFE-C959-4668-857D-86A73801D29D}" srcOrd="4" destOrd="0" presId="urn:microsoft.com/office/officeart/2009/3/layout/FramedTextPicture#2"/>
    <dgm:cxn modelId="{FA69BE33-2052-4854-A935-A5732D28656D}" type="presParOf" srcId="{C9E83846-A304-4648-B1AE-A36B025025FC}" destId="{9A4D4852-73D0-4ACF-A45B-DDF7357E7345}" srcOrd="5" destOrd="0" presId="urn:microsoft.com/office/officeart/2009/3/layout/FramedTextPicture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1#4" qsCatId="simple" csTypeId="urn:microsoft.com/office/officeart/2005/8/colors/accent4_3#2" csCatId="accent1" phldr="0"/>
      <dgm:spPr/>
    </dgm:pt>
    <dgm:pt modelId="{870E4F47-8CC4-4F59-B4C1-42B5AAA5CEF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选一个优惠价会员</a:t>
          </a:r>
        </a:p>
      </dgm:t>
    </dgm:pt>
    <dgm:pt modelId="{3D1AB2CA-88A4-4E4C-9A8A-508DF0E06639}" type="parTrans" cxnId="{E565A6DF-F7F3-40DE-89BA-EABB4F425445}">
      <dgm:prSet/>
      <dgm:spPr/>
    </dgm:pt>
    <dgm:pt modelId="{856E2728-BF00-49C7-82BA-8F4DCB00940B}" type="sibTrans" cxnId="{E565A6DF-F7F3-40DE-89BA-EABB4F425445}">
      <dgm:prSet/>
      <dgm:spPr/>
    </dgm:pt>
    <dgm:pt modelId="{1AA64000-5F0F-47A8-A435-2AF8D82F28B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公众号消息推送</a:t>
          </a:r>
          <a:r>
            <a:rPr lang="en-US" altLang="zh-CN"/>
            <a:t>/</a:t>
          </a:r>
          <a:r>
            <a:rPr lang="zh-CN" altLang="en-US"/>
            <a:t>社群推广</a:t>
          </a:r>
        </a:p>
      </dgm:t>
    </dgm:pt>
    <dgm:pt modelId="{845A32C3-0E8A-4EED-972E-FC6F9A8364F8}" type="parTrans" cxnId="{F4A73F3B-D4FB-4B90-98A8-320EA0C5B2D6}">
      <dgm:prSet/>
      <dgm:spPr/>
    </dgm:pt>
    <dgm:pt modelId="{C0D86BAE-7711-4781-A574-7BE0EA273229}" type="sibTrans" cxnId="{F4A73F3B-D4FB-4B90-98A8-320EA0C5B2D6}">
      <dgm:prSet/>
      <dgm:spPr/>
    </dgm:pt>
    <dgm:pt modelId="{9C12F5BE-AC2F-4662-8DFA-C79428950CF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用户下单购买</a:t>
          </a:r>
        </a:p>
      </dgm:t>
    </dgm:pt>
    <dgm:pt modelId="{E2B7565C-BEBF-47B7-AC71-10023CB96091}" type="parTrans" cxnId="{A282A63E-BD27-42F1-AB2D-D53BCE387724}">
      <dgm:prSet/>
      <dgm:spPr/>
    </dgm:pt>
    <dgm:pt modelId="{BE48B07B-4C6F-4C50-9D7F-CE1D6590BF95}" type="sibTrans" cxnId="{A282A63E-BD27-42F1-AB2D-D53BCE387724}">
      <dgm:prSet/>
      <dgm:spPr/>
    </dgm:pt>
    <dgm:pt modelId="{059E141B-830D-4CFA-907D-4E11C558DF9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平台分佣</a:t>
          </a:r>
        </a:p>
      </dgm:t>
    </dgm:pt>
    <dgm:pt modelId="{D6C518BC-E927-4823-AB79-B3AE2E911408}" type="parTrans" cxnId="{27C665BC-AB0F-4B65-B89B-0E8291D3C9F9}">
      <dgm:prSet/>
      <dgm:spPr/>
    </dgm:pt>
    <dgm:pt modelId="{9B73D89A-2672-4D45-89D3-50EE4FB9CBDA}" type="sibTrans" cxnId="{27C665BC-AB0F-4B65-B89B-0E8291D3C9F9}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74437C11-3810-488A-B265-8C8037793D77}" type="pres">
      <dgm:prSet presAssocID="{9C12F5BE-AC2F-4662-8DFA-C79428950C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D273BC-D121-46C3-9748-25D502E7697C}" type="pres">
      <dgm:prSet presAssocID="{BE48B07B-4C6F-4C50-9D7F-CE1D6590BF95}" presName="parTxOnlySpace" presStyleCnt="0"/>
      <dgm:spPr/>
    </dgm:pt>
    <dgm:pt modelId="{8E704C52-CBC7-4B3F-895C-F3A9716AA57A}" type="pres">
      <dgm:prSet presAssocID="{059E141B-830D-4CFA-907D-4E11C558DF9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8325604-1805-4D34-AC4F-718ADD49CBA8}" type="presOf" srcId="{870E4F47-8CC4-4F59-B4C1-42B5AAA5CEFE}" destId="{67FF3BB9-6612-4697-87EE-EC66312779BE}" srcOrd="0" destOrd="0" presId="urn:microsoft.com/office/officeart/2005/8/layout/chevron1"/>
    <dgm:cxn modelId="{1EC1D50E-AEEB-4B58-96CC-5247D9AF3BD2}" type="presOf" srcId="{059E141B-830D-4CFA-907D-4E11C558DF91}" destId="{8E704C52-CBC7-4B3F-895C-F3A9716AA57A}" srcOrd="0" destOrd="0" presId="urn:microsoft.com/office/officeart/2005/8/layout/chevron1"/>
    <dgm:cxn modelId="{62456839-55B9-463F-9F6A-B339EF81773B}" type="presOf" srcId="{9C12F5BE-AC2F-4662-8DFA-C79428950CF2}" destId="{74437C11-3810-488A-B265-8C8037793D77}" srcOrd="0" destOrd="0" presId="urn:microsoft.com/office/officeart/2005/8/layout/chevron1"/>
    <dgm:cxn modelId="{F4A73F3B-D4FB-4B90-98A8-320EA0C5B2D6}" srcId="{9D527559-FDD8-4274-B634-C7FBCF5BC573}" destId="{1AA64000-5F0F-47A8-A435-2AF8D82F28B1}" srcOrd="1" destOrd="0" parTransId="{845A32C3-0E8A-4EED-972E-FC6F9A8364F8}" sibTransId="{C0D86BAE-7711-4781-A574-7BE0EA273229}"/>
    <dgm:cxn modelId="{A282A63E-BD27-42F1-AB2D-D53BCE387724}" srcId="{9D527559-FDD8-4274-B634-C7FBCF5BC573}" destId="{9C12F5BE-AC2F-4662-8DFA-C79428950CF2}" srcOrd="2" destOrd="0" parTransId="{E2B7565C-BEBF-47B7-AC71-10023CB96091}" sibTransId="{BE48B07B-4C6F-4C50-9D7F-CE1D6590BF95}"/>
    <dgm:cxn modelId="{DB12EC4F-9CEC-456F-A36E-FF672156BACB}" type="presOf" srcId="{9D527559-FDD8-4274-B634-C7FBCF5BC573}" destId="{60E81CF5-4537-4C2F-8762-598D2E914097}" srcOrd="0" destOrd="0" presId="urn:microsoft.com/office/officeart/2005/8/layout/chevron1"/>
    <dgm:cxn modelId="{27C665BC-AB0F-4B65-B89B-0E8291D3C9F9}" srcId="{9D527559-FDD8-4274-B634-C7FBCF5BC573}" destId="{059E141B-830D-4CFA-907D-4E11C558DF91}" srcOrd="3" destOrd="0" parTransId="{D6C518BC-E927-4823-AB79-B3AE2E911408}" sibTransId="{9B73D89A-2672-4D45-89D3-50EE4FB9CBDA}"/>
    <dgm:cxn modelId="{E565A6DF-F7F3-40DE-89BA-EABB4F425445}" srcId="{9D527559-FDD8-4274-B634-C7FBCF5BC573}" destId="{870E4F47-8CC4-4F59-B4C1-42B5AAA5CEFE}" srcOrd="0" destOrd="0" parTransId="{3D1AB2CA-88A4-4E4C-9A8A-508DF0E06639}" sibTransId="{856E2728-BF00-49C7-82BA-8F4DCB00940B}"/>
    <dgm:cxn modelId="{9E4BEBF8-9D1D-4164-BE04-DA29A655FC7A}" type="presOf" srcId="{1AA64000-5F0F-47A8-A435-2AF8D82F28B1}" destId="{D3000CD6-B08B-4D3B-8D2A-7F1C26A23961}" srcOrd="0" destOrd="0" presId="urn:microsoft.com/office/officeart/2005/8/layout/chevron1"/>
    <dgm:cxn modelId="{AFBDC1A6-05E7-4453-9EDF-529D2202C43B}" type="presParOf" srcId="{60E81CF5-4537-4C2F-8762-598D2E914097}" destId="{67FF3BB9-6612-4697-87EE-EC66312779BE}" srcOrd="0" destOrd="0" presId="urn:microsoft.com/office/officeart/2005/8/layout/chevron1"/>
    <dgm:cxn modelId="{CCE3E2AD-AADD-4F0D-9770-B5E06F7A4D5C}" type="presParOf" srcId="{60E81CF5-4537-4C2F-8762-598D2E914097}" destId="{E484CEA2-673C-4A85-8A00-8580D721B29A}" srcOrd="1" destOrd="0" presId="urn:microsoft.com/office/officeart/2005/8/layout/chevron1"/>
    <dgm:cxn modelId="{0F4AB968-5F3D-4669-91B2-714295B57DEA}" type="presParOf" srcId="{60E81CF5-4537-4C2F-8762-598D2E914097}" destId="{D3000CD6-B08B-4D3B-8D2A-7F1C26A23961}" srcOrd="2" destOrd="0" presId="urn:microsoft.com/office/officeart/2005/8/layout/chevron1"/>
    <dgm:cxn modelId="{DCA15ED7-591B-4F7B-B92D-7C4B698947AE}" type="presParOf" srcId="{60E81CF5-4537-4C2F-8762-598D2E914097}" destId="{1773A515-DFFE-41F0-B581-98757CBEC16E}" srcOrd="3" destOrd="0" presId="urn:microsoft.com/office/officeart/2005/8/layout/chevron1"/>
    <dgm:cxn modelId="{FB3A4466-4270-4371-A382-FE52C0ABBD86}" type="presParOf" srcId="{60E81CF5-4537-4C2F-8762-598D2E914097}" destId="{74437C11-3810-488A-B265-8C8037793D77}" srcOrd="4" destOrd="0" presId="urn:microsoft.com/office/officeart/2005/8/layout/chevron1"/>
    <dgm:cxn modelId="{E6532D16-2D5B-40BD-997D-81FD58A9D32B}" type="presParOf" srcId="{60E81CF5-4537-4C2F-8762-598D2E914097}" destId="{B1D273BC-D121-46C3-9748-25D502E7697C}" srcOrd="5" destOrd="0" presId="urn:microsoft.com/office/officeart/2005/8/layout/chevron1"/>
    <dgm:cxn modelId="{42D72A50-B558-4797-8408-45BD5F08D9B3}" type="presParOf" srcId="{60E81CF5-4537-4C2F-8762-598D2E914097}" destId="{8E704C52-CBC7-4B3F-895C-F3A9716AA5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16BF91-A2B0-417C-85F7-4BE5BF855858}" type="doc">
      <dgm:prSet loTypeId="urn:microsoft.com/office/officeart/2009/3/layout/FramedTextPicture#3" loCatId="picture" qsTypeId="urn:microsoft.com/office/officeart/2005/8/quickstyle/simple1#5" qsCatId="simple" csTypeId="urn:microsoft.com/office/officeart/2005/8/colors/accent1_2#3" csCatId="accent1" phldr="0"/>
      <dgm:spPr/>
      <dgm:t>
        <a:bodyPr/>
        <a:lstStyle/>
        <a:p>
          <a:endParaRPr lang="zh-CN" altLang="en-US"/>
        </a:p>
      </dgm:t>
    </dgm:pt>
    <dgm:pt modelId="{2D09127F-43B5-437A-893E-523906554A4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知识付费</a:t>
          </a:r>
        </a:p>
      </dgm:t>
    </dgm:pt>
    <dgm:pt modelId="{AA222F4F-4021-43D7-9245-48ED62AA15DA}" type="parTrans" cxnId="{6E348293-A583-4886-9CF1-31EB1ED6EB1A}">
      <dgm:prSet/>
      <dgm:spPr/>
      <dgm:t>
        <a:bodyPr/>
        <a:lstStyle/>
        <a:p>
          <a:endParaRPr lang="zh-CN" altLang="en-US"/>
        </a:p>
      </dgm:t>
    </dgm:pt>
    <dgm:pt modelId="{3D558D70-D132-4CA7-B097-810E2008A661}" type="sibTrans" cxnId="{6E348293-A583-4886-9CF1-31EB1ED6EB1A}">
      <dgm:prSet/>
      <dgm:spPr/>
      <dgm:t>
        <a:bodyPr/>
        <a:lstStyle/>
        <a:p>
          <a:endParaRPr lang="zh-CN" altLang="en-US"/>
        </a:p>
      </dgm:t>
    </dgm:pt>
    <dgm:pt modelId="{1994FEF8-0071-4B36-9045-CB6331289EC9}" type="pres">
      <dgm:prSet presAssocID="{8C16BF91-A2B0-417C-85F7-4BE5BF855858}" presName="Name0" presStyleCnt="0">
        <dgm:presLayoutVars>
          <dgm:chMax/>
          <dgm:chPref/>
          <dgm:dir/>
        </dgm:presLayoutVars>
      </dgm:prSet>
      <dgm:spPr/>
    </dgm:pt>
    <dgm:pt modelId="{C9E83846-A304-4648-B1AE-A36B025025FC}" type="pres">
      <dgm:prSet presAssocID="{2D09127F-43B5-437A-893E-523906554A43}" presName="composite" presStyleCnt="0">
        <dgm:presLayoutVars>
          <dgm:chMax/>
          <dgm:chPref/>
        </dgm:presLayoutVars>
      </dgm:prSet>
      <dgm:spPr/>
    </dgm:pt>
    <dgm:pt modelId="{4D1B123B-9631-4A7A-B7DC-25953E6FA19B}" type="pres">
      <dgm:prSet presAssocID="{2D09127F-43B5-437A-893E-523906554A43}" presName="Image" presStyleLbl="b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AFDD5C5-6D04-4565-8EF8-8701C703CCA5}" type="pres">
      <dgm:prSet presAssocID="{2D09127F-43B5-437A-893E-523906554A4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37F0B9-0864-4916-B215-D73ABF72F74A}" type="pres">
      <dgm:prSet presAssocID="{2D09127F-43B5-437A-893E-523906554A43}" presName="tlFrame" presStyleLbl="node1" presStyleIdx="0" presStyleCnt="4"/>
      <dgm:spPr/>
    </dgm:pt>
    <dgm:pt modelId="{4F2AD0B9-93B7-4106-9FE2-F816B5AA55E7}" type="pres">
      <dgm:prSet presAssocID="{2D09127F-43B5-437A-893E-523906554A43}" presName="trFrame" presStyleLbl="node1" presStyleIdx="1" presStyleCnt="4"/>
      <dgm:spPr/>
    </dgm:pt>
    <dgm:pt modelId="{6BAF6BFE-C959-4668-857D-86A73801D29D}" type="pres">
      <dgm:prSet presAssocID="{2D09127F-43B5-437A-893E-523906554A43}" presName="blFrame" presStyleLbl="node1" presStyleIdx="2" presStyleCnt="4"/>
      <dgm:spPr/>
    </dgm:pt>
    <dgm:pt modelId="{9A4D4852-73D0-4ACF-A45B-DDF7357E7345}" type="pres">
      <dgm:prSet presAssocID="{2D09127F-43B5-437A-893E-523906554A43}" presName="brFrame" presStyleLbl="node1" presStyleIdx="3" presStyleCnt="4"/>
      <dgm:spPr/>
    </dgm:pt>
  </dgm:ptLst>
  <dgm:cxnLst>
    <dgm:cxn modelId="{C181B45C-D8D5-474C-9273-3D2152D8CE69}" type="presOf" srcId="{2D09127F-43B5-437A-893E-523906554A43}" destId="{9AFDD5C5-6D04-4565-8EF8-8701C703CCA5}" srcOrd="0" destOrd="0" presId="urn:microsoft.com/office/officeart/2009/3/layout/FramedTextPicture#3"/>
    <dgm:cxn modelId="{6E348293-A583-4886-9CF1-31EB1ED6EB1A}" srcId="{8C16BF91-A2B0-417C-85F7-4BE5BF855858}" destId="{2D09127F-43B5-437A-893E-523906554A43}" srcOrd="0" destOrd="0" parTransId="{AA222F4F-4021-43D7-9245-48ED62AA15DA}" sibTransId="{3D558D70-D132-4CA7-B097-810E2008A661}"/>
    <dgm:cxn modelId="{0F65CB9B-EDF2-4917-BBD3-600E538BDFFB}" type="presOf" srcId="{8C16BF91-A2B0-417C-85F7-4BE5BF855858}" destId="{1994FEF8-0071-4B36-9045-CB6331289EC9}" srcOrd="0" destOrd="0" presId="urn:microsoft.com/office/officeart/2009/3/layout/FramedTextPicture#3"/>
    <dgm:cxn modelId="{1BCDCED2-E27F-4356-BD97-D8FD71B308D0}" type="presParOf" srcId="{1994FEF8-0071-4B36-9045-CB6331289EC9}" destId="{C9E83846-A304-4648-B1AE-A36B025025FC}" srcOrd="0" destOrd="0" presId="urn:microsoft.com/office/officeart/2009/3/layout/FramedTextPicture#3"/>
    <dgm:cxn modelId="{243E38D0-E2FA-46E0-9623-7212EE6CA10B}" type="presParOf" srcId="{C9E83846-A304-4648-B1AE-A36B025025FC}" destId="{4D1B123B-9631-4A7A-B7DC-25953E6FA19B}" srcOrd="0" destOrd="0" presId="urn:microsoft.com/office/officeart/2009/3/layout/FramedTextPicture#3"/>
    <dgm:cxn modelId="{7D9F2FD9-B31C-4B8F-A3F5-816BE1A1CED6}" type="presParOf" srcId="{C9E83846-A304-4648-B1AE-A36B025025FC}" destId="{9AFDD5C5-6D04-4565-8EF8-8701C703CCA5}" srcOrd="1" destOrd="0" presId="urn:microsoft.com/office/officeart/2009/3/layout/FramedTextPicture#3"/>
    <dgm:cxn modelId="{0FABD70D-72B4-4EA6-B937-16EE1B7A2040}" type="presParOf" srcId="{C9E83846-A304-4648-B1AE-A36B025025FC}" destId="{3D37F0B9-0864-4916-B215-D73ABF72F74A}" srcOrd="2" destOrd="0" presId="urn:microsoft.com/office/officeart/2009/3/layout/FramedTextPicture#3"/>
    <dgm:cxn modelId="{E5AF5FA8-F6F8-4F1B-A707-11953F6D3765}" type="presParOf" srcId="{C9E83846-A304-4648-B1AE-A36B025025FC}" destId="{4F2AD0B9-93B7-4106-9FE2-F816B5AA55E7}" srcOrd="3" destOrd="0" presId="urn:microsoft.com/office/officeart/2009/3/layout/FramedTextPicture#3"/>
    <dgm:cxn modelId="{7EA71A7A-1911-462D-865D-AAA94ECFA7C2}" type="presParOf" srcId="{C9E83846-A304-4648-B1AE-A36B025025FC}" destId="{6BAF6BFE-C959-4668-857D-86A73801D29D}" srcOrd="4" destOrd="0" presId="urn:microsoft.com/office/officeart/2009/3/layout/FramedTextPicture#3"/>
    <dgm:cxn modelId="{1CBAF656-D80E-4E2A-985E-005B55884989}" type="presParOf" srcId="{C9E83846-A304-4648-B1AE-A36B025025FC}" destId="{9A4D4852-73D0-4ACF-A45B-DDF7357E7345}" srcOrd="5" destOrd="0" presId="urn:microsoft.com/office/officeart/2009/3/layout/FramedTextPicture#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16BF91-A2B0-417C-85F7-4BE5BF855858}" type="doc">
      <dgm:prSet loTypeId="urn:microsoft.com/office/officeart/2009/3/layout/FramedTextPicture#4" loCatId="picture" qsTypeId="urn:microsoft.com/office/officeart/2005/8/quickstyle/simple1#6" qsCatId="simple" csTypeId="urn:microsoft.com/office/officeart/2005/8/colors/accent1_2#4" csCatId="accent1" phldr="0"/>
      <dgm:spPr/>
      <dgm:t>
        <a:bodyPr/>
        <a:lstStyle/>
        <a:p>
          <a:endParaRPr lang="zh-CN" altLang="en-US"/>
        </a:p>
      </dgm:t>
    </dgm:pt>
    <dgm:pt modelId="{2D09127F-43B5-437A-893E-523906554A4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CPS</a:t>
          </a:r>
          <a:r>
            <a:rPr lang="zh-CN" altLang="en-US"/>
            <a:t>券</a:t>
          </a:r>
        </a:p>
      </dgm:t>
    </dgm:pt>
    <dgm:pt modelId="{AA222F4F-4021-43D7-9245-48ED62AA15DA}" type="parTrans" cxnId="{4CCF5A1C-6415-4E2B-81FC-D22FE90AE824}">
      <dgm:prSet/>
      <dgm:spPr/>
      <dgm:t>
        <a:bodyPr/>
        <a:lstStyle/>
        <a:p>
          <a:endParaRPr lang="zh-CN" altLang="en-US"/>
        </a:p>
      </dgm:t>
    </dgm:pt>
    <dgm:pt modelId="{3D558D70-D132-4CA7-B097-810E2008A661}" type="sibTrans" cxnId="{4CCF5A1C-6415-4E2B-81FC-D22FE90AE824}">
      <dgm:prSet/>
      <dgm:spPr/>
      <dgm:t>
        <a:bodyPr/>
        <a:lstStyle/>
        <a:p>
          <a:endParaRPr lang="zh-CN" altLang="en-US"/>
        </a:p>
      </dgm:t>
    </dgm:pt>
    <dgm:pt modelId="{1994FEF8-0071-4B36-9045-CB6331289EC9}" type="pres">
      <dgm:prSet presAssocID="{8C16BF91-A2B0-417C-85F7-4BE5BF855858}" presName="Name0" presStyleCnt="0">
        <dgm:presLayoutVars>
          <dgm:chMax/>
          <dgm:chPref/>
          <dgm:dir/>
        </dgm:presLayoutVars>
      </dgm:prSet>
      <dgm:spPr/>
    </dgm:pt>
    <dgm:pt modelId="{C9E83846-A304-4648-B1AE-A36B025025FC}" type="pres">
      <dgm:prSet presAssocID="{2D09127F-43B5-437A-893E-523906554A43}" presName="composite" presStyleCnt="0">
        <dgm:presLayoutVars>
          <dgm:chMax/>
          <dgm:chPref/>
        </dgm:presLayoutVars>
      </dgm:prSet>
      <dgm:spPr/>
    </dgm:pt>
    <dgm:pt modelId="{4D1B123B-9631-4A7A-B7DC-25953E6FA19B}" type="pres">
      <dgm:prSet presAssocID="{2D09127F-43B5-437A-893E-523906554A43}" presName="Image" presStyleLbl="b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AFDD5C5-6D04-4565-8EF8-8701C703CCA5}" type="pres">
      <dgm:prSet presAssocID="{2D09127F-43B5-437A-893E-523906554A4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37F0B9-0864-4916-B215-D73ABF72F74A}" type="pres">
      <dgm:prSet presAssocID="{2D09127F-43B5-437A-893E-523906554A43}" presName="tlFrame" presStyleLbl="node1" presStyleIdx="0" presStyleCnt="4"/>
      <dgm:spPr/>
    </dgm:pt>
    <dgm:pt modelId="{4F2AD0B9-93B7-4106-9FE2-F816B5AA55E7}" type="pres">
      <dgm:prSet presAssocID="{2D09127F-43B5-437A-893E-523906554A43}" presName="trFrame" presStyleLbl="node1" presStyleIdx="1" presStyleCnt="4"/>
      <dgm:spPr/>
    </dgm:pt>
    <dgm:pt modelId="{6BAF6BFE-C959-4668-857D-86A73801D29D}" type="pres">
      <dgm:prSet presAssocID="{2D09127F-43B5-437A-893E-523906554A43}" presName="blFrame" presStyleLbl="node1" presStyleIdx="2" presStyleCnt="4"/>
      <dgm:spPr/>
    </dgm:pt>
    <dgm:pt modelId="{9A4D4852-73D0-4ACF-A45B-DDF7357E7345}" type="pres">
      <dgm:prSet presAssocID="{2D09127F-43B5-437A-893E-523906554A43}" presName="brFrame" presStyleLbl="node1" presStyleIdx="3" presStyleCnt="4"/>
      <dgm:spPr/>
    </dgm:pt>
  </dgm:ptLst>
  <dgm:cxnLst>
    <dgm:cxn modelId="{4CCF5A1C-6415-4E2B-81FC-D22FE90AE824}" srcId="{8C16BF91-A2B0-417C-85F7-4BE5BF855858}" destId="{2D09127F-43B5-437A-893E-523906554A43}" srcOrd="0" destOrd="0" parTransId="{AA222F4F-4021-43D7-9245-48ED62AA15DA}" sibTransId="{3D558D70-D132-4CA7-B097-810E2008A661}"/>
    <dgm:cxn modelId="{937C866C-61BD-4796-B2C3-3FCCAE905813}" type="presOf" srcId="{8C16BF91-A2B0-417C-85F7-4BE5BF855858}" destId="{1994FEF8-0071-4B36-9045-CB6331289EC9}" srcOrd="0" destOrd="0" presId="urn:microsoft.com/office/officeart/2009/3/layout/FramedTextPicture#4"/>
    <dgm:cxn modelId="{010FFCEF-D583-49B4-A182-552CE92470D2}" type="presOf" srcId="{2D09127F-43B5-437A-893E-523906554A43}" destId="{9AFDD5C5-6D04-4565-8EF8-8701C703CCA5}" srcOrd="0" destOrd="0" presId="urn:microsoft.com/office/officeart/2009/3/layout/FramedTextPicture#4"/>
    <dgm:cxn modelId="{A9C5B25C-1CB0-4C7F-9051-EA00A9FD192A}" type="presParOf" srcId="{1994FEF8-0071-4B36-9045-CB6331289EC9}" destId="{C9E83846-A304-4648-B1AE-A36B025025FC}" srcOrd="0" destOrd="0" presId="urn:microsoft.com/office/officeart/2009/3/layout/FramedTextPicture#4"/>
    <dgm:cxn modelId="{F226D84F-525B-43BC-ABC4-6D58FCF5D53F}" type="presParOf" srcId="{C9E83846-A304-4648-B1AE-A36B025025FC}" destId="{4D1B123B-9631-4A7A-B7DC-25953E6FA19B}" srcOrd="0" destOrd="0" presId="urn:microsoft.com/office/officeart/2009/3/layout/FramedTextPicture#4"/>
    <dgm:cxn modelId="{9183DA3D-FC2B-4172-A6CE-2DFA080195E3}" type="presParOf" srcId="{C9E83846-A304-4648-B1AE-A36B025025FC}" destId="{9AFDD5C5-6D04-4565-8EF8-8701C703CCA5}" srcOrd="1" destOrd="0" presId="urn:microsoft.com/office/officeart/2009/3/layout/FramedTextPicture#4"/>
    <dgm:cxn modelId="{355B4D44-2C75-4523-A50E-E82C4C1562E2}" type="presParOf" srcId="{C9E83846-A304-4648-B1AE-A36B025025FC}" destId="{3D37F0B9-0864-4916-B215-D73ABF72F74A}" srcOrd="2" destOrd="0" presId="urn:microsoft.com/office/officeart/2009/3/layout/FramedTextPicture#4"/>
    <dgm:cxn modelId="{81370B22-2798-4EAA-9A1E-BB9151ACC630}" type="presParOf" srcId="{C9E83846-A304-4648-B1AE-A36B025025FC}" destId="{4F2AD0B9-93B7-4106-9FE2-F816B5AA55E7}" srcOrd="3" destOrd="0" presId="urn:microsoft.com/office/officeart/2009/3/layout/FramedTextPicture#4"/>
    <dgm:cxn modelId="{48FFD2DE-D2B6-4CBC-B18E-AE77D8AC9722}" type="presParOf" srcId="{C9E83846-A304-4648-B1AE-A36B025025FC}" destId="{6BAF6BFE-C959-4668-857D-86A73801D29D}" srcOrd="4" destOrd="0" presId="urn:microsoft.com/office/officeart/2009/3/layout/FramedTextPicture#4"/>
    <dgm:cxn modelId="{D20645F6-7E39-4A84-BF1B-4B74809ABE8B}" type="presParOf" srcId="{C9E83846-A304-4648-B1AE-A36B025025FC}" destId="{9A4D4852-73D0-4ACF-A45B-DDF7357E7345}" srcOrd="5" destOrd="0" presId="urn:microsoft.com/office/officeart/2009/3/layout/FramedTextPicture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27559-FDD8-4274-B634-C7FBCF5BC573}" type="doc">
      <dgm:prSet loTypeId="urn:microsoft.com/office/officeart/2005/8/layout/chevron1" loCatId="process" qsTypeId="urn:microsoft.com/office/officeart/2005/8/quickstyle/simple1#7" qsCatId="simple" csTypeId="urn:microsoft.com/office/officeart/2005/8/colors/accent4_3#3" csCatId="accent1" phldr="0"/>
      <dgm:spPr/>
    </dgm:pt>
    <dgm:pt modelId="{870E4F47-8CC4-4F59-B4C1-42B5AAA5CEFE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选</a:t>
          </a:r>
          <a:r>
            <a:rPr lang="en-US" altLang="zh-CN"/>
            <a:t>CPS+CPA</a:t>
          </a:r>
          <a:r>
            <a:rPr lang="zh-CN" altLang="en-US"/>
            <a:t>红包</a:t>
          </a:r>
        </a:p>
      </dgm:t>
    </dgm:pt>
    <dgm:pt modelId="{3D1AB2CA-88A4-4E4C-9A8A-508DF0E06639}" type="parTrans" cxnId="{FF67A3CA-02D3-4B2D-94A1-9BDC91517691}">
      <dgm:prSet/>
      <dgm:spPr/>
    </dgm:pt>
    <dgm:pt modelId="{856E2728-BF00-49C7-82BA-8F4DCB00940B}" type="sibTrans" cxnId="{FF67A3CA-02D3-4B2D-94A1-9BDC91517691}">
      <dgm:prSet/>
      <dgm:spPr/>
    </dgm:pt>
    <dgm:pt modelId="{1AA64000-5F0F-47A8-A435-2AF8D82F28B1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每天到饭点就发群里</a:t>
          </a:r>
        </a:p>
      </dgm:t>
    </dgm:pt>
    <dgm:pt modelId="{845A32C3-0E8A-4EED-972E-FC6F9A8364F8}" type="parTrans" cxnId="{3A4F2010-0F99-4C36-A46F-426EC7DB629A}">
      <dgm:prSet/>
      <dgm:spPr/>
    </dgm:pt>
    <dgm:pt modelId="{C0D86BAE-7711-4781-A574-7BE0EA273229}" type="sibTrans" cxnId="{3A4F2010-0F99-4C36-A46F-426EC7DB629A}">
      <dgm:prSet/>
      <dgm:spPr/>
    </dgm:pt>
    <dgm:pt modelId="{9C12F5BE-AC2F-4662-8DFA-C79428950CF2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用户下单购买</a:t>
          </a:r>
        </a:p>
      </dgm:t>
    </dgm:pt>
    <dgm:pt modelId="{E2B7565C-BEBF-47B7-AC71-10023CB96091}" type="parTrans" cxnId="{DB5BF603-F745-4E9D-B0A5-DDE363FE3B19}">
      <dgm:prSet/>
      <dgm:spPr/>
    </dgm:pt>
    <dgm:pt modelId="{BE48B07B-4C6F-4C50-9D7F-CE1D6590BF95}" type="sibTrans" cxnId="{DB5BF603-F745-4E9D-B0A5-DDE363FE3B19}">
      <dgm:prSet/>
      <dgm:spPr/>
    </dgm:pt>
    <dgm:pt modelId="{059E141B-830D-4CFA-907D-4E11C558DF91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/>
            <a:t>平台分佣</a:t>
          </a:r>
        </a:p>
      </dgm:t>
    </dgm:pt>
    <dgm:pt modelId="{D6C518BC-E927-4823-AB79-B3AE2E911408}" type="parTrans" cxnId="{665AFEC5-3BDD-45B7-9F61-158C215DBA01}">
      <dgm:prSet/>
      <dgm:spPr/>
    </dgm:pt>
    <dgm:pt modelId="{9B73D89A-2672-4D45-89D3-50EE4FB9CBDA}" type="sibTrans" cxnId="{665AFEC5-3BDD-45B7-9F61-158C215DBA01}">
      <dgm:prSet/>
      <dgm:spPr/>
    </dgm:pt>
    <dgm:pt modelId="{60E81CF5-4537-4C2F-8762-598D2E914097}" type="pres">
      <dgm:prSet presAssocID="{9D527559-FDD8-4274-B634-C7FBCF5BC573}" presName="Name0" presStyleCnt="0">
        <dgm:presLayoutVars>
          <dgm:dir/>
          <dgm:animLvl val="lvl"/>
          <dgm:resizeHandles val="exact"/>
        </dgm:presLayoutVars>
      </dgm:prSet>
      <dgm:spPr/>
    </dgm:pt>
    <dgm:pt modelId="{67FF3BB9-6612-4697-87EE-EC66312779BE}" type="pres">
      <dgm:prSet presAssocID="{870E4F47-8CC4-4F59-B4C1-42B5AAA5CEFE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84CEA2-673C-4A85-8A00-8580D721B29A}" type="pres">
      <dgm:prSet presAssocID="{856E2728-BF00-49C7-82BA-8F4DCB00940B}" presName="parTxOnlySpace" presStyleCnt="0"/>
      <dgm:spPr/>
    </dgm:pt>
    <dgm:pt modelId="{D3000CD6-B08B-4D3B-8D2A-7F1C26A23961}" type="pres">
      <dgm:prSet presAssocID="{1AA64000-5F0F-47A8-A435-2AF8D82F28B1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773A515-DFFE-41F0-B581-98757CBEC16E}" type="pres">
      <dgm:prSet presAssocID="{C0D86BAE-7711-4781-A574-7BE0EA273229}" presName="parTxOnlySpace" presStyleCnt="0"/>
      <dgm:spPr/>
    </dgm:pt>
    <dgm:pt modelId="{74437C11-3810-488A-B265-8C8037793D77}" type="pres">
      <dgm:prSet presAssocID="{9C12F5BE-AC2F-4662-8DFA-C79428950CF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D273BC-D121-46C3-9748-25D502E7697C}" type="pres">
      <dgm:prSet presAssocID="{BE48B07B-4C6F-4C50-9D7F-CE1D6590BF95}" presName="parTxOnlySpace" presStyleCnt="0"/>
      <dgm:spPr/>
    </dgm:pt>
    <dgm:pt modelId="{8E704C52-CBC7-4B3F-895C-F3A9716AA57A}" type="pres">
      <dgm:prSet presAssocID="{059E141B-830D-4CFA-907D-4E11C558DF9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B5BF603-F745-4E9D-B0A5-DDE363FE3B19}" srcId="{9D527559-FDD8-4274-B634-C7FBCF5BC573}" destId="{9C12F5BE-AC2F-4662-8DFA-C79428950CF2}" srcOrd="2" destOrd="0" parTransId="{E2B7565C-BEBF-47B7-AC71-10023CB96091}" sibTransId="{BE48B07B-4C6F-4C50-9D7F-CE1D6590BF95}"/>
    <dgm:cxn modelId="{3A4F2010-0F99-4C36-A46F-426EC7DB629A}" srcId="{9D527559-FDD8-4274-B634-C7FBCF5BC573}" destId="{1AA64000-5F0F-47A8-A435-2AF8D82F28B1}" srcOrd="1" destOrd="0" parTransId="{845A32C3-0E8A-4EED-972E-FC6F9A8364F8}" sibTransId="{C0D86BAE-7711-4781-A574-7BE0EA273229}"/>
    <dgm:cxn modelId="{4242672B-8E72-418C-A8DE-3A7331B4900A}" type="presOf" srcId="{059E141B-830D-4CFA-907D-4E11C558DF91}" destId="{8E704C52-CBC7-4B3F-895C-F3A9716AA57A}" srcOrd="0" destOrd="0" presId="urn:microsoft.com/office/officeart/2005/8/layout/chevron1"/>
    <dgm:cxn modelId="{56DB5062-2AD3-402D-8A3A-6E1708ACBC1B}" type="presOf" srcId="{9C12F5BE-AC2F-4662-8DFA-C79428950CF2}" destId="{74437C11-3810-488A-B265-8C8037793D77}" srcOrd="0" destOrd="0" presId="urn:microsoft.com/office/officeart/2005/8/layout/chevron1"/>
    <dgm:cxn modelId="{EC05A06B-031A-48C8-8D7A-D4F09C9B9B4D}" type="presOf" srcId="{9D527559-FDD8-4274-B634-C7FBCF5BC573}" destId="{60E81CF5-4537-4C2F-8762-598D2E914097}" srcOrd="0" destOrd="0" presId="urn:microsoft.com/office/officeart/2005/8/layout/chevron1"/>
    <dgm:cxn modelId="{5E63F386-71E6-40B8-B6E7-0378E4CD47DC}" type="presOf" srcId="{870E4F47-8CC4-4F59-B4C1-42B5AAA5CEFE}" destId="{67FF3BB9-6612-4697-87EE-EC66312779BE}" srcOrd="0" destOrd="0" presId="urn:microsoft.com/office/officeart/2005/8/layout/chevron1"/>
    <dgm:cxn modelId="{665AFEC5-3BDD-45B7-9F61-158C215DBA01}" srcId="{9D527559-FDD8-4274-B634-C7FBCF5BC573}" destId="{059E141B-830D-4CFA-907D-4E11C558DF91}" srcOrd="3" destOrd="0" parTransId="{D6C518BC-E927-4823-AB79-B3AE2E911408}" sibTransId="{9B73D89A-2672-4D45-89D3-50EE4FB9CBDA}"/>
    <dgm:cxn modelId="{FF67A3CA-02D3-4B2D-94A1-9BDC91517691}" srcId="{9D527559-FDD8-4274-B634-C7FBCF5BC573}" destId="{870E4F47-8CC4-4F59-B4C1-42B5AAA5CEFE}" srcOrd="0" destOrd="0" parTransId="{3D1AB2CA-88A4-4E4C-9A8A-508DF0E06639}" sibTransId="{856E2728-BF00-49C7-82BA-8F4DCB00940B}"/>
    <dgm:cxn modelId="{27FB77F3-4D6B-45D8-B9C8-039F922784D8}" type="presOf" srcId="{1AA64000-5F0F-47A8-A435-2AF8D82F28B1}" destId="{D3000CD6-B08B-4D3B-8D2A-7F1C26A23961}" srcOrd="0" destOrd="0" presId="urn:microsoft.com/office/officeart/2005/8/layout/chevron1"/>
    <dgm:cxn modelId="{F7863D4E-7BA4-4071-BAA9-C8B88D2ED20E}" type="presParOf" srcId="{60E81CF5-4537-4C2F-8762-598D2E914097}" destId="{67FF3BB9-6612-4697-87EE-EC66312779BE}" srcOrd="0" destOrd="0" presId="urn:microsoft.com/office/officeart/2005/8/layout/chevron1"/>
    <dgm:cxn modelId="{BB6BACC9-EB43-488F-87FA-0203922D44E4}" type="presParOf" srcId="{60E81CF5-4537-4C2F-8762-598D2E914097}" destId="{E484CEA2-673C-4A85-8A00-8580D721B29A}" srcOrd="1" destOrd="0" presId="urn:microsoft.com/office/officeart/2005/8/layout/chevron1"/>
    <dgm:cxn modelId="{6DBAC9B2-DDC2-482E-818E-22B66B8304EA}" type="presParOf" srcId="{60E81CF5-4537-4C2F-8762-598D2E914097}" destId="{D3000CD6-B08B-4D3B-8D2A-7F1C26A23961}" srcOrd="2" destOrd="0" presId="urn:microsoft.com/office/officeart/2005/8/layout/chevron1"/>
    <dgm:cxn modelId="{267983F0-31A6-47C9-BCA2-7DA6B6308567}" type="presParOf" srcId="{60E81CF5-4537-4C2F-8762-598D2E914097}" destId="{1773A515-DFFE-41F0-B581-98757CBEC16E}" srcOrd="3" destOrd="0" presId="urn:microsoft.com/office/officeart/2005/8/layout/chevron1"/>
    <dgm:cxn modelId="{A0189D57-CA79-4CEC-8F1E-2072BD8174B6}" type="presParOf" srcId="{60E81CF5-4537-4C2F-8762-598D2E914097}" destId="{74437C11-3810-488A-B265-8C8037793D77}" srcOrd="4" destOrd="0" presId="urn:microsoft.com/office/officeart/2005/8/layout/chevron1"/>
    <dgm:cxn modelId="{8DF4FA81-929C-435F-859D-F15FEE2777E4}" type="presParOf" srcId="{60E81CF5-4537-4C2F-8762-598D2E914097}" destId="{B1D273BC-D121-46C3-9748-25D502E7697C}" srcOrd="5" destOrd="0" presId="urn:microsoft.com/office/officeart/2005/8/layout/chevron1"/>
    <dgm:cxn modelId="{3DC674D1-D1D5-49F9-AFB1-3CEF350F2856}" type="presParOf" srcId="{60E81CF5-4537-4C2F-8762-598D2E914097}" destId="{8E704C52-CBC7-4B3F-895C-F3A9716AA57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16BF91-A2B0-417C-85F7-4BE5BF855858}" type="doc">
      <dgm:prSet loTypeId="urn:microsoft.com/office/officeart/2009/3/layout/FramedTextPicture#5" loCatId="picture" qsTypeId="urn:microsoft.com/office/officeart/2005/8/quickstyle/simple1#8" qsCatId="simple" csTypeId="urn:microsoft.com/office/officeart/2005/8/colors/accent1_2#5" csCatId="accent1" phldr="0"/>
      <dgm:spPr/>
      <dgm:t>
        <a:bodyPr/>
        <a:lstStyle/>
        <a:p>
          <a:endParaRPr lang="zh-CN" altLang="en-US"/>
        </a:p>
      </dgm:t>
    </dgm:pt>
    <dgm:pt modelId="{2D09127F-43B5-437A-893E-523906554A4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游戏推广</a:t>
          </a:r>
        </a:p>
      </dgm:t>
    </dgm:pt>
    <dgm:pt modelId="{AA222F4F-4021-43D7-9245-48ED62AA15DA}" type="parTrans" cxnId="{F10ED63B-BB01-40C7-9248-A7E35ACAE333}">
      <dgm:prSet/>
      <dgm:spPr/>
      <dgm:t>
        <a:bodyPr/>
        <a:lstStyle/>
        <a:p>
          <a:endParaRPr lang="zh-CN" altLang="en-US"/>
        </a:p>
      </dgm:t>
    </dgm:pt>
    <dgm:pt modelId="{3D558D70-D132-4CA7-B097-810E2008A661}" type="sibTrans" cxnId="{F10ED63B-BB01-40C7-9248-A7E35ACAE333}">
      <dgm:prSet/>
      <dgm:spPr/>
      <dgm:t>
        <a:bodyPr/>
        <a:lstStyle/>
        <a:p>
          <a:endParaRPr lang="zh-CN" altLang="en-US"/>
        </a:p>
      </dgm:t>
    </dgm:pt>
    <dgm:pt modelId="{1994FEF8-0071-4B36-9045-CB6331289EC9}" type="pres">
      <dgm:prSet presAssocID="{8C16BF91-A2B0-417C-85F7-4BE5BF855858}" presName="Name0" presStyleCnt="0">
        <dgm:presLayoutVars>
          <dgm:chMax/>
          <dgm:chPref/>
          <dgm:dir/>
        </dgm:presLayoutVars>
      </dgm:prSet>
      <dgm:spPr/>
    </dgm:pt>
    <dgm:pt modelId="{C9E83846-A304-4648-B1AE-A36B025025FC}" type="pres">
      <dgm:prSet presAssocID="{2D09127F-43B5-437A-893E-523906554A43}" presName="composite" presStyleCnt="0">
        <dgm:presLayoutVars>
          <dgm:chMax/>
          <dgm:chPref/>
        </dgm:presLayoutVars>
      </dgm:prSet>
      <dgm:spPr/>
    </dgm:pt>
    <dgm:pt modelId="{4D1B123B-9631-4A7A-B7DC-25953E6FA19B}" type="pres">
      <dgm:prSet presAssocID="{2D09127F-43B5-437A-893E-523906554A43}" presName="Image" presStyleLbl="b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AFDD5C5-6D04-4565-8EF8-8701C703CCA5}" type="pres">
      <dgm:prSet presAssocID="{2D09127F-43B5-437A-893E-523906554A4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37F0B9-0864-4916-B215-D73ABF72F74A}" type="pres">
      <dgm:prSet presAssocID="{2D09127F-43B5-437A-893E-523906554A43}" presName="tlFrame" presStyleLbl="node1" presStyleIdx="0" presStyleCnt="4"/>
      <dgm:spPr/>
    </dgm:pt>
    <dgm:pt modelId="{4F2AD0B9-93B7-4106-9FE2-F816B5AA55E7}" type="pres">
      <dgm:prSet presAssocID="{2D09127F-43B5-437A-893E-523906554A43}" presName="trFrame" presStyleLbl="node1" presStyleIdx="1" presStyleCnt="4"/>
      <dgm:spPr/>
    </dgm:pt>
    <dgm:pt modelId="{6BAF6BFE-C959-4668-857D-86A73801D29D}" type="pres">
      <dgm:prSet presAssocID="{2D09127F-43B5-437A-893E-523906554A43}" presName="blFrame" presStyleLbl="node1" presStyleIdx="2" presStyleCnt="4"/>
      <dgm:spPr/>
    </dgm:pt>
    <dgm:pt modelId="{9A4D4852-73D0-4ACF-A45B-DDF7357E7345}" type="pres">
      <dgm:prSet presAssocID="{2D09127F-43B5-437A-893E-523906554A43}" presName="brFrame" presStyleLbl="node1" presStyleIdx="3" presStyleCnt="4"/>
      <dgm:spPr/>
    </dgm:pt>
  </dgm:ptLst>
  <dgm:cxnLst>
    <dgm:cxn modelId="{BCCEDB1B-916B-47E9-95F9-98C1032532D0}" type="presOf" srcId="{8C16BF91-A2B0-417C-85F7-4BE5BF855858}" destId="{1994FEF8-0071-4B36-9045-CB6331289EC9}" srcOrd="0" destOrd="0" presId="urn:microsoft.com/office/officeart/2009/3/layout/FramedTextPicture#5"/>
    <dgm:cxn modelId="{F10ED63B-BB01-40C7-9248-A7E35ACAE333}" srcId="{8C16BF91-A2B0-417C-85F7-4BE5BF855858}" destId="{2D09127F-43B5-437A-893E-523906554A43}" srcOrd="0" destOrd="0" parTransId="{AA222F4F-4021-43D7-9245-48ED62AA15DA}" sibTransId="{3D558D70-D132-4CA7-B097-810E2008A661}"/>
    <dgm:cxn modelId="{C945AAA0-CA67-4390-901F-FA41278D9683}" type="presOf" srcId="{2D09127F-43B5-437A-893E-523906554A43}" destId="{9AFDD5C5-6D04-4565-8EF8-8701C703CCA5}" srcOrd="0" destOrd="0" presId="urn:microsoft.com/office/officeart/2009/3/layout/FramedTextPicture#5"/>
    <dgm:cxn modelId="{DCEAD822-FF59-432B-9C94-2F029394E168}" type="presParOf" srcId="{1994FEF8-0071-4B36-9045-CB6331289EC9}" destId="{C9E83846-A304-4648-B1AE-A36B025025FC}" srcOrd="0" destOrd="0" presId="urn:microsoft.com/office/officeart/2009/3/layout/FramedTextPicture#5"/>
    <dgm:cxn modelId="{98F03533-1A48-4783-9A4D-9D6CB652FB14}" type="presParOf" srcId="{C9E83846-A304-4648-B1AE-A36B025025FC}" destId="{4D1B123B-9631-4A7A-B7DC-25953E6FA19B}" srcOrd="0" destOrd="0" presId="urn:microsoft.com/office/officeart/2009/3/layout/FramedTextPicture#5"/>
    <dgm:cxn modelId="{336F7BBA-C504-49CA-A546-205FFCB31603}" type="presParOf" srcId="{C9E83846-A304-4648-B1AE-A36B025025FC}" destId="{9AFDD5C5-6D04-4565-8EF8-8701C703CCA5}" srcOrd="1" destOrd="0" presId="urn:microsoft.com/office/officeart/2009/3/layout/FramedTextPicture#5"/>
    <dgm:cxn modelId="{C015E0CF-059A-407F-AFF6-663E3B9EFA85}" type="presParOf" srcId="{C9E83846-A304-4648-B1AE-A36B025025FC}" destId="{3D37F0B9-0864-4916-B215-D73ABF72F74A}" srcOrd="2" destOrd="0" presId="urn:microsoft.com/office/officeart/2009/3/layout/FramedTextPicture#5"/>
    <dgm:cxn modelId="{D6488698-9B4D-47DF-BB72-49DD86DDADAB}" type="presParOf" srcId="{C9E83846-A304-4648-B1AE-A36B025025FC}" destId="{4F2AD0B9-93B7-4106-9FE2-F816B5AA55E7}" srcOrd="3" destOrd="0" presId="urn:microsoft.com/office/officeart/2009/3/layout/FramedTextPicture#5"/>
    <dgm:cxn modelId="{AE6681F8-C29D-435D-9B42-2FA402CCB7C5}" type="presParOf" srcId="{C9E83846-A304-4648-B1AE-A36B025025FC}" destId="{6BAF6BFE-C959-4668-857D-86A73801D29D}" srcOrd="4" destOrd="0" presId="urn:microsoft.com/office/officeart/2009/3/layout/FramedTextPicture#5"/>
    <dgm:cxn modelId="{DFF64582-EB11-4ABD-AA3C-AF405D267F49}" type="presParOf" srcId="{C9E83846-A304-4648-B1AE-A36B025025FC}" destId="{9A4D4852-73D0-4ACF-A45B-DDF7357E7345}" srcOrd="5" destOrd="0" presId="urn:microsoft.com/office/officeart/2009/3/layout/FramedTextPicture#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B123B-9631-4A7A-B7DC-25953E6FA19B}">
      <dsp:nvSpPr>
        <dsp:cNvPr id="0" name=""/>
        <dsp:cNvSpPr/>
      </dsp:nvSpPr>
      <dsp:spPr bwMode="white">
        <a:xfrm>
          <a:off x="682637" y="0"/>
          <a:ext cx="2449285" cy="1632850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  <dsp:sp modelId="{9AFDD5C5-6D04-4565-8EF8-8701C703CCA5}">
      <dsp:nvSpPr>
        <dsp:cNvPr id="0" name=""/>
        <dsp:cNvSpPr/>
      </dsp:nvSpPr>
      <dsp:spPr bwMode="white">
        <a:xfrm>
          <a:off x="3234188" y="1734956"/>
          <a:ext cx="3470032" cy="21433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网络小说</a:t>
          </a:r>
        </a:p>
      </dsp:txBody>
      <dsp:txXfrm>
        <a:off x="3234188" y="1734956"/>
        <a:ext cx="3470032" cy="2143378"/>
      </dsp:txXfrm>
    </dsp:sp>
    <dsp:sp modelId="{3D37F0B9-0864-4916-B215-D73ABF72F74A}">
      <dsp:nvSpPr>
        <dsp:cNvPr id="0" name=""/>
        <dsp:cNvSpPr/>
      </dsp:nvSpPr>
      <dsp:spPr bwMode="white">
        <a:xfrm>
          <a:off x="2928027" y="142905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F2AD0B9-93B7-4106-9FE2-F816B5AA55E7}">
      <dsp:nvSpPr>
        <dsp:cNvPr id="0" name=""/>
        <dsp:cNvSpPr/>
      </dsp:nvSpPr>
      <dsp:spPr bwMode="white">
        <a:xfrm rot="5400000">
          <a:off x="6201043" y="142916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BAF6BFE-C959-4668-857D-86A73801D29D}">
      <dsp:nvSpPr>
        <dsp:cNvPr id="0" name=""/>
        <dsp:cNvSpPr/>
      </dsp:nvSpPr>
      <dsp:spPr bwMode="white">
        <a:xfrm rot="16200000">
          <a:off x="2927919" y="335117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9A4D4852-73D0-4ACF-A45B-DDF7357E7345}">
      <dsp:nvSpPr>
        <dsp:cNvPr id="0" name=""/>
        <dsp:cNvSpPr/>
      </dsp:nvSpPr>
      <dsp:spPr bwMode="white">
        <a:xfrm rot="10800000">
          <a:off x="6201151" y="335106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 bwMode="white">
        <a:xfrm>
          <a:off x="0" y="0"/>
          <a:ext cx="2196757" cy="602615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前</a:t>
          </a:r>
          <a:r>
            <a:rPr lang="en-US" altLang="zh-CN" sz="3600" kern="1200"/>
            <a:t>5</a:t>
          </a:r>
          <a:r>
            <a:rPr lang="zh-CN" altLang="en-US" sz="3600" kern="1200"/>
            <a:t>页发布到公众号</a:t>
          </a:r>
        </a:p>
      </dsp:txBody>
      <dsp:txXfrm>
        <a:off x="0" y="0"/>
        <a:ext cx="2196757" cy="602615"/>
      </dsp:txXfrm>
    </dsp:sp>
    <dsp:sp modelId="{D3000CD6-B08B-4D3B-8D2A-7F1C26A23961}">
      <dsp:nvSpPr>
        <dsp:cNvPr id="0" name=""/>
        <dsp:cNvSpPr/>
      </dsp:nvSpPr>
      <dsp:spPr bwMode="white">
        <a:xfrm>
          <a:off x="1977081" y="0"/>
          <a:ext cx="2196757" cy="602615"/>
        </a:xfrm>
        <a:prstGeom prst="chevron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-180000"/>
            <a:satOff val="0"/>
            <a:lumOff val="1137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公众号消息推送</a:t>
          </a:r>
          <a:r>
            <a:rPr lang="en-US" altLang="zh-CN" sz="3600" kern="1200"/>
            <a:t>/</a:t>
          </a:r>
          <a:r>
            <a:rPr lang="zh-CN" altLang="en-US" sz="3600" kern="1200"/>
            <a:t>社群推广</a:t>
          </a:r>
        </a:p>
      </dsp:txBody>
      <dsp:txXfrm>
        <a:off x="1977081" y="0"/>
        <a:ext cx="2196757" cy="602615"/>
      </dsp:txXfrm>
    </dsp:sp>
    <dsp:sp modelId="{74437C11-3810-488A-B265-8C8037793D77}">
      <dsp:nvSpPr>
        <dsp:cNvPr id="0" name=""/>
        <dsp:cNvSpPr/>
      </dsp:nvSpPr>
      <dsp:spPr bwMode="white">
        <a:xfrm>
          <a:off x="3954162" y="0"/>
          <a:ext cx="2196757" cy="602615"/>
        </a:xfrm>
        <a:prstGeom prst="chevron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-360000"/>
            <a:satOff val="0"/>
            <a:lumOff val="2274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引导阅读原文</a:t>
          </a:r>
        </a:p>
      </dsp:txBody>
      <dsp:txXfrm>
        <a:off x="3954162" y="0"/>
        <a:ext cx="2196757" cy="602615"/>
      </dsp:txXfrm>
    </dsp:sp>
    <dsp:sp modelId="{8E704C52-CBC7-4B3F-895C-F3A9716AA57A}">
      <dsp:nvSpPr>
        <dsp:cNvPr id="0" name=""/>
        <dsp:cNvSpPr/>
      </dsp:nvSpPr>
      <dsp:spPr bwMode="white">
        <a:xfrm>
          <a:off x="5931243" y="0"/>
          <a:ext cx="2196757" cy="602615"/>
        </a:xfrm>
        <a:prstGeom prst="chevron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-540000"/>
            <a:satOff val="0"/>
            <a:lumOff val="3411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kern="1200"/>
            <a:t>跳转到小说平台，看到</a:t>
          </a:r>
          <a:r>
            <a:rPr lang="en-US" altLang="zh-CN" sz="3600" kern="1200"/>
            <a:t>20</a:t>
          </a:r>
          <a:r>
            <a:rPr lang="zh-CN" altLang="en-US" sz="3600" kern="1200"/>
            <a:t>页充值</a:t>
          </a:r>
        </a:p>
      </dsp:txBody>
      <dsp:txXfrm>
        <a:off x="5931243" y="0"/>
        <a:ext cx="2196757" cy="602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B123B-9631-4A7A-B7DC-25953E6FA19B}">
      <dsp:nvSpPr>
        <dsp:cNvPr id="0" name=""/>
        <dsp:cNvSpPr/>
      </dsp:nvSpPr>
      <dsp:spPr bwMode="white">
        <a:xfrm>
          <a:off x="682637" y="0"/>
          <a:ext cx="2449285" cy="1632850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  <dsp:sp modelId="{9AFDD5C5-6D04-4565-8EF8-8701C703CCA5}">
      <dsp:nvSpPr>
        <dsp:cNvPr id="0" name=""/>
        <dsp:cNvSpPr/>
      </dsp:nvSpPr>
      <dsp:spPr bwMode="white">
        <a:xfrm>
          <a:off x="3234188" y="1734956"/>
          <a:ext cx="3470032" cy="21433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视频会员</a:t>
          </a:r>
        </a:p>
      </dsp:txBody>
      <dsp:txXfrm>
        <a:off x="3234188" y="1734956"/>
        <a:ext cx="3470032" cy="2143378"/>
      </dsp:txXfrm>
    </dsp:sp>
    <dsp:sp modelId="{3D37F0B9-0864-4916-B215-D73ABF72F74A}">
      <dsp:nvSpPr>
        <dsp:cNvPr id="0" name=""/>
        <dsp:cNvSpPr/>
      </dsp:nvSpPr>
      <dsp:spPr bwMode="white">
        <a:xfrm>
          <a:off x="2928027" y="142905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F2AD0B9-93B7-4106-9FE2-F816B5AA55E7}">
      <dsp:nvSpPr>
        <dsp:cNvPr id="0" name=""/>
        <dsp:cNvSpPr/>
      </dsp:nvSpPr>
      <dsp:spPr bwMode="white">
        <a:xfrm rot="5400000">
          <a:off x="6201043" y="142916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BAF6BFE-C959-4668-857D-86A73801D29D}">
      <dsp:nvSpPr>
        <dsp:cNvPr id="0" name=""/>
        <dsp:cNvSpPr/>
      </dsp:nvSpPr>
      <dsp:spPr bwMode="white">
        <a:xfrm rot="16200000">
          <a:off x="2927919" y="335117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9A4D4852-73D0-4ACF-A45B-DDF7357E7345}">
      <dsp:nvSpPr>
        <dsp:cNvPr id="0" name=""/>
        <dsp:cNvSpPr/>
      </dsp:nvSpPr>
      <dsp:spPr bwMode="white">
        <a:xfrm rot="10800000">
          <a:off x="6201151" y="335106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 bwMode="white">
        <a:xfrm>
          <a:off x="0" y="0"/>
          <a:ext cx="2196757" cy="602615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3600" kern="1200"/>
            <a:t>选一个优惠价会员</a:t>
          </a:r>
        </a:p>
      </dsp:txBody>
      <dsp:txXfrm>
        <a:off x="0" y="0"/>
        <a:ext cx="2196757" cy="602615"/>
      </dsp:txXfrm>
    </dsp:sp>
    <dsp:sp modelId="{D3000CD6-B08B-4D3B-8D2A-7F1C26A23961}">
      <dsp:nvSpPr>
        <dsp:cNvPr id="0" name=""/>
        <dsp:cNvSpPr/>
      </dsp:nvSpPr>
      <dsp:spPr bwMode="white">
        <a:xfrm>
          <a:off x="1977081" y="0"/>
          <a:ext cx="2196757" cy="602615"/>
        </a:xfrm>
        <a:prstGeom prst="chevron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-180000"/>
            <a:satOff val="0"/>
            <a:lumOff val="1137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公众号消息推送</a:t>
          </a:r>
          <a:r>
            <a:rPr lang="en-US" altLang="zh-CN" sz="3600" kern="1200"/>
            <a:t>/</a:t>
          </a:r>
          <a:r>
            <a:rPr lang="zh-CN" altLang="en-US" sz="3600" kern="1200"/>
            <a:t>社群推广</a:t>
          </a:r>
        </a:p>
      </dsp:txBody>
      <dsp:txXfrm>
        <a:off x="1977081" y="0"/>
        <a:ext cx="2196757" cy="602615"/>
      </dsp:txXfrm>
    </dsp:sp>
    <dsp:sp modelId="{74437C11-3810-488A-B265-8C8037793D77}">
      <dsp:nvSpPr>
        <dsp:cNvPr id="0" name=""/>
        <dsp:cNvSpPr/>
      </dsp:nvSpPr>
      <dsp:spPr bwMode="white">
        <a:xfrm>
          <a:off x="3954162" y="0"/>
          <a:ext cx="2196757" cy="602615"/>
        </a:xfrm>
        <a:prstGeom prst="chevron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-360000"/>
            <a:satOff val="0"/>
            <a:lumOff val="22745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用户下单购买</a:t>
          </a:r>
        </a:p>
      </dsp:txBody>
      <dsp:txXfrm>
        <a:off x="3954162" y="0"/>
        <a:ext cx="2196757" cy="602615"/>
      </dsp:txXfrm>
    </dsp:sp>
    <dsp:sp modelId="{8E704C52-CBC7-4B3F-895C-F3A9716AA57A}">
      <dsp:nvSpPr>
        <dsp:cNvPr id="0" name=""/>
        <dsp:cNvSpPr/>
      </dsp:nvSpPr>
      <dsp:spPr bwMode="white">
        <a:xfrm>
          <a:off x="5931243" y="0"/>
          <a:ext cx="2196757" cy="602615"/>
        </a:xfrm>
        <a:prstGeom prst="chevron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4">
            <a:shade val="80000"/>
            <a:hueOff val="-540000"/>
            <a:satOff val="0"/>
            <a:lumOff val="3411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/>
            <a:t>平台分佣</a:t>
          </a:r>
        </a:p>
      </dsp:txBody>
      <dsp:txXfrm>
        <a:off x="5931243" y="0"/>
        <a:ext cx="2196757" cy="6026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B123B-9631-4A7A-B7DC-25953E6FA19B}">
      <dsp:nvSpPr>
        <dsp:cNvPr id="0" name=""/>
        <dsp:cNvSpPr/>
      </dsp:nvSpPr>
      <dsp:spPr bwMode="white">
        <a:xfrm>
          <a:off x="682637" y="0"/>
          <a:ext cx="2449285" cy="1632850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  <dsp:sp modelId="{9AFDD5C5-6D04-4565-8EF8-8701C703CCA5}">
      <dsp:nvSpPr>
        <dsp:cNvPr id="0" name=""/>
        <dsp:cNvSpPr/>
      </dsp:nvSpPr>
      <dsp:spPr bwMode="white">
        <a:xfrm>
          <a:off x="3234188" y="1734956"/>
          <a:ext cx="3470032" cy="21433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知识付费</a:t>
          </a:r>
        </a:p>
      </dsp:txBody>
      <dsp:txXfrm>
        <a:off x="3234188" y="1734956"/>
        <a:ext cx="3470032" cy="2143378"/>
      </dsp:txXfrm>
    </dsp:sp>
    <dsp:sp modelId="{3D37F0B9-0864-4916-B215-D73ABF72F74A}">
      <dsp:nvSpPr>
        <dsp:cNvPr id="0" name=""/>
        <dsp:cNvSpPr/>
      </dsp:nvSpPr>
      <dsp:spPr bwMode="white">
        <a:xfrm>
          <a:off x="2928027" y="142905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F2AD0B9-93B7-4106-9FE2-F816B5AA55E7}">
      <dsp:nvSpPr>
        <dsp:cNvPr id="0" name=""/>
        <dsp:cNvSpPr/>
      </dsp:nvSpPr>
      <dsp:spPr bwMode="white">
        <a:xfrm rot="5400000">
          <a:off x="6201043" y="142916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BAF6BFE-C959-4668-857D-86A73801D29D}">
      <dsp:nvSpPr>
        <dsp:cNvPr id="0" name=""/>
        <dsp:cNvSpPr/>
      </dsp:nvSpPr>
      <dsp:spPr bwMode="white">
        <a:xfrm rot="16200000">
          <a:off x="2927919" y="335117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9A4D4852-73D0-4ACF-A45B-DDF7357E7345}">
      <dsp:nvSpPr>
        <dsp:cNvPr id="0" name=""/>
        <dsp:cNvSpPr/>
      </dsp:nvSpPr>
      <dsp:spPr bwMode="white">
        <a:xfrm rot="10800000">
          <a:off x="6201151" y="335106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B123B-9631-4A7A-B7DC-25953E6FA19B}">
      <dsp:nvSpPr>
        <dsp:cNvPr id="0" name=""/>
        <dsp:cNvSpPr/>
      </dsp:nvSpPr>
      <dsp:spPr bwMode="white">
        <a:xfrm>
          <a:off x="682637" y="0"/>
          <a:ext cx="2449285" cy="1632850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  <dsp:sp modelId="{9AFDD5C5-6D04-4565-8EF8-8701C703CCA5}">
      <dsp:nvSpPr>
        <dsp:cNvPr id="0" name=""/>
        <dsp:cNvSpPr/>
      </dsp:nvSpPr>
      <dsp:spPr bwMode="white">
        <a:xfrm>
          <a:off x="3234188" y="1734956"/>
          <a:ext cx="3470032" cy="21433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CPS券</a:t>
          </a:r>
        </a:p>
      </dsp:txBody>
      <dsp:txXfrm>
        <a:off x="3234188" y="1734956"/>
        <a:ext cx="3470032" cy="2143378"/>
      </dsp:txXfrm>
    </dsp:sp>
    <dsp:sp modelId="{3D37F0B9-0864-4916-B215-D73ABF72F74A}">
      <dsp:nvSpPr>
        <dsp:cNvPr id="0" name=""/>
        <dsp:cNvSpPr/>
      </dsp:nvSpPr>
      <dsp:spPr bwMode="white">
        <a:xfrm>
          <a:off x="2928027" y="142905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F2AD0B9-93B7-4106-9FE2-F816B5AA55E7}">
      <dsp:nvSpPr>
        <dsp:cNvPr id="0" name=""/>
        <dsp:cNvSpPr/>
      </dsp:nvSpPr>
      <dsp:spPr bwMode="white">
        <a:xfrm rot="5400000">
          <a:off x="6201043" y="142916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BAF6BFE-C959-4668-857D-86A73801D29D}">
      <dsp:nvSpPr>
        <dsp:cNvPr id="0" name=""/>
        <dsp:cNvSpPr/>
      </dsp:nvSpPr>
      <dsp:spPr bwMode="white">
        <a:xfrm rot="16200000">
          <a:off x="2927919" y="335117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9A4D4852-73D0-4ACF-A45B-DDF7357E7345}">
      <dsp:nvSpPr>
        <dsp:cNvPr id="0" name=""/>
        <dsp:cNvSpPr/>
      </dsp:nvSpPr>
      <dsp:spPr bwMode="white">
        <a:xfrm rot="10800000">
          <a:off x="6201151" y="335106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F3BB9-6612-4697-87EE-EC66312779BE}">
      <dsp:nvSpPr>
        <dsp:cNvPr id="0" name=""/>
        <dsp:cNvSpPr/>
      </dsp:nvSpPr>
      <dsp:spPr bwMode="white">
        <a:xfrm>
          <a:off x="3770" y="0"/>
          <a:ext cx="2194718" cy="602615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/>
            <a:t>选</a:t>
          </a:r>
          <a:r>
            <a:rPr lang="en-US" altLang="zh-CN" sz="1300" kern="1200"/>
            <a:t>CPS+CPA</a:t>
          </a:r>
          <a:r>
            <a:rPr lang="zh-CN" altLang="en-US" sz="1300" kern="1200"/>
            <a:t>红包</a:t>
          </a:r>
        </a:p>
      </dsp:txBody>
      <dsp:txXfrm>
        <a:off x="305078" y="0"/>
        <a:ext cx="1592103" cy="602615"/>
      </dsp:txXfrm>
    </dsp:sp>
    <dsp:sp modelId="{D3000CD6-B08B-4D3B-8D2A-7F1C26A23961}">
      <dsp:nvSpPr>
        <dsp:cNvPr id="0" name=""/>
        <dsp:cNvSpPr/>
      </dsp:nvSpPr>
      <dsp:spPr>
        <a:xfrm>
          <a:off x="1979017" y="0"/>
          <a:ext cx="2194718" cy="602615"/>
        </a:xfrm>
        <a:prstGeom prst="chevron">
          <a:avLst/>
        </a:prstGeom>
        <a:solidFill>
          <a:schemeClr val="accent4">
            <a:shade val="80000"/>
            <a:hueOff val="-171094"/>
            <a:satOff val="0"/>
            <a:lumOff val="11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/>
            <a:t>每天到饭点就发群里</a:t>
          </a:r>
        </a:p>
      </dsp:txBody>
      <dsp:txXfrm>
        <a:off x="2280325" y="0"/>
        <a:ext cx="1592103" cy="602615"/>
      </dsp:txXfrm>
    </dsp:sp>
    <dsp:sp modelId="{74437C11-3810-488A-B265-8C8037793D77}">
      <dsp:nvSpPr>
        <dsp:cNvPr id="0" name=""/>
        <dsp:cNvSpPr/>
      </dsp:nvSpPr>
      <dsp:spPr>
        <a:xfrm>
          <a:off x="3954264" y="0"/>
          <a:ext cx="2194718" cy="602615"/>
        </a:xfrm>
        <a:prstGeom prst="chevron">
          <a:avLst/>
        </a:prstGeom>
        <a:solidFill>
          <a:schemeClr val="accent4">
            <a:shade val="80000"/>
            <a:hueOff val="-342189"/>
            <a:satOff val="0"/>
            <a:lumOff val="22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/>
            <a:t>用户下单购买</a:t>
          </a:r>
        </a:p>
      </dsp:txBody>
      <dsp:txXfrm>
        <a:off x="4255572" y="0"/>
        <a:ext cx="1592103" cy="602615"/>
      </dsp:txXfrm>
    </dsp:sp>
    <dsp:sp modelId="{8E704C52-CBC7-4B3F-895C-F3A9716AA57A}">
      <dsp:nvSpPr>
        <dsp:cNvPr id="0" name=""/>
        <dsp:cNvSpPr/>
      </dsp:nvSpPr>
      <dsp:spPr>
        <a:xfrm>
          <a:off x="5929510" y="0"/>
          <a:ext cx="2194718" cy="602615"/>
        </a:xfrm>
        <a:prstGeom prst="chevron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1300" kern="1200"/>
            <a:t>平台分佣</a:t>
          </a:r>
        </a:p>
      </dsp:txBody>
      <dsp:txXfrm>
        <a:off x="6230818" y="0"/>
        <a:ext cx="1592103" cy="6026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B123B-9631-4A7A-B7DC-25953E6FA19B}">
      <dsp:nvSpPr>
        <dsp:cNvPr id="0" name=""/>
        <dsp:cNvSpPr/>
      </dsp:nvSpPr>
      <dsp:spPr bwMode="white">
        <a:xfrm>
          <a:off x="682637" y="0"/>
          <a:ext cx="2449285" cy="1632850"/>
        </a:xfrm>
        <a:prstGeom prst="rect">
          <a:avLst/>
        </a:prstGeom>
        <a:blipFill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>
            <a:tint val="50000"/>
          </a:schemeClr>
        </a:fillRef>
        <a:effectRef idx="0">
          <a:scrgbClr r="0" g="0" b="0"/>
        </a:effectRef>
        <a:fontRef idx="minor"/>
      </dsp:style>
    </dsp:sp>
    <dsp:sp modelId="{9AFDD5C5-6D04-4565-8EF8-8701C703CCA5}">
      <dsp:nvSpPr>
        <dsp:cNvPr id="0" name=""/>
        <dsp:cNvSpPr/>
      </dsp:nvSpPr>
      <dsp:spPr bwMode="white">
        <a:xfrm>
          <a:off x="3234188" y="1734956"/>
          <a:ext cx="3470032" cy="2143378"/>
        </a:xfrm>
        <a:prstGeom prst="rect">
          <a:avLst/>
        </a:prstGeom>
        <a:noFill/>
        <a:ln>
          <a:noFill/>
        </a:ln>
        <a:effectLst/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>
              <a:solidFill>
                <a:schemeClr val="tx1"/>
              </a:solidFill>
            </a:rPr>
            <a:t>游戏推广</a:t>
          </a:r>
        </a:p>
      </dsp:txBody>
      <dsp:txXfrm>
        <a:off x="3234188" y="1734956"/>
        <a:ext cx="3470032" cy="2143378"/>
      </dsp:txXfrm>
    </dsp:sp>
    <dsp:sp modelId="{3D37F0B9-0864-4916-B215-D73ABF72F74A}">
      <dsp:nvSpPr>
        <dsp:cNvPr id="0" name=""/>
        <dsp:cNvSpPr/>
      </dsp:nvSpPr>
      <dsp:spPr bwMode="white">
        <a:xfrm>
          <a:off x="2928027" y="142905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4F2AD0B9-93B7-4106-9FE2-F816B5AA55E7}">
      <dsp:nvSpPr>
        <dsp:cNvPr id="0" name=""/>
        <dsp:cNvSpPr/>
      </dsp:nvSpPr>
      <dsp:spPr bwMode="white">
        <a:xfrm rot="5400000">
          <a:off x="6201043" y="142916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6BAF6BFE-C959-4668-857D-86A73801D29D}">
      <dsp:nvSpPr>
        <dsp:cNvPr id="0" name=""/>
        <dsp:cNvSpPr/>
      </dsp:nvSpPr>
      <dsp:spPr bwMode="white">
        <a:xfrm rot="16200000">
          <a:off x="2927919" y="3351176"/>
          <a:ext cx="833582" cy="833367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  <dsp:sp modelId="{9A4D4852-73D0-4ACF-A45B-DDF7357E7345}">
      <dsp:nvSpPr>
        <dsp:cNvPr id="0" name=""/>
        <dsp:cNvSpPr/>
      </dsp:nvSpPr>
      <dsp:spPr bwMode="white">
        <a:xfrm rot="10800000">
          <a:off x="6201151" y="3351068"/>
          <a:ext cx="833367" cy="83358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#1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#2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FramedTextPicture#3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FramedTextPicture#4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FramedTextPicture#5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5.png"/><Relationship Id="rId7" Type="http://schemas.openxmlformats.org/officeDocument/2006/relationships/diagramData" Target="../diagrams/data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5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5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7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6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6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diagramData" Target="../diagrams/data7.xml"/><Relationship Id="rId12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7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7.xml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image" Target="../media/image5.png"/><Relationship Id="rId7" Type="http://schemas.openxmlformats.org/officeDocument/2006/relationships/diagramData" Target="../diagrams/data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8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8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diagramData" Target="../diagrams/data2.xml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2.xml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5.png"/><Relationship Id="rId7" Type="http://schemas.openxmlformats.org/officeDocument/2006/relationships/diagramData" Target="../diagrams/data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3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microsoft.com/office/2007/relationships/diagramDrawing" Target="../diagrams/drawing4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6.svg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95258" y="2247900"/>
            <a:ext cx="4754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虚拟产品私域变现途径</a:t>
            </a:r>
            <a:endParaRPr lang="zh-CN" altLang="en-US" sz="2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86835" y="1460500"/>
            <a:ext cx="2516505" cy="621030"/>
            <a:chOff x="5993" y="4227"/>
            <a:chExt cx="3963" cy="978"/>
          </a:xfrm>
        </p:grpSpPr>
        <p:sp>
          <p:nvSpPr>
            <p:cNvPr id="6" name="矩形 5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第二种：视频网站会员灰色产业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2535" y="882015"/>
            <a:ext cx="7783830" cy="92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批发网站：</a:t>
            </a:r>
            <a:endParaRPr lang="zh-CN" altLang="en-US"/>
          </a:p>
          <a:p>
            <a:pPr algn="l"/>
            <a:r>
              <a:rPr lang="zh-CN"/>
              <a:t>各种来源都有，有些是官方流出有些是低价回收的</a:t>
            </a:r>
          </a:p>
        </p:txBody>
      </p:sp>
      <p:sp>
        <p:nvSpPr>
          <p:cNvPr id="7" name="矩形 6"/>
          <p:cNvSpPr/>
          <p:nvPr/>
        </p:nvSpPr>
        <p:spPr>
          <a:xfrm>
            <a:off x="1232535" y="1925955"/>
            <a:ext cx="7783830" cy="17576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破解</a:t>
            </a:r>
            <a:r>
              <a:rPr lang="en-US" altLang="zh-CN" b="1"/>
              <a:t>APP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通过技术手段破解并整合了大量视频网站的会员权利，然后卖激活卡，</a:t>
            </a:r>
          </a:p>
          <a:p>
            <a:pPr algn="l"/>
            <a:r>
              <a:rPr lang="zh-CN"/>
              <a:t>批量采购成本大概一块钱，</a:t>
            </a:r>
          </a:p>
          <a:p>
            <a:pPr algn="l"/>
            <a:r>
              <a:rPr lang="zh-CN"/>
              <a:t>白送的可以，收费的不建议采用，服务器很不稳定，会产生大量售后</a:t>
            </a:r>
          </a:p>
          <a:p>
            <a:pPr algn="l"/>
            <a:r>
              <a:rPr lang="zh-CN"/>
              <a:t>点燃之前代理过其中一个供应商的这种视频网站会员卡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535" y="3735070"/>
            <a:ext cx="2493010" cy="1857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有价值的虚拟产品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4" name="图示 3"/>
          <p:cNvGraphicFramePr/>
          <p:nvPr/>
        </p:nvGraphicFramePr>
        <p:xfrm>
          <a:off x="1271270" y="1011555"/>
          <a:ext cx="7717155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知识付费变现产品：音频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2535" y="859155"/>
            <a:ext cx="6417945" cy="92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喜马拉雅</a:t>
            </a:r>
            <a:r>
              <a:rPr lang="zh-CN" altLang="en-US"/>
              <a:t>：音频课程</a:t>
            </a:r>
          </a:p>
          <a:p>
            <a:pPr algn="l"/>
            <a:r>
              <a:rPr lang="zh-CN"/>
              <a:t>知识付费的首倡者，音频领域一家独大，用户数量超过</a:t>
            </a:r>
            <a:r>
              <a:rPr lang="en-US" altLang="zh-CN"/>
              <a:t>6</a:t>
            </a:r>
            <a:r>
              <a:rPr lang="zh-CN" altLang="en-US"/>
              <a:t>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535" y="1861820"/>
            <a:ext cx="2638425" cy="36588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75100" y="1882775"/>
            <a:ext cx="3675380" cy="36379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/>
              <a:t>喜马拉雅的变现不需要申请代理</a:t>
            </a:r>
          </a:p>
          <a:p>
            <a:pPr algn="ctr"/>
            <a:endParaRPr lang="zh-CN" altLang="en-US"/>
          </a:p>
          <a:p>
            <a:pPr algn="ctr"/>
            <a:r>
              <a:rPr lang="zh-CN" altLang="en-US"/>
              <a:t>直接注册一个会员账号，参加分享赚佣金活动，把活动分享到社群就可以拿季卡一半的佣金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01915" y="859155"/>
            <a:ext cx="1666875" cy="2018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知识付费变现产品：在线课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2535" y="859155"/>
            <a:ext cx="7783830" cy="9277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千聊、荔枝微课</a:t>
            </a:r>
            <a:r>
              <a:rPr lang="zh-CN" altLang="en-US"/>
              <a:t>：在线课程</a:t>
            </a:r>
          </a:p>
          <a:p>
            <a:pPr algn="l"/>
            <a:r>
              <a:rPr lang="zh-CN"/>
              <a:t>提供全网精品网络课程，还支持直播授课，注册会员即可参与课程推广分佣。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2535" y="1908810"/>
            <a:ext cx="3131820" cy="35674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920" y="1908810"/>
            <a:ext cx="3557270" cy="35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有价值的虚拟产品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4" name="图示 3"/>
          <p:cNvGraphicFramePr/>
          <p:nvPr/>
        </p:nvGraphicFramePr>
        <p:xfrm>
          <a:off x="1271270" y="1011555"/>
          <a:ext cx="7717155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本地生活服务推广券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753110" y="772795"/>
            <a:ext cx="8413115" cy="1097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美团联盟</a:t>
            </a:r>
            <a:r>
              <a:rPr lang="zh-CN" altLang="en-US"/>
              <a:t>：</a:t>
            </a:r>
            <a:r>
              <a:rPr lang="en-US" altLang="zh-CN"/>
              <a:t>union.meituan.com</a:t>
            </a:r>
            <a:endParaRPr lang="zh-CN" altLang="en-US"/>
          </a:p>
          <a:p>
            <a:pPr algn="l"/>
            <a:r>
              <a:rPr lang="zh-CN"/>
              <a:t>主要是推美团外卖优惠券，支持</a:t>
            </a:r>
            <a:r>
              <a:rPr lang="en-US" altLang="zh-CN"/>
              <a:t>H5</a:t>
            </a:r>
            <a:r>
              <a:rPr lang="zh-CN" altLang="en-US"/>
              <a:t>，支持小程序，支持中间页唤起美团</a:t>
            </a:r>
            <a:r>
              <a:rPr lang="en-US" altLang="zh-CN"/>
              <a:t>APP</a:t>
            </a:r>
            <a:r>
              <a:rPr lang="zh-CN" altLang="en-US"/>
              <a:t>等方式</a:t>
            </a:r>
          </a:p>
          <a:p>
            <a:pPr algn="l"/>
            <a:r>
              <a:rPr lang="zh-CN" altLang="en-US"/>
              <a:t>官方平台，仅开放公司注册申请，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2805" y="1993265"/>
            <a:ext cx="1963420" cy="3543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110" y="1936115"/>
            <a:ext cx="5346065" cy="345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1415" y="435610"/>
            <a:ext cx="43027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美团推广变现流程：</a:t>
            </a:r>
            <a:endParaRPr lang="zh-CN" altLang="en-US" sz="1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6" name="图示 5"/>
          <p:cNvGraphicFramePr/>
          <p:nvPr/>
        </p:nvGraphicFramePr>
        <p:xfrm>
          <a:off x="957580" y="913765"/>
          <a:ext cx="8128000" cy="60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1870" y="1645920"/>
            <a:ext cx="1860550" cy="19215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52420" y="1645920"/>
            <a:ext cx="2266950" cy="2676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19370" y="1645920"/>
            <a:ext cx="1911985" cy="26276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114540" y="1673225"/>
            <a:ext cx="1674495" cy="2468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ym typeface="+mn-ea"/>
              </a:rPr>
              <a:t>6%</a:t>
            </a:r>
            <a:r>
              <a:rPr lang="zh-CN" altLang="en-US" sz="1400">
                <a:sym typeface="+mn-ea"/>
              </a:rPr>
              <a:t>佣金</a:t>
            </a:r>
          </a:p>
          <a:p>
            <a:pPr algn="ctr"/>
            <a:r>
              <a:rPr lang="en-US" altLang="zh-CN" sz="1400">
                <a:sym typeface="+mn-ea"/>
              </a:rPr>
              <a:t>APP</a:t>
            </a:r>
            <a:r>
              <a:rPr lang="zh-CN" altLang="en-US" sz="1400">
                <a:sym typeface="+mn-ea"/>
              </a:rPr>
              <a:t>新用户有额外￥</a:t>
            </a:r>
            <a:r>
              <a:rPr lang="en-US" altLang="zh-CN" sz="1400">
                <a:sym typeface="+mn-ea"/>
              </a:rPr>
              <a:t>6</a:t>
            </a:r>
            <a:r>
              <a:rPr lang="zh-CN" altLang="en-US" sz="1400">
                <a:sym typeface="+mn-ea"/>
              </a:rPr>
              <a:t>奖励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本地生活服务推广券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753110" y="772795"/>
            <a:ext cx="8413115" cy="1097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饿了么</a:t>
            </a:r>
            <a:r>
              <a:rPr lang="en-US" altLang="zh-CN" b="1"/>
              <a:t>-</a:t>
            </a:r>
            <a:r>
              <a:rPr lang="zh-CN" altLang="en-US" b="1"/>
              <a:t>淘客联盟</a:t>
            </a:r>
            <a:r>
              <a:rPr lang="zh-CN" altLang="en-US"/>
              <a:t>：</a:t>
            </a:r>
            <a:r>
              <a:rPr lang="en-US" altLang="zh-CN"/>
              <a:t>www.alimama.com</a:t>
            </a:r>
            <a:endParaRPr lang="zh-CN" altLang="en-US"/>
          </a:p>
          <a:p>
            <a:pPr algn="l"/>
            <a:r>
              <a:rPr lang="zh-CN"/>
              <a:t>已经加入淘客联盟了，只要有阿里妈妈的淘客账号就可以申请推广资源</a:t>
            </a:r>
            <a:endParaRPr lang="zh-CN" altLang="en-US"/>
          </a:p>
          <a:p>
            <a:pPr algn="l"/>
            <a:r>
              <a:rPr lang="zh-CN" altLang="en-US"/>
              <a:t>跟美团一样，也是主推外卖，</a:t>
            </a:r>
            <a:r>
              <a:rPr lang="en-US" altLang="zh-CN"/>
              <a:t>6%</a:t>
            </a:r>
            <a:r>
              <a:rPr lang="zh-CN" altLang="en-US"/>
              <a:t>佣金，新人有额外￥</a:t>
            </a:r>
            <a:r>
              <a:rPr lang="en-US" altLang="zh-CN"/>
              <a:t>6</a:t>
            </a:r>
            <a:r>
              <a:rPr lang="zh-CN" altLang="en-US"/>
              <a:t>奖励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1936115"/>
            <a:ext cx="3930015" cy="358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有价值的虚拟产品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4" name="图示 3"/>
          <p:cNvGraphicFramePr/>
          <p:nvPr/>
        </p:nvGraphicFramePr>
        <p:xfrm>
          <a:off x="1271270" y="1011555"/>
          <a:ext cx="7717155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本地生活服务推广券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753110" y="772795"/>
            <a:ext cx="8413115" cy="1097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b="1"/>
              <a:t>360</a:t>
            </a:r>
            <a:r>
              <a:rPr lang="zh-CN" altLang="en-US" b="1"/>
              <a:t>手游合作平台</a:t>
            </a:r>
            <a:r>
              <a:rPr lang="zh-CN" altLang="en-US"/>
              <a:t>：</a:t>
            </a:r>
            <a:r>
              <a:rPr lang="en-US" altLang="zh-CN"/>
              <a:t>tui.360.cn</a:t>
            </a:r>
            <a:endParaRPr lang="zh-CN" altLang="en-US"/>
          </a:p>
          <a:p>
            <a:pPr algn="l"/>
            <a:r>
              <a:rPr lang="zh-CN"/>
              <a:t>手游推广平台有很多，知名度高一点的相对靠谱，</a:t>
            </a:r>
            <a:r>
              <a:rPr lang="en-US" altLang="zh-CN"/>
              <a:t>360</a:t>
            </a:r>
            <a:r>
              <a:rPr lang="zh-CN" altLang="en-US"/>
              <a:t>有一个相对成熟的平台</a:t>
            </a:r>
          </a:p>
          <a:p>
            <a:pPr algn="l"/>
            <a:r>
              <a:rPr lang="zh-CN"/>
              <a:t>手游推广佣金比较高，大概在</a:t>
            </a:r>
            <a:r>
              <a:rPr lang="en-US" altLang="zh-CN"/>
              <a:t>30-60%</a:t>
            </a:r>
            <a:r>
              <a:rPr lang="zh-CN" altLang="en-US"/>
              <a:t>不等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110" y="1986280"/>
            <a:ext cx="4442460" cy="2653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145" y="1986280"/>
            <a:ext cx="3817620" cy="2785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背景：什么情况下需要虚拟产品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1233805" y="930275"/>
            <a:ext cx="7964170" cy="18002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虚拟产品的优势</a:t>
            </a:r>
            <a:r>
              <a:rPr lang="zh-CN" altLang="en-US"/>
              <a:t>：</a:t>
            </a:r>
          </a:p>
          <a:p>
            <a:pPr algn="l"/>
            <a:r>
              <a:rPr lang="en-US" altLang="zh-CN"/>
              <a:t>· </a:t>
            </a:r>
            <a:r>
              <a:rPr lang="zh-CN"/>
              <a:t>无需物流，节省了商家的运费成本，节省了用户的等待成本</a:t>
            </a:r>
            <a:endParaRPr lang="zh-CN" altLang="en-US"/>
          </a:p>
          <a:p>
            <a:pPr algn="l"/>
            <a:r>
              <a:rPr lang="en-US" altLang="zh-CN"/>
              <a:t>· </a:t>
            </a:r>
            <a:r>
              <a:rPr lang="zh-CN">
                <a:sym typeface="+mn-ea"/>
              </a:rPr>
              <a:t>可以设计成无需人工干预的全自动流程：支持自动领取，自动核销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/>
              <a:t>· </a:t>
            </a:r>
            <a:r>
              <a:rPr lang="zh-CN" altLang="en-US"/>
              <a:t>大部分情况下</a:t>
            </a:r>
            <a:r>
              <a:rPr lang="zh-CN">
                <a:sym typeface="+mn-ea"/>
              </a:rPr>
              <a:t>无库存制约，无需备货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大部分</a:t>
            </a:r>
            <a:r>
              <a:rPr lang="zh-CN" altLang="en-US">
                <a:sym typeface="+mn-ea"/>
              </a:rPr>
              <a:t>情况下</a:t>
            </a:r>
            <a:r>
              <a:rPr lang="zh-CN" altLang="en-US"/>
              <a:t>很难衡量其价值，可以用较低的成本宣传成较高的价值</a:t>
            </a:r>
          </a:p>
        </p:txBody>
      </p:sp>
      <p:sp>
        <p:nvSpPr>
          <p:cNvPr id="3" name="矩形 2"/>
          <p:cNvSpPr/>
          <p:nvPr/>
        </p:nvSpPr>
        <p:spPr>
          <a:xfrm>
            <a:off x="1233805" y="2887980"/>
            <a:ext cx="7964170" cy="193738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b="1"/>
              <a:t>虚拟产品在私域适用的场景</a:t>
            </a:r>
            <a:r>
              <a:rPr lang="zh-CN" altLang="en-US"/>
              <a:t>：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新业务模型的前期流程测试，不方便订货、备货</a:t>
            </a:r>
          </a:p>
          <a:p>
            <a:pPr algn="l"/>
            <a:r>
              <a:rPr lang="en-US"/>
              <a:t>· </a:t>
            </a:r>
            <a:r>
              <a:rPr lang="zh-CN" altLang="en-US"/>
              <a:t>需要给到用户一定的利益点，但同时又需要严格控制成本的场景：</a:t>
            </a:r>
          </a:p>
          <a:p>
            <a:pPr algn="l"/>
            <a:r>
              <a:rPr lang="zh-CN" altLang="en-US"/>
              <a:t>  进群利益点，入会利益点，裂变利益点，晒图利益点</a:t>
            </a:r>
          </a:p>
          <a:p>
            <a:pPr algn="l"/>
            <a:r>
              <a:rPr lang="en-US" altLang="zh-CN"/>
              <a:t>· </a:t>
            </a:r>
            <a:r>
              <a:rPr lang="zh-CN" altLang="en-US"/>
              <a:t>低质量的粉丝变现：泛粉变现、裂变粉变现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48367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延伸思考：还有没有更多可以变现的虚拟资源？</a:t>
            </a:r>
            <a:endParaRPr lang="en-US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752475" y="1054100"/>
            <a:ext cx="8413115" cy="1097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b="1"/>
              <a:t>网课</a:t>
            </a:r>
            <a:r>
              <a:rPr lang="zh-CN" altLang="en-US"/>
              <a:t>：斑马、小猴、学而思、小熊美术、优学猫、编程猫</a:t>
            </a:r>
          </a:p>
          <a:p>
            <a:pPr algn="l"/>
            <a:r>
              <a:rPr lang="zh-CN" altLang="en-US"/>
              <a:t>小课获客，转大课赚</a:t>
            </a:r>
            <a:r>
              <a:rPr lang="en-US" altLang="zh-CN"/>
              <a:t>10-15%</a:t>
            </a:r>
            <a:r>
              <a:rPr lang="zh-CN" altLang="en-US"/>
              <a:t>佣金     </a:t>
            </a:r>
          </a:p>
        </p:txBody>
      </p:sp>
      <p:sp>
        <p:nvSpPr>
          <p:cNvPr id="5" name="矩形 4"/>
          <p:cNvSpPr/>
          <p:nvPr/>
        </p:nvSpPr>
        <p:spPr>
          <a:xfrm>
            <a:off x="752475" y="2330450"/>
            <a:ext cx="8413115" cy="1097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b="1"/>
              <a:t>网赚</a:t>
            </a:r>
            <a:r>
              <a:rPr lang="zh-CN" altLang="en-US" b="1"/>
              <a:t>平台</a:t>
            </a:r>
            <a:r>
              <a:rPr lang="zh-CN" altLang="en-US"/>
              <a:t>：</a:t>
            </a:r>
          </a:p>
          <a:p>
            <a:pPr algn="l"/>
            <a:r>
              <a:rPr lang="zh-CN"/>
              <a:t>导粉去刷单公司接任务，按人头计费</a:t>
            </a:r>
          </a:p>
        </p:txBody>
      </p:sp>
      <p:sp>
        <p:nvSpPr>
          <p:cNvPr id="6" name="矩形 5"/>
          <p:cNvSpPr/>
          <p:nvPr/>
        </p:nvSpPr>
        <p:spPr>
          <a:xfrm>
            <a:off x="752475" y="3618865"/>
            <a:ext cx="8413115" cy="10979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b="1"/>
              <a:t>TO BE CONTINUE...</a:t>
            </a:r>
            <a:endParaRPr lang="en-US" altLang="zh-C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7553BAF7-1025-4871-91B0-04DD443E1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716" y="2136837"/>
            <a:ext cx="1772796" cy="1765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有价值的虚拟产品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4" name="图示 3"/>
          <p:cNvGraphicFramePr/>
          <p:nvPr/>
        </p:nvGraphicFramePr>
        <p:xfrm>
          <a:off x="1271270" y="1011555"/>
          <a:ext cx="7717155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网络小说资源：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</a:t>
            </a:r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大小说分销平台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85" y="1625600"/>
            <a:ext cx="9010650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网络小说资源：男频女频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1163320" y="1913255"/>
            <a:ext cx="3836035" cy="34315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600"/>
              <a:t>男频赛道里，阅文跟掌读都有大公司病，对市场的反应缓慢。网易文鼎的书籍体量比阳光、掌中云要小得多，目前来看，掌中云是男频的老大。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值得注意的是，</a:t>
            </a:r>
            <a:r>
              <a:rPr lang="zh-CN" altLang="en-US" sz="1600">
                <a:sym typeface="+mn-ea"/>
              </a:rPr>
              <a:t>掌文分销平台（黑岩）在</a:t>
            </a:r>
            <a:r>
              <a:rPr lang="en-US" altLang="zh-CN" sz="1600">
                <a:sym typeface="+mn-ea"/>
              </a:rPr>
              <a:t>19</a:t>
            </a:r>
            <a:r>
              <a:rPr lang="zh-CN" altLang="en-US" sz="1600">
                <a:sym typeface="+mn-ea"/>
              </a:rPr>
              <a:t>年靠</a:t>
            </a:r>
            <a:r>
              <a:rPr lang="zh-CN" altLang="en-US" sz="1600"/>
              <a:t>《豪婿》开创了一个女婿文、暴富文的时代，快看小说旗下的阳光分销平台，依靠资金优势买断了掌文的爆款小说版权</a:t>
            </a:r>
            <a:r>
              <a:rPr lang="zh-CN" altLang="en-US" sz="1600">
                <a:sym typeface="+mn-ea"/>
              </a:rPr>
              <a:t>，也有不少高转化的作品</a:t>
            </a:r>
            <a:r>
              <a:rPr lang="zh-CN" altLang="en-US" sz="1600"/>
              <a:t>。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推荐：</a:t>
            </a:r>
            <a:r>
              <a:rPr lang="zh-CN" altLang="en-US" sz="1600" b="1"/>
              <a:t>掌中云</a:t>
            </a:r>
            <a:r>
              <a:rPr lang="zh-CN" altLang="en-US" sz="1600"/>
              <a:t>   </a:t>
            </a:r>
            <a:r>
              <a:rPr lang="zh-CN" altLang="en-US" sz="1600" b="1"/>
              <a:t>阳光</a:t>
            </a:r>
            <a:br>
              <a:rPr lang="zh-CN" altLang="en-US" sz="1600"/>
            </a:br>
            <a:r>
              <a:rPr lang="zh-CN" altLang="en-US" sz="1600"/>
              <a:t>目前点燃拿到的是网易文鼎的代理权</a:t>
            </a:r>
          </a:p>
        </p:txBody>
      </p:sp>
      <p:sp>
        <p:nvSpPr>
          <p:cNvPr id="12" name="矩形 11"/>
          <p:cNvSpPr/>
          <p:nvPr/>
        </p:nvSpPr>
        <p:spPr>
          <a:xfrm>
            <a:off x="5252720" y="1913255"/>
            <a:ext cx="3900805" cy="34315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1600"/>
              <a:t>女频赛道里，悠书阁是没有争议的老大。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微阅云虽然爆款频出，但曾经做法激进，业界口碑较差，这导致了代理不愿意跟它玩，投放微阅云的基本没见过。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/>
              <a:t>剩下的两个女频平台，投放选择微小宝的代理要多些，微小宝的势头强于追书云。</a:t>
            </a:r>
          </a:p>
          <a:p>
            <a:pPr algn="l"/>
            <a:endParaRPr lang="zh-CN" altLang="en-US" sz="1600"/>
          </a:p>
          <a:p>
            <a:pPr algn="l"/>
            <a:r>
              <a:rPr lang="zh-CN" altLang="en-US" sz="1600">
                <a:sym typeface="+mn-ea"/>
              </a:rPr>
              <a:t>推荐：</a:t>
            </a:r>
            <a:r>
              <a:rPr lang="zh-CN" altLang="en-US" sz="1600" b="1">
                <a:sym typeface="+mn-ea"/>
              </a:rPr>
              <a:t>悠书阁</a:t>
            </a:r>
            <a:br>
              <a:rPr lang="zh-CN" altLang="en-US" sz="1600">
                <a:sym typeface="+mn-ea"/>
              </a:rPr>
            </a:br>
            <a:endParaRPr lang="zh-CN" altLang="en-US" sz="160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320" y="885825"/>
            <a:ext cx="971550" cy="98107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2720" y="882650"/>
            <a:ext cx="927100" cy="984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网络小说变现流程：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2" name="图示 1"/>
          <p:cNvGraphicFramePr/>
          <p:nvPr/>
        </p:nvGraphicFramePr>
        <p:xfrm>
          <a:off x="957580" y="913765"/>
          <a:ext cx="8128000" cy="60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5215" y="1654810"/>
            <a:ext cx="1962785" cy="3819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4020" y="1654810"/>
            <a:ext cx="1833880" cy="2553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10070" y="1654810"/>
            <a:ext cx="1896110" cy="30175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1040" y="1654810"/>
            <a:ext cx="2203450" cy="321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有价值的虚拟产品</a:t>
            </a:r>
            <a:endParaRPr lang="zh-CN" altLang="en-US" sz="16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4" name="图示 3"/>
          <p:cNvGraphicFramePr/>
          <p:nvPr/>
        </p:nvGraphicFramePr>
        <p:xfrm>
          <a:off x="1271270" y="1011555"/>
          <a:ext cx="7717155" cy="418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第一种：正规视频网站代理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233805" y="843280"/>
            <a:ext cx="8079105" cy="1014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/>
              <a:t>目前只有爱奇艺提供了官方的加盟网站，可以直接注册申请</a:t>
            </a:r>
          </a:p>
          <a:p>
            <a:pPr algn="l"/>
            <a:r>
              <a:rPr lang="zh-CN"/>
              <a:t>http://qm.vip.iqiyi.com/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3805" y="1910715"/>
            <a:ext cx="6584950" cy="3676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视频会员变现流程：</a:t>
            </a:r>
            <a:endParaRPr lang="zh-CN" altLang="en-US" sz="140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2" name="图示 1"/>
          <p:cNvGraphicFramePr/>
          <p:nvPr/>
        </p:nvGraphicFramePr>
        <p:xfrm>
          <a:off x="957580" y="913765"/>
          <a:ext cx="8128000" cy="60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" y="1615440"/>
            <a:ext cx="2287270" cy="28251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57115" y="1615440"/>
            <a:ext cx="2179955" cy="32492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9570" y="1615440"/>
            <a:ext cx="1947545" cy="149479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114540" y="1673225"/>
            <a:ext cx="1674495" cy="24688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/>
              <a:t>年卡官网价</a:t>
            </a:r>
            <a:r>
              <a:rPr lang="en-US" altLang="zh-CN" sz="1400"/>
              <a:t>198</a:t>
            </a:r>
            <a:r>
              <a:rPr lang="zh-CN" altLang="en-US" sz="1400"/>
              <a:t>元</a:t>
            </a:r>
          </a:p>
          <a:p>
            <a:pPr algn="ctr"/>
            <a:r>
              <a:rPr lang="en-US" altLang="zh-CN" sz="1400"/>
              <a:t>X</a:t>
            </a:r>
            <a:r>
              <a:rPr lang="zh-CN" altLang="en-US" sz="1400"/>
              <a:t>宝中间商价</a:t>
            </a:r>
            <a:r>
              <a:rPr lang="en-US" altLang="zh-CN" sz="1400"/>
              <a:t>178</a:t>
            </a:r>
            <a:r>
              <a:rPr lang="zh-CN" altLang="en-US" sz="1400"/>
              <a:t>元</a:t>
            </a:r>
          </a:p>
          <a:p>
            <a:pPr algn="ctr"/>
            <a:r>
              <a:rPr lang="zh-CN" altLang="en-US" sz="1400"/>
              <a:t>社群专享价</a:t>
            </a:r>
            <a:r>
              <a:rPr lang="en-US" altLang="zh-CN" sz="1400"/>
              <a:t>99</a:t>
            </a:r>
            <a:r>
              <a:rPr lang="zh-CN" altLang="en-US" sz="1400"/>
              <a:t>元</a:t>
            </a:r>
          </a:p>
          <a:p>
            <a:pPr algn="ctr"/>
            <a:r>
              <a:rPr lang="zh-CN" altLang="en-US" sz="1400">
                <a:solidFill>
                  <a:srgbClr val="FF0000"/>
                </a:solidFill>
              </a:rPr>
              <a:t>佣金￥</a:t>
            </a:r>
            <a:r>
              <a:rPr lang="en-US" altLang="zh-CN" sz="1400">
                <a:solidFill>
                  <a:srgbClr val="FF0000"/>
                </a:solidFill>
              </a:rPr>
              <a:t>24.92</a:t>
            </a:r>
            <a:r>
              <a:rPr lang="zh-CN" altLang="en-US" sz="1400">
                <a:solidFill>
                  <a:srgbClr val="FF0000"/>
                </a:solidFill>
              </a:rPr>
              <a:t>元</a:t>
            </a:r>
          </a:p>
          <a:p>
            <a:pPr algn="ctr"/>
            <a:r>
              <a:rPr lang="zh-CN" altLang="en-US" sz="1400">
                <a:solidFill>
                  <a:srgbClr val="FF0000"/>
                </a:solidFill>
              </a:rPr>
              <a:t>拉新额外奖</a:t>
            </a:r>
            <a:r>
              <a:rPr lang="en-US" altLang="zh-CN" sz="1400">
                <a:solidFill>
                  <a:srgbClr val="FF0000"/>
                </a:solidFill>
              </a:rPr>
              <a:t>5.34</a:t>
            </a:r>
            <a:r>
              <a:rPr lang="zh-CN" altLang="en-US" sz="1400">
                <a:solidFill>
                  <a:srgbClr val="FF0000"/>
                </a:solidFill>
              </a:rPr>
              <a:t>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自定义</PresentationFormat>
  <Paragraphs>132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Impact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917</cp:revision>
  <dcterms:created xsi:type="dcterms:W3CDTF">2021-05-24T10:31:00Z</dcterms:created>
  <dcterms:modified xsi:type="dcterms:W3CDTF">2021-08-19T02:58:21Z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