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6" r:id="rId7"/>
    <p:sldId id="2699" r:id="rId8"/>
    <p:sldId id="2700" r:id="rId9"/>
    <p:sldId id="2728" r:id="rId10"/>
    <p:sldId id="2716" r:id="rId11"/>
    <p:sldId id="2703" r:id="rId12"/>
    <p:sldId id="2715" r:id="rId13"/>
    <p:sldId id="2717" r:id="rId14"/>
    <p:sldId id="2729" r:id="rId15"/>
    <p:sldId id="2660" r:id="rId16"/>
    <p:sldId id="2647" r:id="rId17"/>
    <p:sldId id="2689" r:id="rId18"/>
    <p:sldId id="3999" r:id="rId19"/>
    <p:sldId id="2634" r:id="rId20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ED7D31"/>
    <a:srgbClr val="FEA900"/>
    <a:srgbClr val="E93252"/>
    <a:srgbClr val="6DF5ED"/>
    <a:srgbClr val="FFFFFF"/>
    <a:srgbClr val="F8F8F8"/>
    <a:srgbClr val="120C16"/>
    <a:srgbClr val="0358B2"/>
    <a:srgbClr val="035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" y="8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7-29T00:31:24.238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 dirty="0"/>
            <a:t>案例目标及背景</a:t>
          </a:r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#1"/>
    <dgm:cxn modelId="{B85F9E25-C652-4B7F-8FD1-439B78BFFC09}" type="presOf" srcId="{A7E2548B-AC32-4B01-BBFA-02F40C0F4EC3}" destId="{C385AF22-AC18-4DC8-9B28-602D0C637594}" srcOrd="1" destOrd="0" presId="urn:microsoft.com/office/officeart/2005/8/layout/list1#1"/>
    <dgm:cxn modelId="{C0C92239-6F59-4A67-8B01-83B8CED33E59}" type="presOf" srcId="{5BA5075A-9611-40EC-B66E-1C50AF866171}" destId="{06CD99E7-5F6F-4B3A-B6AF-722345E5A49F}" srcOrd="0" destOrd="0" presId="urn:microsoft.com/office/officeart/2005/8/layout/list1#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1"/>
    <dgm:cxn modelId="{5DA8AC74-33F2-4C28-8300-0E50990216C1}" type="presOf" srcId="{AA796176-FFEA-4453-B3C5-86FCA4C88052}" destId="{5CB4522F-075B-43D2-9CCA-FF96AAAB0675}" srcOrd="0" destOrd="0" presId="urn:microsoft.com/office/officeart/2005/8/layout/list1#1"/>
    <dgm:cxn modelId="{D8070E78-59F1-4513-9398-C426422CA6D2}" type="presOf" srcId="{A7E2548B-AC32-4B01-BBFA-02F40C0F4EC3}" destId="{E4755B94-5E72-4C9F-A91A-56B0FCDA28F1}" srcOrd="0" destOrd="0" presId="urn:microsoft.com/office/officeart/2005/8/layout/list1#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#1"/>
    <dgm:cxn modelId="{B7AC3EAD-C2E5-4EE1-AD67-1717C0B0AE79}" type="presOf" srcId="{ACC21E35-BE52-4B64-9CE3-EAFB2C2B911E}" destId="{3240125D-75FD-4A57-A758-6C50E602A37F}" srcOrd="0" destOrd="0" presId="urn:microsoft.com/office/officeart/2005/8/layout/list1#1"/>
    <dgm:cxn modelId="{A0A139B8-C29C-4CF6-B01A-C9215FF29A1B}" type="presOf" srcId="{0FABB1E1-B967-41CD-8BD9-01EE970157FC}" destId="{1CC4936E-ED17-4D2F-9813-87EE95763F16}" srcOrd="1" destOrd="0" presId="urn:microsoft.com/office/officeart/2005/8/layout/list1#1"/>
    <dgm:cxn modelId="{04D720C0-4218-4938-9515-27C87D79C1B0}" type="presOf" srcId="{730938A3-D819-41F7-BE39-9DDAA446A19F}" destId="{427123AE-6E68-4008-BD50-9CC20F57260E}" srcOrd="1" destOrd="0" presId="urn:microsoft.com/office/officeart/2005/8/layout/list1#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1"/>
    <dgm:cxn modelId="{A1FCD9D6-88FE-42F6-A005-7CB64FD4DF60}" type="presOf" srcId="{730938A3-D819-41F7-BE39-9DDAA446A19F}" destId="{0B52D98E-03C2-4BD0-85E7-F52451A2A69F}" srcOrd="0" destOrd="0" presId="urn:microsoft.com/office/officeart/2005/8/layout/list1#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#1"/>
    <dgm:cxn modelId="{3C593DDB-6C1E-4F28-B97E-4C473646A717}" type="presParOf" srcId="{792D5933-AD40-45AE-8480-2968FCA8CAA1}" destId="{E4755B94-5E72-4C9F-A91A-56B0FCDA28F1}" srcOrd="0" destOrd="0" presId="urn:microsoft.com/office/officeart/2005/8/layout/list1#1"/>
    <dgm:cxn modelId="{53C2F299-254F-4955-8E1D-0975BFA29DEA}" type="presParOf" srcId="{792D5933-AD40-45AE-8480-2968FCA8CAA1}" destId="{C385AF22-AC18-4DC8-9B28-602D0C637594}" srcOrd="1" destOrd="0" presId="urn:microsoft.com/office/officeart/2005/8/layout/list1#1"/>
    <dgm:cxn modelId="{3A418ED2-15B8-43F7-9CB2-B8862013A2CF}" type="presParOf" srcId="{5CB4522F-075B-43D2-9CCA-FF96AAAB0675}" destId="{744720FB-B56E-4487-9420-26F63FDC8A92}" srcOrd="1" destOrd="0" presId="urn:microsoft.com/office/officeart/2005/8/layout/list1#1"/>
    <dgm:cxn modelId="{4B625579-78F4-45B2-9DFA-A7F13878CD9D}" type="presParOf" srcId="{5CB4522F-075B-43D2-9CCA-FF96AAAB0675}" destId="{46544825-FBF5-4CDD-8C6C-17BDB8D6624D}" srcOrd="2" destOrd="0" presId="urn:microsoft.com/office/officeart/2005/8/layout/list1#1"/>
    <dgm:cxn modelId="{2DFB4BE4-930E-4611-A053-82E8D625F27C}" type="presParOf" srcId="{5CB4522F-075B-43D2-9CCA-FF96AAAB0675}" destId="{4BCF71AD-8735-4E36-8AA7-859BE626CF89}" srcOrd="3" destOrd="0" presId="urn:microsoft.com/office/officeart/2005/8/layout/list1#1"/>
    <dgm:cxn modelId="{F4723558-B28C-40C9-B27F-72F9BE0AF3F5}" type="presParOf" srcId="{5CB4522F-075B-43D2-9CCA-FF96AAAB0675}" destId="{EED333AA-5EDE-462B-829D-585765A00D61}" srcOrd="4" destOrd="0" presId="urn:microsoft.com/office/officeart/2005/8/layout/list1#1"/>
    <dgm:cxn modelId="{3D31BDE9-49B2-47DF-A12F-0683BC775F18}" type="presParOf" srcId="{EED333AA-5EDE-462B-829D-585765A00D61}" destId="{75DA4DF2-046A-4C6A-8086-7C3E7861D4E7}" srcOrd="0" destOrd="0" presId="urn:microsoft.com/office/officeart/2005/8/layout/list1#1"/>
    <dgm:cxn modelId="{37B9B0F7-2467-4A73-A2F3-48AAF33F4ACD}" type="presParOf" srcId="{EED333AA-5EDE-462B-829D-585765A00D61}" destId="{FBD91DA6-F483-4103-904B-0A0489E1DCE7}" srcOrd="1" destOrd="0" presId="urn:microsoft.com/office/officeart/2005/8/layout/list1#1"/>
    <dgm:cxn modelId="{85C47340-8A9E-4592-AB66-216A17057F11}" type="presParOf" srcId="{5CB4522F-075B-43D2-9CCA-FF96AAAB0675}" destId="{48F65CE9-588F-481F-B88C-E3C4A9B9C782}" srcOrd="5" destOrd="0" presId="urn:microsoft.com/office/officeart/2005/8/layout/list1#1"/>
    <dgm:cxn modelId="{B514B097-DCDB-49D3-9A46-45A481532DCB}" type="presParOf" srcId="{5CB4522F-075B-43D2-9CCA-FF96AAAB0675}" destId="{9A2FC35B-336D-4AB9-BE3B-E5A027415580}" srcOrd="6" destOrd="0" presId="urn:microsoft.com/office/officeart/2005/8/layout/list1#1"/>
    <dgm:cxn modelId="{8445FA2B-93A1-4A85-A633-6C53B31E6640}" type="presParOf" srcId="{5CB4522F-075B-43D2-9CCA-FF96AAAB0675}" destId="{781EB76A-EEE2-4822-9A02-692FC3F6DBFE}" srcOrd="7" destOrd="0" presId="urn:microsoft.com/office/officeart/2005/8/layout/list1#1"/>
    <dgm:cxn modelId="{585724F5-D580-4123-A6B5-18BCB4B61298}" type="presParOf" srcId="{5CB4522F-075B-43D2-9CCA-FF96AAAB0675}" destId="{1A83AB0C-0313-42B2-AD86-7F1781B8A4B2}" srcOrd="8" destOrd="0" presId="urn:microsoft.com/office/officeart/2005/8/layout/list1#1"/>
    <dgm:cxn modelId="{D3A9A500-291D-4315-A0B5-48A11AFD7872}" type="presParOf" srcId="{1A83AB0C-0313-42B2-AD86-7F1781B8A4B2}" destId="{0B52D98E-03C2-4BD0-85E7-F52451A2A69F}" srcOrd="0" destOrd="0" presId="urn:microsoft.com/office/officeart/2005/8/layout/list1#1"/>
    <dgm:cxn modelId="{08FF2DFE-CF0C-4A40-BF76-5D8DF2A83E45}" type="presParOf" srcId="{1A83AB0C-0313-42B2-AD86-7F1781B8A4B2}" destId="{427123AE-6E68-4008-BD50-9CC20F57260E}" srcOrd="1" destOrd="0" presId="urn:microsoft.com/office/officeart/2005/8/layout/list1#1"/>
    <dgm:cxn modelId="{6BF98521-58EF-4718-94C0-86D18F889A8F}" type="presParOf" srcId="{5CB4522F-075B-43D2-9CCA-FF96AAAB0675}" destId="{3E45E6F7-D029-421E-9785-40AC3D5809F6}" srcOrd="9" destOrd="0" presId="urn:microsoft.com/office/officeart/2005/8/layout/list1#1"/>
    <dgm:cxn modelId="{05C125E2-B9C9-4C04-B36D-0D1E8CAE682E}" type="presParOf" srcId="{5CB4522F-075B-43D2-9CCA-FF96AAAB0675}" destId="{DC58CA3D-313C-426E-A0D6-37AFDA45F7F0}" srcOrd="10" destOrd="0" presId="urn:microsoft.com/office/officeart/2005/8/layout/list1#1"/>
    <dgm:cxn modelId="{E919EC92-820A-428D-99E1-2B124C1E1608}" type="presParOf" srcId="{5CB4522F-075B-43D2-9CCA-FF96AAAB0675}" destId="{97D0A409-687F-48B8-8F97-815DE1E84580}" srcOrd="11" destOrd="0" presId="urn:microsoft.com/office/officeart/2005/8/layout/list1#1"/>
    <dgm:cxn modelId="{5EF25026-603F-4335-9104-A837A384B12F}" type="presParOf" srcId="{5CB4522F-075B-43D2-9CCA-FF96AAAB0675}" destId="{6C682417-E35E-4747-8277-8398315EE0A6}" srcOrd="12" destOrd="0" presId="urn:microsoft.com/office/officeart/2005/8/layout/list1#1"/>
    <dgm:cxn modelId="{9C82A2E3-73F3-44C2-B38A-81C0C8565E9A}" type="presParOf" srcId="{6C682417-E35E-4747-8277-8398315EE0A6}" destId="{3240125D-75FD-4A57-A758-6C50E602A37F}" srcOrd="0" destOrd="0" presId="urn:microsoft.com/office/officeart/2005/8/layout/list1#1"/>
    <dgm:cxn modelId="{F376AE30-1079-4CDB-8E35-FE488DCEAD2D}" type="presParOf" srcId="{6C682417-E35E-4747-8277-8398315EE0A6}" destId="{19E92E6E-C255-46EA-A296-4EEB24EE3A0F}" srcOrd="1" destOrd="0" presId="urn:microsoft.com/office/officeart/2005/8/layout/list1#1"/>
    <dgm:cxn modelId="{F33726E3-490B-4D06-A525-1BA1AEBB1C8F}" type="presParOf" srcId="{5CB4522F-075B-43D2-9CCA-FF96AAAB0675}" destId="{B5396BCF-9918-4D1E-8A96-750EB7B7FAF0}" srcOrd="13" destOrd="0" presId="urn:microsoft.com/office/officeart/2005/8/layout/list1#1"/>
    <dgm:cxn modelId="{D7FFDA87-5839-4CB8-B744-1B7230101671}" type="presParOf" srcId="{5CB4522F-075B-43D2-9CCA-FF96AAAB0675}" destId="{F46CC245-10BE-4E19-B679-8FD2CCBD83C6}" srcOrd="14" destOrd="0" presId="urn:microsoft.com/office/officeart/2005/8/layout/list1#1"/>
    <dgm:cxn modelId="{771C0B25-5E8F-4FF8-B0F2-C6E7A9E26EB1}" type="presParOf" srcId="{5CB4522F-075B-43D2-9CCA-FF96AAAB0675}" destId="{259E2F94-8223-4A49-9E41-02FF9C3E6DB7}" srcOrd="15" destOrd="0" presId="urn:microsoft.com/office/officeart/2005/8/layout/list1#1"/>
    <dgm:cxn modelId="{51C24110-273A-445F-A797-AAB07E190C8A}" type="presParOf" srcId="{5CB4522F-075B-43D2-9CCA-FF96AAAB0675}" destId="{0582B587-2F69-4A4E-91D2-4D573939D386}" srcOrd="16" destOrd="0" presId="urn:microsoft.com/office/officeart/2005/8/layout/list1#1"/>
    <dgm:cxn modelId="{88995C75-011B-442D-B3B0-68C8AA231378}" type="presParOf" srcId="{0582B587-2F69-4A4E-91D2-4D573939D386}" destId="{5637D23C-C60D-4167-8816-BB9B9D431E0E}" srcOrd="0" destOrd="0" presId="urn:microsoft.com/office/officeart/2005/8/layout/list1#1"/>
    <dgm:cxn modelId="{E0066D49-5AF0-4005-90B5-6383B1A25CC7}" type="presParOf" srcId="{0582B587-2F69-4A4E-91D2-4D573939D386}" destId="{1CC4936E-ED17-4D2F-9813-87EE95763F16}" srcOrd="1" destOrd="0" presId="urn:microsoft.com/office/officeart/2005/8/layout/list1#1"/>
    <dgm:cxn modelId="{81049395-50FC-4BE5-999A-FA3A910C6AB6}" type="presParOf" srcId="{5CB4522F-075B-43D2-9CCA-FF96AAAB0675}" destId="{9E8ED095-A689-4B24-8673-40FB702F4F98}" srcOrd="17" destOrd="0" presId="urn:microsoft.com/office/officeart/2005/8/layout/list1#1"/>
    <dgm:cxn modelId="{3D70EB50-153F-4492-947D-EB83294A4E59}" type="presParOf" srcId="{5CB4522F-075B-43D2-9CCA-FF96AAAB0675}" destId="{5AA363B9-8FB5-41E3-8B35-97BD2D191B34}" srcOrd="18" destOrd="0" presId="urn:microsoft.com/office/officeart/2005/8/layout/list1#1"/>
    <dgm:cxn modelId="{B4FB1D32-D4A2-4494-BD76-A825F382590C}" type="presParOf" srcId="{5CB4522F-075B-43D2-9CCA-FF96AAAB0675}" destId="{165391A6-F699-41AC-8B55-B5334317737C}" srcOrd="19" destOrd="0" presId="urn:microsoft.com/office/officeart/2005/8/layout/list1#1"/>
    <dgm:cxn modelId="{393A8961-3DBD-4564-A6C2-813CA257BD58}" type="presParOf" srcId="{5CB4522F-075B-43D2-9CCA-FF96AAAB0675}" destId="{9922DA3E-3EF6-42FA-9CC9-86C6C0F10C5A}" srcOrd="20" destOrd="0" presId="urn:microsoft.com/office/officeart/2005/8/layout/list1#1"/>
    <dgm:cxn modelId="{87A52DF9-2C26-4E57-84A9-EEF8930BCF18}" type="presParOf" srcId="{9922DA3E-3EF6-42FA-9CC9-86C6C0F10C5A}" destId="{06CD99E7-5F6F-4B3A-B6AF-722345E5A49F}" srcOrd="0" destOrd="0" presId="urn:microsoft.com/office/officeart/2005/8/layout/list1#1"/>
    <dgm:cxn modelId="{D7C378C8-1B98-4734-835E-992B34B3F5DC}" type="presParOf" srcId="{9922DA3E-3EF6-42FA-9CC9-86C6C0F10C5A}" destId="{ABF73B35-4281-4C64-B65F-D7E1D426DC52}" srcOrd="1" destOrd="0" presId="urn:microsoft.com/office/officeart/2005/8/layout/list1#1"/>
    <dgm:cxn modelId="{32DA0E08-E2AD-4011-8E55-153870D66355}" type="presParOf" srcId="{5CB4522F-075B-43D2-9CCA-FF96AAAB0675}" destId="{E970D71D-ECBA-4E7B-8977-0075B3C64135}" srcOrd="21" destOrd="0" presId="urn:microsoft.com/office/officeart/2005/8/layout/list1#1"/>
    <dgm:cxn modelId="{74407CAF-1C80-44D2-BC80-84029926B96A}" type="presParOf" srcId="{5CB4522F-075B-43D2-9CCA-FF96AAAB0675}" destId="{1EBF7F84-B88A-4276-8D3B-5221674D7BF1}" srcOrd="22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案例目标及背景</a:t>
          </a:r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201.xml"/><Relationship Id="rId8" Type="http://schemas.openxmlformats.org/officeDocument/2006/relationships/tags" Target="../tags/tag200.xml"/><Relationship Id="rId7" Type="http://schemas.openxmlformats.org/officeDocument/2006/relationships/tags" Target="../tags/tag199.xml"/><Relationship Id="rId6" Type="http://schemas.openxmlformats.org/officeDocument/2006/relationships/tags" Target="../tags/tag198.xml"/><Relationship Id="rId5" Type="http://schemas.openxmlformats.org/officeDocument/2006/relationships/tags" Target="../tags/tag197.xml"/><Relationship Id="rId4" Type="http://schemas.openxmlformats.org/officeDocument/2006/relationships/tags" Target="../tags/tag196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207.xml"/><Relationship Id="rId8" Type="http://schemas.openxmlformats.org/officeDocument/2006/relationships/tags" Target="../tags/tag206.xml"/><Relationship Id="rId7" Type="http://schemas.openxmlformats.org/officeDocument/2006/relationships/tags" Target="../tags/tag205.xml"/><Relationship Id="rId6" Type="http://schemas.openxmlformats.org/officeDocument/2006/relationships/tags" Target="../tags/tag204.xml"/><Relationship Id="rId5" Type="http://schemas.openxmlformats.org/officeDocument/2006/relationships/tags" Target="../tags/tag203.xml"/><Relationship Id="rId4" Type="http://schemas.openxmlformats.org/officeDocument/2006/relationships/tags" Target="../tags/tag20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211.xml"/><Relationship Id="rId12" Type="http://schemas.openxmlformats.org/officeDocument/2006/relationships/tags" Target="../tags/tag210.xml"/><Relationship Id="rId11" Type="http://schemas.openxmlformats.org/officeDocument/2006/relationships/tags" Target="../tags/tag209.xml"/><Relationship Id="rId10" Type="http://schemas.openxmlformats.org/officeDocument/2006/relationships/tags" Target="../tags/tag208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comments" Target="../comments/comment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212.xml"/><Relationship Id="rId4" Type="http://schemas.openxmlformats.org/officeDocument/2006/relationships/image" Target="../media/image11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5.png"/><Relationship Id="rId5" Type="http://schemas.openxmlformats.org/officeDocument/2006/relationships/image" Target="../media/image4.sv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tags" Target="../tags/tag3.xml"/><Relationship Id="rId7" Type="http://schemas.openxmlformats.org/officeDocument/2006/relationships/tags" Target="../tags/tag2.xml"/><Relationship Id="rId6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1" Type="http://schemas.openxmlformats.org/officeDocument/2006/relationships/slideLayout" Target="../slideLayouts/slideLayout1.xml"/><Relationship Id="rId20" Type="http://schemas.openxmlformats.org/officeDocument/2006/relationships/tags" Target="../tags/tag15.xml"/><Relationship Id="rId2" Type="http://schemas.openxmlformats.org/officeDocument/2006/relationships/image" Target="../media/image2.svg"/><Relationship Id="rId19" Type="http://schemas.openxmlformats.org/officeDocument/2006/relationships/tags" Target="../tags/tag14.xml"/><Relationship Id="rId18" Type="http://schemas.openxmlformats.org/officeDocument/2006/relationships/tags" Target="../tags/tag13.xml"/><Relationship Id="rId17" Type="http://schemas.openxmlformats.org/officeDocument/2006/relationships/tags" Target="../tags/tag12.xml"/><Relationship Id="rId16" Type="http://schemas.openxmlformats.org/officeDocument/2006/relationships/tags" Target="../tags/tag11.xml"/><Relationship Id="rId15" Type="http://schemas.openxmlformats.org/officeDocument/2006/relationships/tags" Target="../tags/tag10.xml"/><Relationship Id="rId14" Type="http://schemas.openxmlformats.org/officeDocument/2006/relationships/tags" Target="../tags/tag9.xml"/><Relationship Id="rId13" Type="http://schemas.openxmlformats.org/officeDocument/2006/relationships/tags" Target="../tags/tag8.xml"/><Relationship Id="rId12" Type="http://schemas.openxmlformats.org/officeDocument/2006/relationships/tags" Target="../tags/tag7.xml"/><Relationship Id="rId11" Type="http://schemas.openxmlformats.org/officeDocument/2006/relationships/tags" Target="../tags/tag6.xml"/><Relationship Id="rId10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24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99" Type="http://schemas.openxmlformats.org/officeDocument/2006/relationships/tags" Target="../tags/tag118.xml"/><Relationship Id="rId98" Type="http://schemas.openxmlformats.org/officeDocument/2006/relationships/tags" Target="../tags/tag117.xml"/><Relationship Id="rId97" Type="http://schemas.openxmlformats.org/officeDocument/2006/relationships/tags" Target="../tags/tag116.xml"/><Relationship Id="rId96" Type="http://schemas.openxmlformats.org/officeDocument/2006/relationships/tags" Target="../tags/tag115.xml"/><Relationship Id="rId95" Type="http://schemas.openxmlformats.org/officeDocument/2006/relationships/tags" Target="../tags/tag114.xml"/><Relationship Id="rId94" Type="http://schemas.openxmlformats.org/officeDocument/2006/relationships/tags" Target="../tags/tag113.xml"/><Relationship Id="rId93" Type="http://schemas.openxmlformats.org/officeDocument/2006/relationships/tags" Target="../tags/tag112.xml"/><Relationship Id="rId92" Type="http://schemas.openxmlformats.org/officeDocument/2006/relationships/tags" Target="../tags/tag111.xml"/><Relationship Id="rId91" Type="http://schemas.openxmlformats.org/officeDocument/2006/relationships/tags" Target="../tags/tag110.xml"/><Relationship Id="rId90" Type="http://schemas.openxmlformats.org/officeDocument/2006/relationships/tags" Target="../tags/tag109.xml"/><Relationship Id="rId9" Type="http://schemas.openxmlformats.org/officeDocument/2006/relationships/tags" Target="../tags/tag28.xml"/><Relationship Id="rId89" Type="http://schemas.openxmlformats.org/officeDocument/2006/relationships/tags" Target="../tags/tag108.xml"/><Relationship Id="rId88" Type="http://schemas.openxmlformats.org/officeDocument/2006/relationships/tags" Target="../tags/tag107.xml"/><Relationship Id="rId87" Type="http://schemas.openxmlformats.org/officeDocument/2006/relationships/tags" Target="../tags/tag106.xml"/><Relationship Id="rId86" Type="http://schemas.openxmlformats.org/officeDocument/2006/relationships/tags" Target="../tags/tag105.xml"/><Relationship Id="rId85" Type="http://schemas.openxmlformats.org/officeDocument/2006/relationships/tags" Target="../tags/tag104.xml"/><Relationship Id="rId84" Type="http://schemas.openxmlformats.org/officeDocument/2006/relationships/tags" Target="../tags/tag103.xml"/><Relationship Id="rId83" Type="http://schemas.openxmlformats.org/officeDocument/2006/relationships/tags" Target="../tags/tag102.xml"/><Relationship Id="rId82" Type="http://schemas.openxmlformats.org/officeDocument/2006/relationships/tags" Target="../tags/tag101.xml"/><Relationship Id="rId81" Type="http://schemas.openxmlformats.org/officeDocument/2006/relationships/tags" Target="../tags/tag100.xml"/><Relationship Id="rId80" Type="http://schemas.openxmlformats.org/officeDocument/2006/relationships/tags" Target="../tags/tag99.xml"/><Relationship Id="rId8" Type="http://schemas.openxmlformats.org/officeDocument/2006/relationships/tags" Target="../tags/tag27.xml"/><Relationship Id="rId79" Type="http://schemas.openxmlformats.org/officeDocument/2006/relationships/tags" Target="../tags/tag98.xml"/><Relationship Id="rId78" Type="http://schemas.openxmlformats.org/officeDocument/2006/relationships/tags" Target="../tags/tag97.xml"/><Relationship Id="rId77" Type="http://schemas.openxmlformats.org/officeDocument/2006/relationships/tags" Target="../tags/tag96.xml"/><Relationship Id="rId76" Type="http://schemas.openxmlformats.org/officeDocument/2006/relationships/tags" Target="../tags/tag95.xml"/><Relationship Id="rId75" Type="http://schemas.openxmlformats.org/officeDocument/2006/relationships/tags" Target="../tags/tag94.xml"/><Relationship Id="rId74" Type="http://schemas.openxmlformats.org/officeDocument/2006/relationships/tags" Target="../tags/tag93.xml"/><Relationship Id="rId73" Type="http://schemas.openxmlformats.org/officeDocument/2006/relationships/tags" Target="../tags/tag92.xml"/><Relationship Id="rId72" Type="http://schemas.openxmlformats.org/officeDocument/2006/relationships/tags" Target="../tags/tag91.xml"/><Relationship Id="rId71" Type="http://schemas.openxmlformats.org/officeDocument/2006/relationships/tags" Target="../tags/tag90.xml"/><Relationship Id="rId70" Type="http://schemas.openxmlformats.org/officeDocument/2006/relationships/tags" Target="../tags/tag89.xml"/><Relationship Id="rId7" Type="http://schemas.openxmlformats.org/officeDocument/2006/relationships/tags" Target="../tags/tag26.xml"/><Relationship Id="rId69" Type="http://schemas.openxmlformats.org/officeDocument/2006/relationships/tags" Target="../tags/tag88.xml"/><Relationship Id="rId68" Type="http://schemas.openxmlformats.org/officeDocument/2006/relationships/tags" Target="../tags/tag87.xml"/><Relationship Id="rId67" Type="http://schemas.openxmlformats.org/officeDocument/2006/relationships/tags" Target="../tags/tag86.xml"/><Relationship Id="rId66" Type="http://schemas.openxmlformats.org/officeDocument/2006/relationships/tags" Target="../tags/tag85.xml"/><Relationship Id="rId65" Type="http://schemas.openxmlformats.org/officeDocument/2006/relationships/tags" Target="../tags/tag84.xml"/><Relationship Id="rId64" Type="http://schemas.openxmlformats.org/officeDocument/2006/relationships/tags" Target="../tags/tag83.xml"/><Relationship Id="rId63" Type="http://schemas.openxmlformats.org/officeDocument/2006/relationships/tags" Target="../tags/tag82.xml"/><Relationship Id="rId62" Type="http://schemas.openxmlformats.org/officeDocument/2006/relationships/tags" Target="../tags/tag81.xml"/><Relationship Id="rId61" Type="http://schemas.openxmlformats.org/officeDocument/2006/relationships/tags" Target="../tags/tag80.xml"/><Relationship Id="rId60" Type="http://schemas.openxmlformats.org/officeDocument/2006/relationships/tags" Target="../tags/tag79.xml"/><Relationship Id="rId6" Type="http://schemas.openxmlformats.org/officeDocument/2006/relationships/tags" Target="../tags/tag25.xml"/><Relationship Id="rId59" Type="http://schemas.openxmlformats.org/officeDocument/2006/relationships/tags" Target="../tags/tag78.xml"/><Relationship Id="rId58" Type="http://schemas.openxmlformats.org/officeDocument/2006/relationships/tags" Target="../tags/tag77.xml"/><Relationship Id="rId57" Type="http://schemas.openxmlformats.org/officeDocument/2006/relationships/tags" Target="../tags/tag76.xml"/><Relationship Id="rId56" Type="http://schemas.openxmlformats.org/officeDocument/2006/relationships/tags" Target="../tags/tag75.xml"/><Relationship Id="rId55" Type="http://schemas.openxmlformats.org/officeDocument/2006/relationships/tags" Target="../tags/tag74.xml"/><Relationship Id="rId54" Type="http://schemas.openxmlformats.org/officeDocument/2006/relationships/tags" Target="../tags/tag73.xml"/><Relationship Id="rId53" Type="http://schemas.openxmlformats.org/officeDocument/2006/relationships/tags" Target="../tags/tag72.xml"/><Relationship Id="rId52" Type="http://schemas.openxmlformats.org/officeDocument/2006/relationships/tags" Target="../tags/tag71.xml"/><Relationship Id="rId51" Type="http://schemas.openxmlformats.org/officeDocument/2006/relationships/tags" Target="../tags/tag70.xml"/><Relationship Id="rId50" Type="http://schemas.openxmlformats.org/officeDocument/2006/relationships/tags" Target="../tags/tag69.xml"/><Relationship Id="rId5" Type="http://schemas.openxmlformats.org/officeDocument/2006/relationships/image" Target="../media/image4.png"/><Relationship Id="rId49" Type="http://schemas.openxmlformats.org/officeDocument/2006/relationships/tags" Target="../tags/tag68.xml"/><Relationship Id="rId48" Type="http://schemas.openxmlformats.org/officeDocument/2006/relationships/tags" Target="../tags/tag67.xml"/><Relationship Id="rId47" Type="http://schemas.openxmlformats.org/officeDocument/2006/relationships/tags" Target="../tags/tag66.xml"/><Relationship Id="rId46" Type="http://schemas.openxmlformats.org/officeDocument/2006/relationships/tags" Target="../tags/tag65.xml"/><Relationship Id="rId45" Type="http://schemas.openxmlformats.org/officeDocument/2006/relationships/tags" Target="../tags/tag64.xml"/><Relationship Id="rId44" Type="http://schemas.openxmlformats.org/officeDocument/2006/relationships/tags" Target="../tags/tag63.xml"/><Relationship Id="rId43" Type="http://schemas.openxmlformats.org/officeDocument/2006/relationships/tags" Target="../tags/tag62.xml"/><Relationship Id="rId42" Type="http://schemas.openxmlformats.org/officeDocument/2006/relationships/tags" Target="../tags/tag61.xml"/><Relationship Id="rId41" Type="http://schemas.openxmlformats.org/officeDocument/2006/relationships/tags" Target="../tags/tag60.xml"/><Relationship Id="rId40" Type="http://schemas.openxmlformats.org/officeDocument/2006/relationships/tags" Target="../tags/tag59.xml"/><Relationship Id="rId4" Type="http://schemas.openxmlformats.org/officeDocument/2006/relationships/image" Target="../media/image3.svg"/><Relationship Id="rId39" Type="http://schemas.openxmlformats.org/officeDocument/2006/relationships/tags" Target="../tags/tag58.xml"/><Relationship Id="rId38" Type="http://schemas.openxmlformats.org/officeDocument/2006/relationships/tags" Target="../tags/tag57.xml"/><Relationship Id="rId37" Type="http://schemas.openxmlformats.org/officeDocument/2006/relationships/tags" Target="../tags/tag56.xml"/><Relationship Id="rId36" Type="http://schemas.openxmlformats.org/officeDocument/2006/relationships/tags" Target="../tags/tag55.xml"/><Relationship Id="rId35" Type="http://schemas.openxmlformats.org/officeDocument/2006/relationships/tags" Target="../tags/tag54.xml"/><Relationship Id="rId34" Type="http://schemas.openxmlformats.org/officeDocument/2006/relationships/tags" Target="../tags/tag53.xml"/><Relationship Id="rId33" Type="http://schemas.openxmlformats.org/officeDocument/2006/relationships/tags" Target="../tags/tag52.xml"/><Relationship Id="rId32" Type="http://schemas.openxmlformats.org/officeDocument/2006/relationships/tags" Target="../tags/tag51.xml"/><Relationship Id="rId31" Type="http://schemas.openxmlformats.org/officeDocument/2006/relationships/tags" Target="../tags/tag50.xml"/><Relationship Id="rId30" Type="http://schemas.openxmlformats.org/officeDocument/2006/relationships/tags" Target="../tags/tag49.xml"/><Relationship Id="rId3" Type="http://schemas.openxmlformats.org/officeDocument/2006/relationships/image" Target="../media/image3.png"/><Relationship Id="rId29" Type="http://schemas.openxmlformats.org/officeDocument/2006/relationships/tags" Target="../tags/tag48.xml"/><Relationship Id="rId28" Type="http://schemas.openxmlformats.org/officeDocument/2006/relationships/tags" Target="../tags/tag47.xml"/><Relationship Id="rId27" Type="http://schemas.openxmlformats.org/officeDocument/2006/relationships/tags" Target="../tags/tag46.xml"/><Relationship Id="rId26" Type="http://schemas.openxmlformats.org/officeDocument/2006/relationships/tags" Target="../tags/tag45.xml"/><Relationship Id="rId25" Type="http://schemas.openxmlformats.org/officeDocument/2006/relationships/tags" Target="../tags/tag44.xml"/><Relationship Id="rId24" Type="http://schemas.openxmlformats.org/officeDocument/2006/relationships/tags" Target="../tags/tag43.xml"/><Relationship Id="rId23" Type="http://schemas.openxmlformats.org/officeDocument/2006/relationships/tags" Target="../tags/tag42.xml"/><Relationship Id="rId22" Type="http://schemas.openxmlformats.org/officeDocument/2006/relationships/tags" Target="../tags/tag41.xml"/><Relationship Id="rId21" Type="http://schemas.openxmlformats.org/officeDocument/2006/relationships/tags" Target="../tags/tag40.xml"/><Relationship Id="rId20" Type="http://schemas.openxmlformats.org/officeDocument/2006/relationships/tags" Target="../tags/tag39.xml"/><Relationship Id="rId2" Type="http://schemas.openxmlformats.org/officeDocument/2006/relationships/image" Target="../media/image2.svg"/><Relationship Id="rId19" Type="http://schemas.openxmlformats.org/officeDocument/2006/relationships/tags" Target="../tags/tag38.xml"/><Relationship Id="rId18" Type="http://schemas.openxmlformats.org/officeDocument/2006/relationships/tags" Target="../tags/tag37.xml"/><Relationship Id="rId17" Type="http://schemas.openxmlformats.org/officeDocument/2006/relationships/tags" Target="../tags/tag36.xml"/><Relationship Id="rId16" Type="http://schemas.openxmlformats.org/officeDocument/2006/relationships/tags" Target="../tags/tag35.xml"/><Relationship Id="rId152" Type="http://schemas.openxmlformats.org/officeDocument/2006/relationships/slideLayout" Target="../slideLayouts/slideLayout1.xml"/><Relationship Id="rId151" Type="http://schemas.openxmlformats.org/officeDocument/2006/relationships/tags" Target="../tags/tag170.xml"/><Relationship Id="rId150" Type="http://schemas.openxmlformats.org/officeDocument/2006/relationships/tags" Target="../tags/tag169.xml"/><Relationship Id="rId15" Type="http://schemas.openxmlformats.org/officeDocument/2006/relationships/tags" Target="../tags/tag34.xml"/><Relationship Id="rId149" Type="http://schemas.openxmlformats.org/officeDocument/2006/relationships/tags" Target="../tags/tag168.xml"/><Relationship Id="rId148" Type="http://schemas.openxmlformats.org/officeDocument/2006/relationships/tags" Target="../tags/tag167.xml"/><Relationship Id="rId147" Type="http://schemas.openxmlformats.org/officeDocument/2006/relationships/tags" Target="../tags/tag166.xml"/><Relationship Id="rId146" Type="http://schemas.openxmlformats.org/officeDocument/2006/relationships/tags" Target="../tags/tag165.xml"/><Relationship Id="rId145" Type="http://schemas.openxmlformats.org/officeDocument/2006/relationships/tags" Target="../tags/tag164.xml"/><Relationship Id="rId144" Type="http://schemas.openxmlformats.org/officeDocument/2006/relationships/tags" Target="../tags/tag163.xml"/><Relationship Id="rId143" Type="http://schemas.openxmlformats.org/officeDocument/2006/relationships/tags" Target="../tags/tag162.xml"/><Relationship Id="rId142" Type="http://schemas.openxmlformats.org/officeDocument/2006/relationships/tags" Target="../tags/tag161.xml"/><Relationship Id="rId141" Type="http://schemas.openxmlformats.org/officeDocument/2006/relationships/tags" Target="../tags/tag160.xml"/><Relationship Id="rId140" Type="http://schemas.openxmlformats.org/officeDocument/2006/relationships/tags" Target="../tags/tag159.xml"/><Relationship Id="rId14" Type="http://schemas.openxmlformats.org/officeDocument/2006/relationships/tags" Target="../tags/tag33.xml"/><Relationship Id="rId139" Type="http://schemas.openxmlformats.org/officeDocument/2006/relationships/tags" Target="../tags/tag158.xml"/><Relationship Id="rId138" Type="http://schemas.openxmlformats.org/officeDocument/2006/relationships/tags" Target="../tags/tag157.xml"/><Relationship Id="rId137" Type="http://schemas.openxmlformats.org/officeDocument/2006/relationships/tags" Target="../tags/tag156.xml"/><Relationship Id="rId136" Type="http://schemas.openxmlformats.org/officeDocument/2006/relationships/tags" Target="../tags/tag155.xml"/><Relationship Id="rId135" Type="http://schemas.openxmlformats.org/officeDocument/2006/relationships/tags" Target="../tags/tag154.xml"/><Relationship Id="rId134" Type="http://schemas.openxmlformats.org/officeDocument/2006/relationships/tags" Target="../tags/tag153.xml"/><Relationship Id="rId133" Type="http://schemas.openxmlformats.org/officeDocument/2006/relationships/tags" Target="../tags/tag152.xml"/><Relationship Id="rId132" Type="http://schemas.openxmlformats.org/officeDocument/2006/relationships/tags" Target="../tags/tag151.xml"/><Relationship Id="rId131" Type="http://schemas.openxmlformats.org/officeDocument/2006/relationships/tags" Target="../tags/tag150.xml"/><Relationship Id="rId130" Type="http://schemas.openxmlformats.org/officeDocument/2006/relationships/tags" Target="../tags/tag149.xml"/><Relationship Id="rId13" Type="http://schemas.openxmlformats.org/officeDocument/2006/relationships/tags" Target="../tags/tag32.xml"/><Relationship Id="rId129" Type="http://schemas.openxmlformats.org/officeDocument/2006/relationships/tags" Target="../tags/tag148.xml"/><Relationship Id="rId128" Type="http://schemas.openxmlformats.org/officeDocument/2006/relationships/tags" Target="../tags/tag147.xml"/><Relationship Id="rId127" Type="http://schemas.openxmlformats.org/officeDocument/2006/relationships/tags" Target="../tags/tag146.xml"/><Relationship Id="rId126" Type="http://schemas.openxmlformats.org/officeDocument/2006/relationships/tags" Target="../tags/tag145.xml"/><Relationship Id="rId125" Type="http://schemas.openxmlformats.org/officeDocument/2006/relationships/tags" Target="../tags/tag144.xml"/><Relationship Id="rId124" Type="http://schemas.openxmlformats.org/officeDocument/2006/relationships/tags" Target="../tags/tag143.xml"/><Relationship Id="rId123" Type="http://schemas.openxmlformats.org/officeDocument/2006/relationships/tags" Target="../tags/tag142.xml"/><Relationship Id="rId122" Type="http://schemas.openxmlformats.org/officeDocument/2006/relationships/tags" Target="../tags/tag141.xml"/><Relationship Id="rId121" Type="http://schemas.openxmlformats.org/officeDocument/2006/relationships/tags" Target="../tags/tag140.xml"/><Relationship Id="rId120" Type="http://schemas.openxmlformats.org/officeDocument/2006/relationships/tags" Target="../tags/tag139.xml"/><Relationship Id="rId12" Type="http://schemas.openxmlformats.org/officeDocument/2006/relationships/tags" Target="../tags/tag31.xml"/><Relationship Id="rId119" Type="http://schemas.openxmlformats.org/officeDocument/2006/relationships/tags" Target="../tags/tag138.xml"/><Relationship Id="rId118" Type="http://schemas.openxmlformats.org/officeDocument/2006/relationships/tags" Target="../tags/tag137.xml"/><Relationship Id="rId117" Type="http://schemas.openxmlformats.org/officeDocument/2006/relationships/tags" Target="../tags/tag136.xml"/><Relationship Id="rId116" Type="http://schemas.openxmlformats.org/officeDocument/2006/relationships/tags" Target="../tags/tag135.xml"/><Relationship Id="rId115" Type="http://schemas.openxmlformats.org/officeDocument/2006/relationships/tags" Target="../tags/tag134.xml"/><Relationship Id="rId114" Type="http://schemas.openxmlformats.org/officeDocument/2006/relationships/tags" Target="../tags/tag133.xml"/><Relationship Id="rId113" Type="http://schemas.openxmlformats.org/officeDocument/2006/relationships/tags" Target="../tags/tag132.xml"/><Relationship Id="rId112" Type="http://schemas.openxmlformats.org/officeDocument/2006/relationships/tags" Target="../tags/tag131.xml"/><Relationship Id="rId111" Type="http://schemas.openxmlformats.org/officeDocument/2006/relationships/tags" Target="../tags/tag130.xml"/><Relationship Id="rId110" Type="http://schemas.openxmlformats.org/officeDocument/2006/relationships/tags" Target="../tags/tag129.xml"/><Relationship Id="rId11" Type="http://schemas.openxmlformats.org/officeDocument/2006/relationships/tags" Target="../tags/tag30.xml"/><Relationship Id="rId109" Type="http://schemas.openxmlformats.org/officeDocument/2006/relationships/tags" Target="../tags/tag128.xml"/><Relationship Id="rId108" Type="http://schemas.openxmlformats.org/officeDocument/2006/relationships/tags" Target="../tags/tag127.xml"/><Relationship Id="rId107" Type="http://schemas.openxmlformats.org/officeDocument/2006/relationships/tags" Target="../tags/tag126.xml"/><Relationship Id="rId106" Type="http://schemas.openxmlformats.org/officeDocument/2006/relationships/tags" Target="../tags/tag125.xml"/><Relationship Id="rId105" Type="http://schemas.openxmlformats.org/officeDocument/2006/relationships/tags" Target="../tags/tag124.xml"/><Relationship Id="rId104" Type="http://schemas.openxmlformats.org/officeDocument/2006/relationships/tags" Target="../tags/tag123.xml"/><Relationship Id="rId103" Type="http://schemas.openxmlformats.org/officeDocument/2006/relationships/tags" Target="../tags/tag122.xml"/><Relationship Id="rId102" Type="http://schemas.openxmlformats.org/officeDocument/2006/relationships/tags" Target="../tags/tag121.xml"/><Relationship Id="rId101" Type="http://schemas.openxmlformats.org/officeDocument/2006/relationships/tags" Target="../tags/tag120.xml"/><Relationship Id="rId100" Type="http://schemas.openxmlformats.org/officeDocument/2006/relationships/tags" Target="../tags/tag119.xml"/><Relationship Id="rId10" Type="http://schemas.openxmlformats.org/officeDocument/2006/relationships/tags" Target="../tags/tag29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74.xml"/><Relationship Id="rId8" Type="http://schemas.openxmlformats.org/officeDocument/2006/relationships/tags" Target="../tags/tag173.xml"/><Relationship Id="rId7" Type="http://schemas.openxmlformats.org/officeDocument/2006/relationships/tags" Target="../tags/tag172.xml"/><Relationship Id="rId6" Type="http://schemas.openxmlformats.org/officeDocument/2006/relationships/tags" Target="../tags/tag17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0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9" Type="http://schemas.openxmlformats.org/officeDocument/2006/relationships/tags" Target="../tags/tag194.xml"/><Relationship Id="rId28" Type="http://schemas.openxmlformats.org/officeDocument/2006/relationships/tags" Target="../tags/tag193.xml"/><Relationship Id="rId27" Type="http://schemas.openxmlformats.org/officeDocument/2006/relationships/tags" Target="../tags/tag192.xml"/><Relationship Id="rId26" Type="http://schemas.openxmlformats.org/officeDocument/2006/relationships/tags" Target="../tags/tag191.xml"/><Relationship Id="rId25" Type="http://schemas.openxmlformats.org/officeDocument/2006/relationships/tags" Target="../tags/tag190.xml"/><Relationship Id="rId24" Type="http://schemas.openxmlformats.org/officeDocument/2006/relationships/tags" Target="../tags/tag189.xml"/><Relationship Id="rId23" Type="http://schemas.openxmlformats.org/officeDocument/2006/relationships/tags" Target="../tags/tag188.xml"/><Relationship Id="rId22" Type="http://schemas.openxmlformats.org/officeDocument/2006/relationships/tags" Target="../tags/tag187.xml"/><Relationship Id="rId21" Type="http://schemas.openxmlformats.org/officeDocument/2006/relationships/tags" Target="../tags/tag186.xml"/><Relationship Id="rId20" Type="http://schemas.openxmlformats.org/officeDocument/2006/relationships/tags" Target="../tags/tag185.xml"/><Relationship Id="rId2" Type="http://schemas.openxmlformats.org/officeDocument/2006/relationships/image" Target="../media/image2.svg"/><Relationship Id="rId19" Type="http://schemas.openxmlformats.org/officeDocument/2006/relationships/tags" Target="../tags/tag184.xml"/><Relationship Id="rId18" Type="http://schemas.openxmlformats.org/officeDocument/2006/relationships/tags" Target="../tags/tag183.xml"/><Relationship Id="rId17" Type="http://schemas.openxmlformats.org/officeDocument/2006/relationships/tags" Target="../tags/tag182.xml"/><Relationship Id="rId16" Type="http://schemas.openxmlformats.org/officeDocument/2006/relationships/tags" Target="../tags/tag181.xml"/><Relationship Id="rId15" Type="http://schemas.openxmlformats.org/officeDocument/2006/relationships/tags" Target="../tags/tag180.xml"/><Relationship Id="rId14" Type="http://schemas.openxmlformats.org/officeDocument/2006/relationships/tags" Target="../tags/tag179.xml"/><Relationship Id="rId13" Type="http://schemas.openxmlformats.org/officeDocument/2006/relationships/tags" Target="../tags/tag178.xml"/><Relationship Id="rId12" Type="http://schemas.openxmlformats.org/officeDocument/2006/relationships/tags" Target="../tags/tag177.xml"/><Relationship Id="rId11" Type="http://schemas.openxmlformats.org/officeDocument/2006/relationships/tags" Target="../tags/tag176.xml"/><Relationship Id="rId10" Type="http://schemas.openxmlformats.org/officeDocument/2006/relationships/tags" Target="../tags/tag175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195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238056" y="1567122"/>
            <a:ext cx="56692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/>
              <a:t>项目开端品牌访谈调研技巧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部门：项目二组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姓名：张泳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花名：彩虹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63091" y="407670"/>
            <a:ext cx="1198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访谈记录表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475" y="841375"/>
            <a:ext cx="8737600" cy="40767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260600" y="2058670"/>
            <a:ext cx="4072255" cy="56705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868545" y="1690370"/>
            <a:ext cx="3749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提醒访谈者访谈提问的核心目的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63091" y="407670"/>
            <a:ext cx="14020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访谈对话技巧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903855" y="957580"/>
            <a:ext cx="36658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目标：获取足够多、真实的信息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767455" y="1558925"/>
            <a:ext cx="1752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怎么提问呢？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991870" y="2252980"/>
            <a:ext cx="2962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</a:t>
            </a:r>
            <a:r>
              <a:rPr lang="zh-CN" altLang="en-US"/>
              <a:t>、开放式问题，多询问一件事的过程、印象、感觉等；</a:t>
            </a:r>
            <a:endParaRPr lang="en-US" alt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3875" y="2252980"/>
            <a:ext cx="5530850" cy="60325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991870" y="3547110"/>
            <a:ext cx="2540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/>
              <a:t>2</a:t>
            </a:r>
            <a:r>
              <a:rPr lang="zh-CN" altLang="en-US"/>
              <a:t>、注意设置能获取准确答案的追问问题</a:t>
            </a:r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2555" y="3315970"/>
            <a:ext cx="2698750" cy="8763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042670" y="4487545"/>
            <a:ext cx="2540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/>
              <a:t>3</a:t>
            </a:r>
            <a:r>
              <a:rPr lang="zh-CN" altLang="en-US"/>
              <a:t>、要有一些需要用户较多思考的问题</a:t>
            </a:r>
            <a:endParaRPr lang="zh-CN" altLang="en-US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5405" y="4487545"/>
            <a:ext cx="2660650" cy="3873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63091" y="407670"/>
            <a:ext cx="14020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访谈对话技巧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531870" y="889635"/>
            <a:ext cx="36658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问题的顺序安排要合理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477770" y="1345565"/>
            <a:ext cx="573976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/>
              <a:t>整体顺序：</a:t>
            </a:r>
            <a:br>
              <a:rPr lang="zh-CN" altLang="en-US"/>
            </a:br>
            <a:br>
              <a:rPr lang="zh-CN" altLang="en-US"/>
            </a:br>
            <a:r>
              <a:rPr lang="zh-CN" altLang="en-US"/>
              <a:t>开始要铺垫（可以寒暄、闲聊）；</a:t>
            </a:r>
            <a:br>
              <a:rPr lang="zh-CN" altLang="en-US"/>
            </a:br>
            <a:r>
              <a:rPr lang="zh-CN" altLang="en-US"/>
              <a:t>叙述性的问题多放在前面（较少思考，直接陈述即可）；</a:t>
            </a:r>
            <a:br>
              <a:rPr lang="zh-CN" altLang="en-US"/>
            </a:br>
            <a:r>
              <a:rPr lang="zh-CN" altLang="en-US"/>
              <a:t>需要较多思考的问题，放在后面；</a:t>
            </a:r>
            <a:br>
              <a:rPr lang="zh-CN" altLang="en-US"/>
            </a:br>
            <a:r>
              <a:rPr lang="zh-CN" altLang="en-US"/>
              <a:t>容易造成尴尬的比如涉及隐私，放在最后；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52475" y="3437255"/>
            <a:ext cx="1607820" cy="92202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 anchor="t">
            <a:spAutoFit/>
          </a:bodyPr>
          <a:lstStyle/>
          <a:p>
            <a:r>
              <a:rPr lang="zh-CN" altLang="en-US"/>
              <a:t>不要集中出现难度大、比较枯燥的问题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2692400" y="3437255"/>
            <a:ext cx="1929765" cy="11988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 anchor="t">
            <a:spAutoFit/>
          </a:bodyPr>
          <a:lstStyle/>
          <a:p>
            <a:r>
              <a:rPr lang="zh-CN" altLang="en-US"/>
              <a:t>问题之间要有逻辑上的连贯性，否则容易让人感觉忽左忽右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892675" y="3437255"/>
            <a:ext cx="2540000" cy="92202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 anchor="t">
            <a:spAutoFit/>
          </a:bodyPr>
          <a:lstStyle/>
          <a:p>
            <a:r>
              <a:rPr lang="zh-CN" altLang="en-US"/>
              <a:t>涉及可能需要较多思考的问题时，尽量让用户叙述而不是思考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7904480" y="3437255"/>
            <a:ext cx="1871980" cy="6451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 anchor="t">
            <a:spAutoFit/>
          </a:bodyPr>
          <a:lstStyle/>
          <a:p>
            <a:r>
              <a:rPr lang="zh-CN" altLang="en-US"/>
              <a:t>避免使用专业术语，要说人话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63091" y="464453"/>
            <a:ext cx="2621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1600" b="1" dirty="0">
                <a:sym typeface="+mn-ea"/>
              </a:rPr>
              <a:t>案例中待优化点及改善方向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>
            <p:custDataLst>
              <p:tags r:id="rId4"/>
            </p:custDataLst>
          </p:nvPr>
        </p:nvSpPr>
        <p:spPr>
          <a:xfrm>
            <a:off x="5021085" y="1954264"/>
            <a:ext cx="3599453" cy="1423864"/>
          </a:xfrm>
          <a:prstGeom prst="rect">
            <a:avLst/>
          </a:prstGeom>
          <a:solidFill>
            <a:srgbClr val="FFBD1B"/>
          </a:solidFill>
          <a:ln w="9525">
            <a:noFill/>
          </a:ln>
        </p:spPr>
        <p:style>
          <a:lnRef idx="2">
            <a:srgbClr val="00B6A5">
              <a:shade val="50000"/>
            </a:srgbClr>
          </a:lnRef>
          <a:fillRef idx="1">
            <a:srgbClr val="00B6A5"/>
          </a:fillRef>
          <a:effectRef idx="0">
            <a:srgbClr val="00B6A5"/>
          </a:effectRef>
          <a:fontRef idx="minor">
            <a:srgbClr val="000000"/>
          </a:fontRef>
        </p:style>
        <p:txBody>
          <a:bodyPr anchor="ctr"/>
          <a:lstStyle/>
          <a:p>
            <a:pPr algn="ctr"/>
            <a:endParaRPr lang="zh-CN" altLang="en-US" sz="2015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1284828" y="1954264"/>
            <a:ext cx="3599453" cy="1423864"/>
          </a:xfrm>
          <a:prstGeom prst="rect">
            <a:avLst/>
          </a:prstGeom>
          <a:solidFill>
            <a:srgbClr val="C1272D"/>
          </a:solidFill>
          <a:ln w="9525">
            <a:noFill/>
          </a:ln>
        </p:spPr>
        <p:style>
          <a:lnRef idx="2">
            <a:srgbClr val="00B6A5">
              <a:shade val="50000"/>
            </a:srgbClr>
          </a:lnRef>
          <a:fillRef idx="1">
            <a:srgbClr val="00B6A5"/>
          </a:fillRef>
          <a:effectRef idx="0">
            <a:srgbClr val="00B6A5"/>
          </a:effectRef>
          <a:fontRef idx="minor">
            <a:srgbClr val="000000"/>
          </a:fontRef>
        </p:style>
        <p:txBody>
          <a:bodyPr anchor="ctr"/>
          <a:lstStyle/>
          <a:p>
            <a:pPr algn="ctr"/>
            <a:endParaRPr lang="zh-CN" altLang="en-US" sz="2015">
              <a:solidFill>
                <a:srgbClr val="FFFFFF"/>
              </a:solidFill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365954" y="2368828"/>
            <a:ext cx="3429721" cy="31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303" tIns="39303" rIns="39303" bIns="39303">
            <a:normAutofit fontScale="97500" lnSpcReduction="10000"/>
          </a:bodyPr>
          <a:lstStyle>
            <a:lvl1pPr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680" b="1" dirty="0"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问题提问的连贯性</a:t>
            </a:r>
            <a:endParaRPr lang="zh-CN" altLang="en-US" sz="1680" b="1" dirty="0"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56995" y="2682875"/>
            <a:ext cx="342963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303" tIns="39303" rIns="39303" bIns="39303">
            <a:normAutofit/>
          </a:bodyPr>
          <a:lstStyle>
            <a:lvl1pPr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51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每个问题直接的关联系，逻辑性，带着访谈者一起思考</a:t>
            </a:r>
            <a:endParaRPr lang="zh-CN" altLang="en-US" sz="151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TextBox 13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106020" y="2368828"/>
            <a:ext cx="3429721" cy="31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303" tIns="39303" rIns="39303" bIns="39303">
            <a:normAutofit fontScale="97500" lnSpcReduction="10000"/>
          </a:bodyPr>
          <a:lstStyle>
            <a:lvl1pPr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680" b="1" dirty="0"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更简洁明了、易懂的表达问题</a:t>
            </a:r>
            <a:endParaRPr lang="zh-CN" altLang="en-US" sz="1680" b="1" dirty="0"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106035" y="2690495"/>
            <a:ext cx="3429635" cy="68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303" tIns="39303" rIns="39303" bIns="39303">
            <a:normAutofit/>
          </a:bodyPr>
          <a:lstStyle>
            <a:lvl1pPr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51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提出的问陈述性强，引导访谈者回答，不需要过度思考</a:t>
            </a:r>
            <a:endParaRPr lang="zh-CN" altLang="en-US" sz="151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>
            <p:custDataLst>
              <p:tags r:id="rId4"/>
            </p:custDataLst>
          </p:nvPr>
        </p:nvSpPr>
        <p:spPr>
          <a:xfrm rot="19743805">
            <a:off x="2261235" y="1457526"/>
            <a:ext cx="190695" cy="618283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任意多边形 6"/>
          <p:cNvSpPr/>
          <p:nvPr>
            <p:custDataLst>
              <p:tags r:id="rId5"/>
            </p:custDataLst>
          </p:nvPr>
        </p:nvSpPr>
        <p:spPr>
          <a:xfrm rot="19743805">
            <a:off x="2562587" y="1457526"/>
            <a:ext cx="190695" cy="618283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矩形3"/>
          <p:cNvSpPr/>
          <p:nvPr>
            <p:custDataLst>
              <p:tags r:id="rId6"/>
            </p:custDataLst>
          </p:nvPr>
        </p:nvSpPr>
        <p:spPr>
          <a:xfrm>
            <a:off x="2890799" y="1324845"/>
            <a:ext cx="4467647" cy="647828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79" y="connsiteY0-80"/>
              </a:cxn>
              <a:cxn ang="0">
                <a:pos x="connsiteX1-81" y="connsiteY1-82"/>
              </a:cxn>
              <a:cxn ang="0">
                <a:pos x="connsiteX2-83" y="connsiteY2-84"/>
              </a:cxn>
              <a:cxn ang="0">
                <a:pos x="connsiteX3-85" y="connsiteY3-86"/>
              </a:cxn>
              <a:cxn ang="0">
                <a:pos x="connsiteX4-87" y="connsiteY4-88"/>
              </a:cxn>
              <a:cxn ang="0">
                <a:pos x="connsiteX5-89" y="connsiteY5-90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9050" cap="sq">
            <a:solidFill>
              <a:srgbClr val="FFC000"/>
            </a:solidFill>
            <a:beve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75583" tIns="39303" rIns="75583" bIns="39303" numCol="1" spcCol="0" rtlCol="0" fromWordArt="0" anchor="b" anchorCtr="0" forceAA="0" compatLnSpc="1">
            <a:normAutofit/>
          </a:bodyPr>
          <a:lstStyle/>
          <a:p>
            <a:pPr>
              <a:lnSpc>
                <a:spcPct val="120000"/>
              </a:lnSpc>
            </a:pPr>
            <a:r>
              <a:rPr lang="zh-CN" sz="1600" b="1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问题模板、表格模板、提问维度、核心目的</a:t>
            </a:r>
            <a:endParaRPr lang="zh-CN" sz="1600" b="1" spc="15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任意多边形 8"/>
          <p:cNvSpPr/>
          <p:nvPr>
            <p:custDataLst>
              <p:tags r:id="rId7"/>
            </p:custDataLst>
          </p:nvPr>
        </p:nvSpPr>
        <p:spPr>
          <a:xfrm rot="19743805">
            <a:off x="2261235" y="2688721"/>
            <a:ext cx="190695" cy="618283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任意多边形 9"/>
          <p:cNvSpPr/>
          <p:nvPr>
            <p:custDataLst>
              <p:tags r:id="rId8"/>
            </p:custDataLst>
          </p:nvPr>
        </p:nvSpPr>
        <p:spPr>
          <a:xfrm rot="19743805">
            <a:off x="2562587" y="2688721"/>
            <a:ext cx="190695" cy="618283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矩形2"/>
          <p:cNvSpPr/>
          <p:nvPr>
            <p:custDataLst>
              <p:tags r:id="rId9"/>
            </p:custDataLst>
          </p:nvPr>
        </p:nvSpPr>
        <p:spPr>
          <a:xfrm>
            <a:off x="2890520" y="2555875"/>
            <a:ext cx="4620895" cy="64770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79" y="connsiteY0-80"/>
              </a:cxn>
              <a:cxn ang="0">
                <a:pos x="connsiteX1-81" y="connsiteY1-82"/>
              </a:cxn>
              <a:cxn ang="0">
                <a:pos x="connsiteX2-83" y="connsiteY2-84"/>
              </a:cxn>
              <a:cxn ang="0">
                <a:pos x="connsiteX3-85" y="connsiteY3-86"/>
              </a:cxn>
              <a:cxn ang="0">
                <a:pos x="connsiteX4-87" y="connsiteY4-88"/>
              </a:cxn>
              <a:cxn ang="0">
                <a:pos x="connsiteX5-89" y="connsiteY5-90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19050" cap="sq">
            <a:solidFill>
              <a:srgbClr val="FFC000"/>
            </a:solidFill>
            <a:beve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75583" tIns="39303" rIns="75583" bIns="39303" numCol="1" spcCol="0" rtlCol="0" fromWordArt="0" anchor="b" anchorCtr="0" forceAA="0" compatLnSpc="1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b="1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访谈流程安排，时长适宜</a:t>
            </a:r>
            <a:endParaRPr lang="zh-CN" altLang="en-US" sz="1600" b="1" spc="15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任意多边形 12"/>
          <p:cNvSpPr/>
          <p:nvPr>
            <p:custDataLst>
              <p:tags r:id="rId10"/>
            </p:custDataLst>
          </p:nvPr>
        </p:nvSpPr>
        <p:spPr>
          <a:xfrm rot="19743805">
            <a:off x="2261235" y="3919916"/>
            <a:ext cx="190695" cy="618283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任意多边形 13"/>
          <p:cNvSpPr/>
          <p:nvPr>
            <p:custDataLst>
              <p:tags r:id="rId11"/>
            </p:custDataLst>
          </p:nvPr>
        </p:nvSpPr>
        <p:spPr>
          <a:xfrm rot="19743805">
            <a:off x="2562587" y="3919916"/>
            <a:ext cx="190695" cy="618283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矩形1"/>
          <p:cNvSpPr/>
          <p:nvPr>
            <p:custDataLst>
              <p:tags r:id="rId12"/>
            </p:custDataLst>
          </p:nvPr>
        </p:nvSpPr>
        <p:spPr>
          <a:xfrm>
            <a:off x="2890799" y="3787234"/>
            <a:ext cx="4467647" cy="647828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79" y="connsiteY0-80"/>
              </a:cxn>
              <a:cxn ang="0">
                <a:pos x="connsiteX1-81" y="connsiteY1-82"/>
              </a:cxn>
              <a:cxn ang="0">
                <a:pos x="connsiteX2-83" y="connsiteY2-84"/>
              </a:cxn>
              <a:cxn ang="0">
                <a:pos x="connsiteX3-85" y="connsiteY3-86"/>
              </a:cxn>
              <a:cxn ang="0">
                <a:pos x="connsiteX4-87" y="connsiteY4-88"/>
              </a:cxn>
              <a:cxn ang="0">
                <a:pos x="connsiteX5-89" y="connsiteY5-90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19050" cap="sq">
            <a:solidFill>
              <a:srgbClr val="FFC000"/>
            </a:solidFill>
            <a:beve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75583" tIns="39303" rIns="75583" bIns="39303" numCol="1" spcCol="0" rtlCol="0" fromWordArt="0" anchor="b" anchorCtr="0" forceAA="0" compatLnSpc="1"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b="1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访谈之后要总结，输出汇报</a:t>
            </a:r>
            <a:endParaRPr lang="zh-CN" altLang="en-US" sz="1600" b="1" spc="15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" name="任意多边形 15"/>
          <p:cNvSpPr/>
          <p:nvPr>
            <p:custDataLst>
              <p:tags r:id="rId13"/>
            </p:custDataLst>
          </p:nvPr>
        </p:nvSpPr>
        <p:spPr>
          <a:xfrm rot="19743805">
            <a:off x="2570842" y="1458161"/>
            <a:ext cx="190695" cy="618283"/>
          </a:xfrm>
          <a:custGeom>
            <a:avLst/>
            <a:gdLst>
              <a:gd name="connsiteX0" fmla="*/ 128434 w 128434"/>
              <a:gd name="connsiteY0" fmla="*/ 64576 h 416103"/>
              <a:gd name="connsiteX1" fmla="*/ 128434 w 128434"/>
              <a:gd name="connsiteY1" fmla="*/ 416103 h 416103"/>
              <a:gd name="connsiteX2" fmla="*/ 0 w 128434"/>
              <a:gd name="connsiteY2" fmla="*/ 339125 h 416103"/>
              <a:gd name="connsiteX3" fmla="*/ 0 w 128434"/>
              <a:gd name="connsiteY3" fmla="*/ 0 h 41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34" h="416103">
                <a:moveTo>
                  <a:pt x="128434" y="64576"/>
                </a:moveTo>
                <a:lnTo>
                  <a:pt x="128434" y="416103"/>
                </a:lnTo>
                <a:lnTo>
                  <a:pt x="0" y="339125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rgbClr val="1D6DC2">
              <a:shade val="50000"/>
            </a:srgbClr>
          </a:lnRef>
          <a:fillRef idx="1">
            <a:srgbClr val="1D6DC2"/>
          </a:fillRef>
          <a:effectRef idx="0">
            <a:srgbClr val="1D6DC2"/>
          </a:effectRef>
          <a:fontRef idx="minor">
            <a:srgbClr val="FFFFFF"/>
          </a:fontRef>
        </p:style>
        <p:txBody>
          <a:bodyPr lIns="75583" tIns="39303" rIns="75583" bIns="39303"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87222" y="407938"/>
            <a:ext cx="2621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项目开始前后的访谈差异？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9067800" y="390525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543685" y="1403350"/>
            <a:ext cx="673036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charset="0"/>
              <a:buChar char="u"/>
            </a:pPr>
            <a:r>
              <a:rPr lang="zh-CN" altLang="en-US"/>
              <a:t>访谈深度决定了准备访谈的时间，项目前访谈模板能通用，减少人力成本的投入，需要个别优化；</a:t>
            </a:r>
            <a:endParaRPr lang="zh-CN" altLang="en-US"/>
          </a:p>
          <a:p>
            <a:pPr marL="285750" indent="-285750">
              <a:buFont typeface="Wingdings" panose="05000000000000000000" charset="0"/>
              <a:buChar char="u"/>
            </a:pPr>
            <a:endParaRPr lang="zh-CN" altLang="en-US"/>
          </a:p>
          <a:p>
            <a:pPr marL="285750" indent="-285750">
              <a:buFont typeface="Wingdings" panose="05000000000000000000" charset="0"/>
              <a:buChar char="u"/>
            </a:pPr>
            <a:r>
              <a:rPr lang="zh-CN" altLang="en-US"/>
              <a:t>项目开始前后访谈的目标不一样，前者是需求，后者是如何做；</a:t>
            </a:r>
            <a:endParaRPr lang="zh-CN" altLang="en-US"/>
          </a:p>
          <a:p>
            <a:pPr marL="285750" indent="-285750">
              <a:buFont typeface="Wingdings" panose="05000000000000000000" charset="0"/>
              <a:buChar char="u"/>
            </a:pPr>
            <a:endParaRPr lang="zh-CN" altLang="en-US"/>
          </a:p>
          <a:p>
            <a:pPr marL="285750" indent="-285750">
              <a:buFont typeface="Wingdings" panose="05000000000000000000" charset="0"/>
              <a:buChar char="u"/>
            </a:pPr>
            <a:r>
              <a:rPr lang="zh-CN" altLang="en-US"/>
              <a:t>项目前访谈是了解需求，并且通过员工的话影响老板，认同私域的必要性，推进私域项目落地；</a:t>
            </a:r>
            <a:endParaRPr lang="zh-CN" altLang="en-US"/>
          </a:p>
          <a:p>
            <a:pPr marL="285750" indent="-285750">
              <a:buFont typeface="Wingdings" panose="05000000000000000000" charset="0"/>
              <a:buChar char="u"/>
            </a:pP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21" name="对角圆角矩形 20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" name="文本框 22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7" name="图片 16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8" name="图片 1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7409342" y="4206233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扫码为我进行打分哦</a:t>
            </a:r>
            <a:r>
              <a:rPr lang="en-US" altLang="zh-CN" dirty="0"/>
              <a:t>~</a:t>
            </a:r>
            <a:endParaRPr lang="zh-CN" altLang="en-US" dirty="0"/>
          </a:p>
        </p:txBody>
      </p:sp>
      <p:sp>
        <p:nvSpPr>
          <p:cNvPr id="28" name="ExtraShape1"/>
          <p:cNvSpPr/>
          <p:nvPr/>
        </p:nvSpPr>
        <p:spPr>
          <a:xfrm>
            <a:off x="342356" y="1656892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开场收尾</a:t>
            </a:r>
            <a:endParaRPr lang="zh-CN" altLang="en-US" b="1" dirty="0"/>
          </a:p>
        </p:txBody>
      </p:sp>
      <p:cxnSp>
        <p:nvCxnSpPr>
          <p:cNvPr id="29" name="ExtraShape1"/>
          <p:cNvCxnSpPr/>
          <p:nvPr/>
        </p:nvCxnSpPr>
        <p:spPr>
          <a:xfrm>
            <a:off x="1486932" y="2316970"/>
            <a:ext cx="813817" cy="42517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xtraShape2"/>
          <p:cNvSpPr/>
          <p:nvPr/>
        </p:nvSpPr>
        <p:spPr>
          <a:xfrm rot="10800000" flipV="1">
            <a:off x="2432836" y="258008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内容</a:t>
            </a:r>
            <a:endParaRPr lang="zh-CN" altLang="en-US" b="1" dirty="0"/>
          </a:p>
        </p:txBody>
      </p:sp>
      <p:cxnSp>
        <p:nvCxnSpPr>
          <p:cNvPr id="31" name="ExtraShape2"/>
          <p:cNvCxnSpPr/>
          <p:nvPr/>
        </p:nvCxnSpPr>
        <p:spPr>
          <a:xfrm rot="20700000" flipV="1">
            <a:off x="3570737" y="2742145"/>
            <a:ext cx="1157719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xtraShape3"/>
          <p:cNvSpPr/>
          <p:nvPr/>
        </p:nvSpPr>
        <p:spPr>
          <a:xfrm>
            <a:off x="4822569" y="1885438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语言</a:t>
            </a:r>
            <a:endParaRPr lang="zh-CN" altLang="en-US" b="1" dirty="0"/>
          </a:p>
        </p:txBody>
      </p:sp>
      <p:cxnSp>
        <p:nvCxnSpPr>
          <p:cNvPr id="37" name="ExtraShape3"/>
          <p:cNvCxnSpPr/>
          <p:nvPr/>
        </p:nvCxnSpPr>
        <p:spPr>
          <a:xfrm>
            <a:off x="5419304" y="2968681"/>
            <a:ext cx="535173" cy="9338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xtraShape4"/>
          <p:cNvSpPr/>
          <p:nvPr/>
        </p:nvSpPr>
        <p:spPr>
          <a:xfrm rot="10800000" flipV="1">
            <a:off x="5758760" y="396024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时间</a:t>
            </a:r>
            <a:endParaRPr lang="zh-CN" altLang="en-US" b="1" dirty="0"/>
          </a:p>
        </p:txBody>
      </p:sp>
      <p:sp>
        <p:nvSpPr>
          <p:cNvPr id="39" name="文本框 38"/>
          <p:cNvSpPr txBox="1"/>
          <p:nvPr/>
        </p:nvSpPr>
        <p:spPr>
          <a:xfrm>
            <a:off x="1192936" y="46418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评分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0" name="ValueText4"/>
          <p:cNvSpPr txBox="1"/>
          <p:nvPr/>
        </p:nvSpPr>
        <p:spPr>
          <a:xfrm>
            <a:off x="6358643" y="3435611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5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5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1" name="ValueText1"/>
          <p:cNvSpPr txBox="1"/>
          <p:nvPr/>
        </p:nvSpPr>
        <p:spPr>
          <a:xfrm>
            <a:off x="557843" y="285377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2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2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2" name="ValueText2"/>
          <p:cNvSpPr txBox="1"/>
          <p:nvPr/>
        </p:nvSpPr>
        <p:spPr>
          <a:xfrm>
            <a:off x="2650697" y="1932763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rPr>
              <a:t>30%</a:t>
            </a:r>
            <a:endParaRPr lang="en-US" sz="700" dirty="0">
              <a:solidFill>
                <a:schemeClr val="accent3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3" name="ValueText3"/>
          <p:cNvSpPr txBox="1"/>
          <p:nvPr/>
        </p:nvSpPr>
        <p:spPr>
          <a:xfrm>
            <a:off x="4706294" y="302746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30</a:t>
            </a:r>
            <a:r>
              <a:rPr lang="en-US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%</a:t>
            </a:r>
            <a:endParaRPr lang="en-US" sz="700" dirty="0">
              <a:solidFill>
                <a:schemeClr val="accent4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151" y="1850310"/>
            <a:ext cx="1542960" cy="1664241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59535" y="1195070"/>
            <a:ext cx="67646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背景：品牌提案、项目运营方案，怎样才能做到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适合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的方案，需要通过深度访谈了解品牌内外部情况及需求。</a:t>
            </a:r>
            <a:endParaRPr lang="zh-CN" altLang="en-US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9" name="组合 18"/>
          <p:cNvGrpSpPr/>
          <p:nvPr>
            <p:custDataLst>
              <p:tags r:id="rId6"/>
            </p:custDataLst>
          </p:nvPr>
        </p:nvGrpSpPr>
        <p:grpSpPr>
          <a:xfrm>
            <a:off x="1321680" y="2321472"/>
            <a:ext cx="1983811" cy="1567850"/>
            <a:chOff x="1095375" y="2647950"/>
            <a:chExt cx="2362200" cy="1866900"/>
          </a:xfrm>
        </p:grpSpPr>
        <p:sp>
          <p:nvSpPr>
            <p:cNvPr id="20" name="矩形 19"/>
            <p:cNvSpPr/>
            <p:nvPr>
              <p:custDataLst>
                <p:tags r:id="rId7"/>
              </p:custDataLst>
            </p:nvPr>
          </p:nvSpPr>
          <p:spPr>
            <a:xfrm>
              <a:off x="1095375" y="4114800"/>
              <a:ext cx="2362200" cy="400050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 fontScale="97500" lnSpcReduction="10000"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510" b="1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" name="矩形 20"/>
            <p:cNvSpPr/>
            <p:nvPr>
              <p:custDataLst>
                <p:tags r:id="rId8"/>
              </p:custDataLst>
            </p:nvPr>
          </p:nvSpPr>
          <p:spPr>
            <a:xfrm>
              <a:off x="1095375" y="2686050"/>
              <a:ext cx="2362200" cy="1428750"/>
            </a:xfrm>
            <a:prstGeom prst="rect">
              <a:avLst/>
            </a:prstGeom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75" b="1" spc="150">
                  <a:latin typeface="微软雅黑" panose="020B0503020204020204" charset="-122"/>
                  <a:ea typeface="微软雅黑" panose="020B0503020204020204" charset="-122"/>
                </a:rPr>
                <a:t>通过访谈了解客户最迫切要解决的问题，包括营销难点或品牌推广问题，判断品牌适合走怎样的私域路线；</a:t>
              </a:r>
              <a:endParaRPr lang="zh-CN" altLang="en-US" sz="1175" b="1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2" name="矩形 21"/>
            <p:cNvSpPr/>
            <p:nvPr>
              <p:custDataLst>
                <p:tags r:id="rId9"/>
              </p:custDataLst>
            </p:nvPr>
          </p:nvSpPr>
          <p:spPr>
            <a:xfrm>
              <a:off x="1095375" y="2647950"/>
              <a:ext cx="2362200" cy="36000"/>
            </a:xfrm>
            <a:prstGeom prst="rect">
              <a:avLst/>
            </a:prstGeom>
            <a:solidFill>
              <a:srgbClr val="F27255"/>
            </a:solidFill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>
                <a:lnSpc>
                  <a:spcPct val="140000"/>
                </a:lnSpc>
              </a:pPr>
              <a:endParaRPr lang="zh-CN" altLang="en-US" sz="1510" b="1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" name="圆角矩形 22"/>
            <p:cNvSpPr/>
            <p:nvPr>
              <p:custDataLst>
                <p:tags r:id="rId10"/>
              </p:custDataLst>
            </p:nvPr>
          </p:nvSpPr>
          <p:spPr>
            <a:xfrm>
              <a:off x="1833563" y="4176713"/>
              <a:ext cx="885825" cy="276225"/>
            </a:xfrm>
            <a:prstGeom prst="roundRect">
              <a:avLst>
                <a:gd name="adj" fmla="val 50000"/>
              </a:avLst>
            </a:prstGeom>
            <a:solidFill>
              <a:srgbClr val="F27255"/>
            </a:solidFill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510" b="1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01</a:t>
              </a:r>
              <a:endParaRPr lang="en-US" altLang="zh-CN" sz="1510" b="1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4" name="组合 23"/>
          <p:cNvGrpSpPr/>
          <p:nvPr>
            <p:custDataLst>
              <p:tags r:id="rId11"/>
            </p:custDataLst>
          </p:nvPr>
        </p:nvGrpSpPr>
        <p:grpSpPr>
          <a:xfrm>
            <a:off x="3856637" y="2321472"/>
            <a:ext cx="1983811" cy="1567850"/>
            <a:chOff x="1095375" y="2647950"/>
            <a:chExt cx="2362200" cy="1866900"/>
          </a:xfrm>
        </p:grpSpPr>
        <p:sp>
          <p:nvSpPr>
            <p:cNvPr id="25" name="矩形 24"/>
            <p:cNvSpPr/>
            <p:nvPr>
              <p:custDataLst>
                <p:tags r:id="rId12"/>
              </p:custDataLst>
            </p:nvPr>
          </p:nvSpPr>
          <p:spPr>
            <a:xfrm>
              <a:off x="1095375" y="4114800"/>
              <a:ext cx="2362200" cy="400050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 fontScale="97500" lnSpcReduction="10000"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510" b="1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6" name="矩形 25"/>
            <p:cNvSpPr/>
            <p:nvPr>
              <p:custDataLst>
                <p:tags r:id="rId13"/>
              </p:custDataLst>
            </p:nvPr>
          </p:nvSpPr>
          <p:spPr>
            <a:xfrm>
              <a:off x="1095375" y="2686050"/>
              <a:ext cx="2362200" cy="1428750"/>
            </a:xfrm>
            <a:prstGeom prst="rect">
              <a:avLst/>
            </a:prstGeom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75" b="1" spc="150">
                  <a:latin typeface="微软雅黑" panose="020B0503020204020204" charset="-122"/>
                  <a:ea typeface="微软雅黑" panose="020B0503020204020204" charset="-122"/>
                </a:rPr>
                <a:t>通过访谈了解公司部门分工、各部门工作难点、员工管理等情况，制定可执行落地的方案；</a:t>
              </a:r>
              <a:endParaRPr lang="zh-CN" altLang="en-US" sz="1175" b="1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7" name="矩形 26"/>
            <p:cNvSpPr/>
            <p:nvPr>
              <p:custDataLst>
                <p:tags r:id="rId14"/>
              </p:custDataLst>
            </p:nvPr>
          </p:nvSpPr>
          <p:spPr>
            <a:xfrm>
              <a:off x="1095375" y="2647950"/>
              <a:ext cx="2362200" cy="36000"/>
            </a:xfrm>
            <a:prstGeom prst="rect">
              <a:avLst/>
            </a:prstGeom>
            <a:solidFill>
              <a:srgbClr val="F27255"/>
            </a:solidFill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>
                <a:lnSpc>
                  <a:spcPct val="140000"/>
                </a:lnSpc>
              </a:pPr>
              <a:endParaRPr lang="zh-CN" altLang="en-US" sz="1510" b="1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8" name="圆角矩形 27"/>
            <p:cNvSpPr/>
            <p:nvPr>
              <p:custDataLst>
                <p:tags r:id="rId15"/>
              </p:custDataLst>
            </p:nvPr>
          </p:nvSpPr>
          <p:spPr>
            <a:xfrm>
              <a:off x="1833563" y="4176713"/>
              <a:ext cx="885825" cy="276225"/>
            </a:xfrm>
            <a:prstGeom prst="roundRect">
              <a:avLst>
                <a:gd name="adj" fmla="val 50000"/>
              </a:avLst>
            </a:prstGeom>
            <a:solidFill>
              <a:srgbClr val="F27255"/>
            </a:solidFill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510" b="1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02</a:t>
              </a:r>
              <a:endParaRPr lang="en-US" altLang="zh-CN" sz="1510" b="1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2" name="组合 31"/>
          <p:cNvGrpSpPr/>
          <p:nvPr>
            <p:custDataLst>
              <p:tags r:id="rId16"/>
            </p:custDataLst>
          </p:nvPr>
        </p:nvGrpSpPr>
        <p:grpSpPr>
          <a:xfrm>
            <a:off x="6396928" y="2321472"/>
            <a:ext cx="1983811" cy="1567850"/>
            <a:chOff x="1095375" y="2647950"/>
            <a:chExt cx="2362200" cy="1866900"/>
          </a:xfrm>
        </p:grpSpPr>
        <p:sp>
          <p:nvSpPr>
            <p:cNvPr id="37" name="矩形 36"/>
            <p:cNvSpPr/>
            <p:nvPr>
              <p:custDataLst>
                <p:tags r:id="rId17"/>
              </p:custDataLst>
            </p:nvPr>
          </p:nvSpPr>
          <p:spPr>
            <a:xfrm>
              <a:off x="1095375" y="4114800"/>
              <a:ext cx="2362200" cy="400050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 fontScale="97500" lnSpcReduction="10000"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510" b="1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9" name="矩形 38"/>
            <p:cNvSpPr/>
            <p:nvPr>
              <p:custDataLst>
                <p:tags r:id="rId18"/>
              </p:custDataLst>
            </p:nvPr>
          </p:nvSpPr>
          <p:spPr>
            <a:xfrm>
              <a:off x="1095375" y="2686050"/>
              <a:ext cx="2362200" cy="1428750"/>
            </a:xfrm>
            <a:prstGeom prst="rect">
              <a:avLst/>
            </a:prstGeom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75" b="1" spc="15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在访谈过程中了解客户对私域达成目标的期望值，尝试通过访谈、交流，与客户达成初步关于私域运营方向共识；</a:t>
              </a:r>
              <a:endParaRPr lang="zh-CN" altLang="en-US" sz="1175" b="1" spc="15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40" name="矩形 39"/>
            <p:cNvSpPr/>
            <p:nvPr>
              <p:custDataLst>
                <p:tags r:id="rId19"/>
              </p:custDataLst>
            </p:nvPr>
          </p:nvSpPr>
          <p:spPr>
            <a:xfrm>
              <a:off x="1095375" y="2647950"/>
              <a:ext cx="2362200" cy="36000"/>
            </a:xfrm>
            <a:prstGeom prst="rect">
              <a:avLst/>
            </a:prstGeom>
            <a:solidFill>
              <a:srgbClr val="F27255"/>
            </a:solidFill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>
                <a:lnSpc>
                  <a:spcPct val="140000"/>
                </a:lnSpc>
              </a:pPr>
              <a:endParaRPr lang="zh-CN" altLang="en-US" sz="1510" b="1">
                <a:solidFill>
                  <a:sysClr val="window" lastClr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1" name="圆角矩形 40"/>
            <p:cNvSpPr/>
            <p:nvPr>
              <p:custDataLst>
                <p:tags r:id="rId20"/>
              </p:custDataLst>
            </p:nvPr>
          </p:nvSpPr>
          <p:spPr>
            <a:xfrm>
              <a:off x="1833563" y="4176713"/>
              <a:ext cx="885825" cy="276225"/>
            </a:xfrm>
            <a:prstGeom prst="roundRect">
              <a:avLst>
                <a:gd name="adj" fmla="val 50000"/>
              </a:avLst>
            </a:prstGeom>
            <a:solidFill>
              <a:srgbClr val="F27255"/>
            </a:solidFill>
            <a:ln>
              <a:noFill/>
            </a:ln>
          </p:spPr>
          <p:style>
            <a:lnRef idx="2">
              <a:srgbClr val="F6C171">
                <a:shade val="50000"/>
              </a:srgbClr>
            </a:lnRef>
            <a:fillRef idx="1">
              <a:srgbClr val="F6C171"/>
            </a:fillRef>
            <a:effectRef idx="0">
              <a:srgbClr val="F6C171"/>
            </a:effectRef>
            <a:fontRef idx="minor">
              <a:sysClr val="window" lastClr="FFFFFF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510" b="1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03</a:t>
              </a:r>
              <a:endParaRPr lang="en-US" altLang="zh-CN" sz="1510" b="1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1369695" y="4192270"/>
            <a:ext cx="19272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solidFill>
                  <a:srgbClr val="FFC000"/>
                </a:solidFill>
              </a:rPr>
              <a:t>真实的痛点</a:t>
            </a:r>
            <a:endParaRPr lang="zh-CN" altLang="en-US" b="1">
              <a:solidFill>
                <a:srgbClr val="FFC000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3856355" y="4192270"/>
            <a:ext cx="19272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solidFill>
                  <a:srgbClr val="FFC000"/>
                </a:solidFill>
              </a:rPr>
              <a:t>可落地执行</a:t>
            </a:r>
            <a:endParaRPr lang="zh-CN" altLang="en-US" b="1">
              <a:solidFill>
                <a:srgbClr val="FFC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396990" y="4192270"/>
            <a:ext cx="19272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solidFill>
                  <a:srgbClr val="FFC000"/>
                </a:solidFill>
              </a:rPr>
              <a:t>共识的目标</a:t>
            </a:r>
            <a:endParaRPr lang="zh-CN" altLang="en-US" b="1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1095057" y="1626870"/>
            <a:ext cx="304800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" name="文本框 29"/>
          <p:cNvSpPr txBox="1"/>
          <p:nvPr/>
        </p:nvSpPr>
        <p:spPr>
          <a:xfrm>
            <a:off x="1326286" y="464453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案例背景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428750" y="1557020"/>
            <a:ext cx="2540000" cy="445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300" b="1"/>
              <a:t>登康（冷酸灵）</a:t>
            </a:r>
            <a:endParaRPr lang="zh-CN" altLang="en-US" sz="2300" b="1"/>
          </a:p>
        </p:txBody>
      </p:sp>
      <p:sp>
        <p:nvSpPr>
          <p:cNvPr id="19" name="文本框 18"/>
          <p:cNvSpPr txBox="1"/>
          <p:nvPr/>
        </p:nvSpPr>
        <p:spPr>
          <a:xfrm>
            <a:off x="3602355" y="1557020"/>
            <a:ext cx="499046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/>
              <a:t>传统企业难点：品牌老旧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3602355" y="2605405"/>
            <a:ext cx="494220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/>
              <a:t>品牌产品专业认知不够深</a:t>
            </a:r>
            <a:endParaRPr lang="zh-CN" altLang="en-US"/>
          </a:p>
        </p:txBody>
      </p:sp>
      <p:sp>
        <p:nvSpPr>
          <p:cNvPr id="21" name="下箭头 20"/>
          <p:cNvSpPr/>
          <p:nvPr/>
        </p:nvSpPr>
        <p:spPr>
          <a:xfrm>
            <a:off x="5944235" y="2153920"/>
            <a:ext cx="306705" cy="45148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下箭头 21"/>
          <p:cNvSpPr/>
          <p:nvPr/>
        </p:nvSpPr>
        <p:spPr>
          <a:xfrm>
            <a:off x="5944235" y="3111500"/>
            <a:ext cx="306705" cy="45148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4784090" y="3700780"/>
            <a:ext cx="271208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/>
              <a:t>年轻化、专业化、品牌化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Text Box 7"/>
          <p:cNvSpPr txBox="1"/>
          <p:nvPr>
            <p:custDataLst>
              <p:tags r:id="rId2"/>
            </p:custDataLst>
          </p:nvPr>
        </p:nvSpPr>
        <p:spPr>
          <a:xfrm>
            <a:off x="1890892" y="471449"/>
            <a:ext cx="6198075" cy="54261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75583" tIns="39303" rIns="75583" bIns="39303" anchor="ctr" anchorCtr="0">
            <a:normAutofit fontScale="97500"/>
          </a:bodyPr>
          <a:lstStyle/>
          <a:p>
            <a:pPr lvl="0" algn="ctr">
              <a:buFont typeface="Arial" panose="020B0604020202020204" pitchFamily="34" charset="0"/>
              <a:buNone/>
            </a:pPr>
            <a:r>
              <a:rPr lang="zh-CN" altLang="en-US" sz="3025" dirty="0"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先总后分</a:t>
            </a:r>
            <a:endParaRPr lang="zh-CN" altLang="en-US" sz="3025" dirty="0"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5" name="AutoShap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09619" y="1014394"/>
            <a:ext cx="422627" cy="301305"/>
          </a:xfrm>
          <a:prstGeom prst="flowChartMerge">
            <a:avLst/>
          </a:prstGeom>
          <a:solidFill>
            <a:srgbClr val="1CADE4"/>
          </a:solidFill>
          <a:ln>
            <a:noFill/>
          </a:ln>
          <a:effectLst/>
        </p:spPr>
        <p:txBody>
          <a:bodyPr lIns="75583" tIns="39303" rIns="75583" bIns="39303" anchor="ctr" anchorCtr="0">
            <a:normAutofit fontScale="30000" lnSpcReduction="20000"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5pPr>
            <a:lvl6pPr marL="2286000" algn="l" defTabSz="914400" rtl="0" eaLnBrk="1" latinLnBrk="0" hangingPunct="1"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6pPr>
            <a:lvl7pPr marL="2743200" algn="l" defTabSz="914400" rtl="0" eaLnBrk="1" latinLnBrk="0" hangingPunct="1"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7pPr>
            <a:lvl8pPr marL="3200400" algn="l" defTabSz="914400" rtl="0" eaLnBrk="1" latinLnBrk="0" hangingPunct="1"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8pPr>
            <a:lvl9pPr marL="3657600" algn="l" defTabSz="914400" rtl="0" eaLnBrk="1" latinLnBrk="0" hangingPunct="1">
              <a:defRPr kern="1200">
                <a:solidFill>
                  <a:sysClr val="windowText" lastClr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</a:defRPr>
            </a:lvl9pPr>
          </a:lstStyle>
          <a:p>
            <a:pPr algn="ctr" fontAlgn="base"/>
            <a:endParaRPr lang="zh-CN" altLang="en-US" sz="1510" strike="noStrike" noProof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76" name="组合 75"/>
          <p:cNvGrpSpPr/>
          <p:nvPr>
            <p:custDataLst>
              <p:tags r:id="rId4"/>
            </p:custDataLst>
          </p:nvPr>
        </p:nvGrpSpPr>
        <p:grpSpPr>
          <a:xfrm>
            <a:off x="795899" y="1593872"/>
            <a:ext cx="8323581" cy="1518522"/>
            <a:chOff x="1054840" y="2635250"/>
            <a:chExt cx="9911209" cy="1808163"/>
          </a:xfrm>
        </p:grpSpPr>
        <p:sp>
          <p:nvSpPr>
            <p:cNvPr id="77" name="任意多边形: 形状 11"/>
            <p:cNvSpPr/>
            <p:nvPr>
              <p:custDataLst>
                <p:tags r:id="rId5"/>
              </p:custDataLst>
            </p:nvPr>
          </p:nvSpPr>
          <p:spPr>
            <a:xfrm rot="16200000" flipH="1">
              <a:off x="8800523" y="1849642"/>
              <a:ext cx="1109983" cy="3175700"/>
            </a:xfrm>
            <a:custGeom>
              <a:avLst/>
              <a:gdLst>
                <a:gd name="connsiteX0" fmla="*/ 0 w 4056729"/>
                <a:gd name="connsiteY0" fmla="*/ 3035688 h 3112619"/>
                <a:gd name="connsiteX1" fmla="*/ 0 w 4056729"/>
                <a:gd name="connsiteY1" fmla="*/ 272178 h 3112619"/>
                <a:gd name="connsiteX2" fmla="*/ 76931 w 4056729"/>
                <a:gd name="connsiteY2" fmla="*/ 195247 h 3112619"/>
                <a:gd name="connsiteX3" fmla="*/ 1915121 w 4056729"/>
                <a:gd name="connsiteY3" fmla="*/ 195247 h 3112619"/>
                <a:gd name="connsiteX4" fmla="*/ 2028365 w 4056729"/>
                <a:gd name="connsiteY4" fmla="*/ 0 h 3112619"/>
                <a:gd name="connsiteX5" fmla="*/ 2141608 w 4056729"/>
                <a:gd name="connsiteY5" fmla="*/ 195247 h 3112619"/>
                <a:gd name="connsiteX6" fmla="*/ 3979798 w 4056729"/>
                <a:gd name="connsiteY6" fmla="*/ 195247 h 3112619"/>
                <a:gd name="connsiteX7" fmla="*/ 4056729 w 4056729"/>
                <a:gd name="connsiteY7" fmla="*/ 272178 h 3112619"/>
                <a:gd name="connsiteX8" fmla="*/ 4056729 w 4056729"/>
                <a:gd name="connsiteY8" fmla="*/ 3035688 h 3112619"/>
                <a:gd name="connsiteX9" fmla="*/ 3979798 w 4056729"/>
                <a:gd name="connsiteY9" fmla="*/ 3112619 h 3112619"/>
                <a:gd name="connsiteX10" fmla="*/ 76931 w 4056729"/>
                <a:gd name="connsiteY10" fmla="*/ 3112619 h 3112619"/>
                <a:gd name="connsiteX11" fmla="*/ 0 w 4056729"/>
                <a:gd name="connsiteY11" fmla="*/ 3035688 h 311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056729" h="3112619">
                  <a:moveTo>
                    <a:pt x="0" y="3035688"/>
                  </a:moveTo>
                  <a:lnTo>
                    <a:pt x="0" y="272178"/>
                  </a:lnTo>
                  <a:cubicBezTo>
                    <a:pt x="0" y="229690"/>
                    <a:pt x="34443" y="195247"/>
                    <a:pt x="76931" y="195247"/>
                  </a:cubicBezTo>
                  <a:lnTo>
                    <a:pt x="1915121" y="195247"/>
                  </a:lnTo>
                  <a:lnTo>
                    <a:pt x="2028365" y="0"/>
                  </a:lnTo>
                  <a:lnTo>
                    <a:pt x="2141608" y="195247"/>
                  </a:lnTo>
                  <a:lnTo>
                    <a:pt x="3979798" y="195247"/>
                  </a:lnTo>
                  <a:cubicBezTo>
                    <a:pt x="4022286" y="195247"/>
                    <a:pt x="4056729" y="229690"/>
                    <a:pt x="4056729" y="272178"/>
                  </a:cubicBezTo>
                  <a:lnTo>
                    <a:pt x="4056729" y="3035688"/>
                  </a:lnTo>
                  <a:cubicBezTo>
                    <a:pt x="4056729" y="3078176"/>
                    <a:pt x="4022286" y="3112619"/>
                    <a:pt x="3979798" y="3112619"/>
                  </a:cubicBezTo>
                  <a:lnTo>
                    <a:pt x="76931" y="3112619"/>
                  </a:lnTo>
                  <a:cubicBezTo>
                    <a:pt x="34443" y="3112619"/>
                    <a:pt x="0" y="3078176"/>
                    <a:pt x="0" y="3035688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>
              <a:noFill/>
            </a:ln>
          </p:spPr>
          <p:style>
            <a:lnRef idx="2">
              <a:srgbClr val="1CADE4">
                <a:shade val="50000"/>
              </a:srgbClr>
            </a:lnRef>
            <a:fillRef idx="1">
              <a:srgbClr val="1CADE4"/>
            </a:fillRef>
            <a:effectRef idx="0">
              <a:srgbClr val="1CADE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 sz="1510"/>
            </a:p>
          </p:txBody>
        </p:sp>
        <p:sp>
          <p:nvSpPr>
            <p:cNvPr id="78" name="任意多边形: 形状 12"/>
            <p:cNvSpPr/>
            <p:nvPr>
              <p:custDataLst>
                <p:tags r:id="rId6"/>
              </p:custDataLst>
            </p:nvPr>
          </p:nvSpPr>
          <p:spPr>
            <a:xfrm rot="5400000">
              <a:off x="2055977" y="1882021"/>
              <a:ext cx="1110344" cy="3112619"/>
            </a:xfrm>
            <a:custGeom>
              <a:avLst/>
              <a:gdLst>
                <a:gd name="connsiteX0" fmla="*/ 0 w 4056729"/>
                <a:gd name="connsiteY0" fmla="*/ 3035688 h 3112619"/>
                <a:gd name="connsiteX1" fmla="*/ 0 w 4056729"/>
                <a:gd name="connsiteY1" fmla="*/ 272178 h 3112619"/>
                <a:gd name="connsiteX2" fmla="*/ 76931 w 4056729"/>
                <a:gd name="connsiteY2" fmla="*/ 195247 h 3112619"/>
                <a:gd name="connsiteX3" fmla="*/ 1915121 w 4056729"/>
                <a:gd name="connsiteY3" fmla="*/ 195247 h 3112619"/>
                <a:gd name="connsiteX4" fmla="*/ 2028365 w 4056729"/>
                <a:gd name="connsiteY4" fmla="*/ 0 h 3112619"/>
                <a:gd name="connsiteX5" fmla="*/ 2141608 w 4056729"/>
                <a:gd name="connsiteY5" fmla="*/ 195247 h 3112619"/>
                <a:gd name="connsiteX6" fmla="*/ 3979798 w 4056729"/>
                <a:gd name="connsiteY6" fmla="*/ 195247 h 3112619"/>
                <a:gd name="connsiteX7" fmla="*/ 4056729 w 4056729"/>
                <a:gd name="connsiteY7" fmla="*/ 272178 h 3112619"/>
                <a:gd name="connsiteX8" fmla="*/ 4056729 w 4056729"/>
                <a:gd name="connsiteY8" fmla="*/ 3035688 h 3112619"/>
                <a:gd name="connsiteX9" fmla="*/ 3979798 w 4056729"/>
                <a:gd name="connsiteY9" fmla="*/ 3112619 h 3112619"/>
                <a:gd name="connsiteX10" fmla="*/ 76931 w 4056729"/>
                <a:gd name="connsiteY10" fmla="*/ 3112619 h 3112619"/>
                <a:gd name="connsiteX11" fmla="*/ 0 w 4056729"/>
                <a:gd name="connsiteY11" fmla="*/ 3035688 h 311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056729" h="3112619">
                  <a:moveTo>
                    <a:pt x="0" y="3035688"/>
                  </a:moveTo>
                  <a:lnTo>
                    <a:pt x="0" y="272178"/>
                  </a:lnTo>
                  <a:cubicBezTo>
                    <a:pt x="0" y="229690"/>
                    <a:pt x="34443" y="195247"/>
                    <a:pt x="76931" y="195247"/>
                  </a:cubicBezTo>
                  <a:lnTo>
                    <a:pt x="1915121" y="195247"/>
                  </a:lnTo>
                  <a:lnTo>
                    <a:pt x="2028365" y="0"/>
                  </a:lnTo>
                  <a:lnTo>
                    <a:pt x="2141608" y="195247"/>
                  </a:lnTo>
                  <a:lnTo>
                    <a:pt x="3979798" y="195247"/>
                  </a:lnTo>
                  <a:cubicBezTo>
                    <a:pt x="4022286" y="195247"/>
                    <a:pt x="4056729" y="229690"/>
                    <a:pt x="4056729" y="272178"/>
                  </a:cubicBezTo>
                  <a:lnTo>
                    <a:pt x="4056729" y="3035688"/>
                  </a:lnTo>
                  <a:cubicBezTo>
                    <a:pt x="4056729" y="3078176"/>
                    <a:pt x="4022286" y="3112619"/>
                    <a:pt x="3979798" y="3112619"/>
                  </a:cubicBezTo>
                  <a:lnTo>
                    <a:pt x="76931" y="3112619"/>
                  </a:lnTo>
                  <a:cubicBezTo>
                    <a:pt x="34443" y="3112619"/>
                    <a:pt x="0" y="3078176"/>
                    <a:pt x="0" y="3035688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>
              <a:noFill/>
            </a:ln>
          </p:spPr>
          <p:style>
            <a:lnRef idx="2">
              <a:srgbClr val="1CADE4">
                <a:shade val="50000"/>
              </a:srgbClr>
            </a:lnRef>
            <a:fillRef idx="1">
              <a:srgbClr val="1CADE4"/>
            </a:fillRef>
            <a:effectRef idx="0">
              <a:srgbClr val="1CADE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 sz="1510"/>
            </a:p>
          </p:txBody>
        </p:sp>
        <p:sp>
          <p:nvSpPr>
            <p:cNvPr id="79" name="Oval 3"/>
            <p:cNvSpPr/>
            <p:nvPr>
              <p:custDataLst>
                <p:tags r:id="rId7"/>
              </p:custDataLst>
            </p:nvPr>
          </p:nvSpPr>
          <p:spPr>
            <a:xfrm>
              <a:off x="4336256" y="2635250"/>
              <a:ext cx="1798637" cy="1800225"/>
            </a:xfrm>
            <a:prstGeom prst="ellipse">
              <a:avLst/>
            </a:prstGeom>
            <a:solidFill>
              <a:srgbClr val="2683C6"/>
            </a:solidFill>
            <a:ln w="9525">
              <a:noFill/>
            </a:ln>
          </p:spPr>
          <p:txBody>
            <a:bodyPr lIns="75583" tIns="39303" rIns="75583" bIns="39303" anchor="ctr" anchorCtr="0">
              <a:normAutofit/>
            </a:bodyPr>
            <a:lstStyle/>
            <a:p>
              <a:pPr lvl="0" algn="ctr" eaLnBrk="0" hangingPunct="0">
                <a:buFont typeface="Arial" panose="020B0604020202020204" pitchFamily="34" charset="0"/>
                <a:buNone/>
              </a:pPr>
              <a:r>
                <a:rPr lang="zh-CN" altLang="en-US" sz="1680">
                  <a:solidFill>
                    <a:sysClr val="window" lastClr="FFFFFF"/>
                  </a:solidFill>
                </a:rPr>
                <a:t>总访谈</a:t>
              </a:r>
              <a:endParaRPr lang="zh-CN" altLang="en-US" sz="1680">
                <a:solidFill>
                  <a:sysClr val="window" lastClr="FFFFFF"/>
                </a:solidFill>
              </a:endParaRPr>
            </a:p>
          </p:txBody>
        </p:sp>
        <p:sp>
          <p:nvSpPr>
            <p:cNvPr id="80" name="Oval 4"/>
            <p:cNvSpPr/>
            <p:nvPr>
              <p:custDataLst>
                <p:tags r:id="rId8"/>
              </p:custDataLst>
            </p:nvPr>
          </p:nvSpPr>
          <p:spPr>
            <a:xfrm>
              <a:off x="5847556" y="2643188"/>
              <a:ext cx="1800225" cy="1800225"/>
            </a:xfrm>
            <a:prstGeom prst="ellipse">
              <a:avLst/>
            </a:prstGeom>
            <a:solidFill>
              <a:srgbClr val="42BA97">
                <a:alpha val="70000"/>
              </a:srgbClr>
            </a:solidFill>
            <a:ln w="9525">
              <a:noFill/>
            </a:ln>
          </p:spPr>
          <p:txBody>
            <a:bodyPr lIns="75583" tIns="39303" rIns="75583" bIns="39303" anchor="ctr" anchorCtr="0">
              <a:normAutofit/>
            </a:bodyPr>
            <a:lstStyle/>
            <a:p>
              <a:pPr lvl="0" algn="ctr" eaLnBrk="0" hangingPunct="0">
                <a:buFont typeface="Arial" panose="020B0604020202020204" pitchFamily="34" charset="0"/>
                <a:buNone/>
              </a:pPr>
              <a:r>
                <a:rPr lang="zh-CN" altLang="en-US" sz="1680">
                  <a:solidFill>
                    <a:sysClr val="window" lastClr="FFFFFF"/>
                  </a:solidFill>
                </a:rPr>
                <a:t>分访谈</a:t>
              </a:r>
              <a:endParaRPr lang="zh-CN" altLang="en-US" sz="1680">
                <a:solidFill>
                  <a:sysClr val="window" lastClr="FFFFFF"/>
                </a:solidFill>
              </a:endParaRPr>
            </a:p>
          </p:txBody>
        </p:sp>
        <p:sp>
          <p:nvSpPr>
            <p:cNvPr id="81" name="文本框 1"/>
            <p:cNvSpPr txBox="1"/>
            <p:nvPr>
              <p:custDataLst>
                <p:tags r:id="rId9"/>
              </p:custDataLst>
            </p:nvPr>
          </p:nvSpPr>
          <p:spPr>
            <a:xfrm>
              <a:off x="1218918" y="3025407"/>
              <a:ext cx="2696320" cy="80753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lIns="0" tIns="0" rIns="0" bIns="0" anchor="ctr" anchorCtr="0">
              <a:noAutofit/>
            </a:bodyPr>
            <a:lstStyle/>
            <a:p>
              <a:pPr algn="ctr"/>
              <a:r>
                <a:rPr lang="zh-CN" altLang="en-US" sz="1500">
                  <a:sym typeface="微软雅黑" panose="020B0503020204020204" charset="-122"/>
                </a:rPr>
                <a:t>先约项目总负责人了解公司整体情况，再拟定部门访谈细节</a:t>
              </a:r>
              <a:endParaRPr lang="zh-CN" altLang="en-US" sz="1500">
                <a:sym typeface="微软雅黑" panose="020B0503020204020204" charset="-122"/>
              </a:endParaRPr>
            </a:p>
          </p:txBody>
        </p:sp>
        <p:sp>
          <p:nvSpPr>
            <p:cNvPr id="82" name="文本框 1"/>
            <p:cNvSpPr txBox="1"/>
            <p:nvPr>
              <p:custDataLst>
                <p:tags r:id="rId10"/>
              </p:custDataLst>
            </p:nvPr>
          </p:nvSpPr>
          <p:spPr>
            <a:xfrm>
              <a:off x="8070869" y="3025407"/>
              <a:ext cx="2895180" cy="80753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lIns="0" tIns="0" rIns="0" bIns="0" anchor="ctr" anchorCtr="0">
              <a:noAutofit/>
            </a:bodyPr>
            <a:lstStyle/>
            <a:p>
              <a:pPr algn="ctr"/>
              <a:r>
                <a:rPr lang="zh-CN" altLang="en-US" sz="1500">
                  <a:sym typeface="微软雅黑" panose="020B0503020204020204" charset="-122"/>
                </a:rPr>
                <a:t>确定邀约访谈部门、访谈维度及目标后向各部门发出访谈邀约</a:t>
              </a:r>
              <a:endParaRPr lang="zh-CN" altLang="en-US" sz="1500">
                <a:sym typeface="微软雅黑" panose="020B0503020204020204" charset="-122"/>
              </a:endParaRPr>
            </a:p>
          </p:txBody>
        </p:sp>
      </p:grpSp>
      <p:sp>
        <p:nvSpPr>
          <p:cNvPr id="83" name="文本框 82"/>
          <p:cNvSpPr txBox="1"/>
          <p:nvPr/>
        </p:nvSpPr>
        <p:spPr>
          <a:xfrm>
            <a:off x="868680" y="3105150"/>
            <a:ext cx="2328545" cy="49149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1300"/>
              <a:t>了解各部门情况及公司未来规划</a:t>
            </a:r>
            <a:endParaRPr lang="zh-CN" altLang="en-US" sz="1300"/>
          </a:p>
        </p:txBody>
      </p:sp>
      <p:sp>
        <p:nvSpPr>
          <p:cNvPr id="84" name="文本框 83"/>
          <p:cNvSpPr txBox="1"/>
          <p:nvPr/>
        </p:nvSpPr>
        <p:spPr>
          <a:xfrm>
            <a:off x="933450" y="3935095"/>
            <a:ext cx="2120900" cy="29146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1300"/>
              <a:t>总监级别以上的负责人</a:t>
            </a:r>
            <a:endParaRPr lang="zh-CN" altLang="en-US" sz="1300"/>
          </a:p>
        </p:txBody>
      </p:sp>
      <p:sp>
        <p:nvSpPr>
          <p:cNvPr id="85" name="文本框 84"/>
          <p:cNvSpPr txBox="1"/>
          <p:nvPr/>
        </p:nvSpPr>
        <p:spPr>
          <a:xfrm>
            <a:off x="6706235" y="3013075"/>
            <a:ext cx="2388235" cy="49149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1300"/>
              <a:t>了解各自部门内部运作关键数据及对运营有决策能力；</a:t>
            </a:r>
            <a:endParaRPr lang="zh-CN" altLang="en-US" sz="1300"/>
          </a:p>
        </p:txBody>
      </p:sp>
      <p:sp>
        <p:nvSpPr>
          <p:cNvPr id="86" name="文本框 85"/>
          <p:cNvSpPr txBox="1"/>
          <p:nvPr/>
        </p:nvSpPr>
        <p:spPr>
          <a:xfrm>
            <a:off x="6800215" y="3935095"/>
            <a:ext cx="2120900" cy="29146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1300"/>
              <a:t>经理级别以上的负责人</a:t>
            </a:r>
            <a:endParaRPr lang="zh-CN" altLang="en-US" sz="1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3876" y="407670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总负责人访谈目的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2663825" y="910590"/>
            <a:ext cx="4639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/>
              <a:t>老板、总裁、项目总负责人（高管）</a:t>
            </a:r>
            <a:endParaRPr lang="zh-CN"/>
          </a:p>
        </p:txBody>
      </p:sp>
      <p:sp>
        <p:nvSpPr>
          <p:cNvPr id="25" name="Freeform 7"/>
          <p:cNvSpPr/>
          <p:nvPr>
            <p:custDataLst>
              <p:tags r:id="rId6"/>
            </p:custDataLst>
          </p:nvPr>
        </p:nvSpPr>
        <p:spPr bwMode="auto">
          <a:xfrm>
            <a:off x="3946149" y="1637687"/>
            <a:ext cx="2499473" cy="687908"/>
          </a:xfrm>
          <a:custGeom>
            <a:avLst/>
            <a:gdLst>
              <a:gd name="T0" fmla="*/ 147 w 1629"/>
              <a:gd name="T1" fmla="*/ 447 h 449"/>
              <a:gd name="T2" fmla="*/ 0 w 1629"/>
              <a:gd name="T3" fmla="*/ 196 h 449"/>
              <a:gd name="T4" fmla="*/ 112 w 1629"/>
              <a:gd name="T5" fmla="*/ 0 h 449"/>
              <a:gd name="T6" fmla="*/ 1497 w 1629"/>
              <a:gd name="T7" fmla="*/ 0 h 449"/>
              <a:gd name="T8" fmla="*/ 1629 w 1629"/>
              <a:gd name="T9" fmla="*/ 225 h 449"/>
              <a:gd name="T10" fmla="*/ 1497 w 1629"/>
              <a:gd name="T11" fmla="*/ 449 h 449"/>
              <a:gd name="T12" fmla="*/ 147 w 1629"/>
              <a:gd name="T13" fmla="*/ 447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29" h="449">
                <a:moveTo>
                  <a:pt x="147" y="447"/>
                </a:moveTo>
                <a:cubicBezTo>
                  <a:pt x="98" y="363"/>
                  <a:pt x="49" y="280"/>
                  <a:pt x="0" y="196"/>
                </a:cubicBezTo>
                <a:cubicBezTo>
                  <a:pt x="37" y="131"/>
                  <a:pt x="75" y="65"/>
                  <a:pt x="112" y="0"/>
                </a:cubicBezTo>
                <a:cubicBezTo>
                  <a:pt x="1497" y="0"/>
                  <a:pt x="1497" y="0"/>
                  <a:pt x="1497" y="0"/>
                </a:cubicBezTo>
                <a:cubicBezTo>
                  <a:pt x="1629" y="225"/>
                  <a:pt x="1629" y="225"/>
                  <a:pt x="1629" y="225"/>
                </a:cubicBezTo>
                <a:cubicBezTo>
                  <a:pt x="1497" y="449"/>
                  <a:pt x="1497" y="449"/>
                  <a:pt x="1497" y="449"/>
                </a:cubicBezTo>
                <a:cubicBezTo>
                  <a:pt x="1047" y="448"/>
                  <a:pt x="597" y="448"/>
                  <a:pt x="147" y="447"/>
                </a:cubicBez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Freeform 8"/>
          <p:cNvSpPr/>
          <p:nvPr>
            <p:custDataLst>
              <p:tags r:id="rId7"/>
            </p:custDataLst>
          </p:nvPr>
        </p:nvSpPr>
        <p:spPr bwMode="auto">
          <a:xfrm>
            <a:off x="3644900" y="1591945"/>
            <a:ext cx="2731770" cy="668020"/>
          </a:xfrm>
          <a:custGeom>
            <a:avLst/>
            <a:gdLst>
              <a:gd name="T0" fmla="*/ 262 w 3253"/>
              <a:gd name="T1" fmla="*/ 905 h 905"/>
              <a:gd name="T2" fmla="*/ 0 w 3253"/>
              <a:gd name="T3" fmla="*/ 453 h 905"/>
              <a:gd name="T4" fmla="*/ 262 w 3253"/>
              <a:gd name="T5" fmla="*/ 0 h 905"/>
              <a:gd name="T6" fmla="*/ 2991 w 3253"/>
              <a:gd name="T7" fmla="*/ 0 h 905"/>
              <a:gd name="T8" fmla="*/ 3253 w 3253"/>
              <a:gd name="T9" fmla="*/ 453 h 905"/>
              <a:gd name="T10" fmla="*/ 2991 w 3253"/>
              <a:gd name="T11" fmla="*/ 905 h 905"/>
              <a:gd name="T12" fmla="*/ 262 w 3253"/>
              <a:gd name="T13" fmla="*/ 90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3" h="905">
                <a:moveTo>
                  <a:pt x="262" y="905"/>
                </a:moveTo>
                <a:lnTo>
                  <a:pt x="0" y="453"/>
                </a:lnTo>
                <a:lnTo>
                  <a:pt x="262" y="0"/>
                </a:lnTo>
                <a:lnTo>
                  <a:pt x="2991" y="0"/>
                </a:lnTo>
                <a:lnTo>
                  <a:pt x="3253" y="453"/>
                </a:lnTo>
                <a:lnTo>
                  <a:pt x="2991" y="905"/>
                </a:lnTo>
                <a:lnTo>
                  <a:pt x="262" y="905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7" name="Freeform 9"/>
          <p:cNvSpPr/>
          <p:nvPr>
            <p:custDataLst>
              <p:tags r:id="rId8"/>
            </p:custDataLst>
          </p:nvPr>
        </p:nvSpPr>
        <p:spPr bwMode="auto">
          <a:xfrm>
            <a:off x="3571240" y="1588135"/>
            <a:ext cx="2805430" cy="668020"/>
          </a:xfrm>
          <a:custGeom>
            <a:avLst/>
            <a:gdLst>
              <a:gd name="T0" fmla="*/ 262 w 3253"/>
              <a:gd name="T1" fmla="*/ 905 h 905"/>
              <a:gd name="T2" fmla="*/ 0 w 3253"/>
              <a:gd name="T3" fmla="*/ 453 h 905"/>
              <a:gd name="T4" fmla="*/ 262 w 3253"/>
              <a:gd name="T5" fmla="*/ 0 h 905"/>
              <a:gd name="T6" fmla="*/ 2991 w 3253"/>
              <a:gd name="T7" fmla="*/ 0 h 905"/>
              <a:gd name="T8" fmla="*/ 3253 w 3253"/>
              <a:gd name="T9" fmla="*/ 453 h 905"/>
              <a:gd name="T10" fmla="*/ 2991 w 3253"/>
              <a:gd name="T11" fmla="*/ 905 h 905"/>
              <a:gd name="T12" fmla="*/ 262 w 3253"/>
              <a:gd name="T13" fmla="*/ 90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3" h="905">
                <a:moveTo>
                  <a:pt x="262" y="905"/>
                </a:moveTo>
                <a:lnTo>
                  <a:pt x="0" y="453"/>
                </a:lnTo>
                <a:lnTo>
                  <a:pt x="262" y="0"/>
                </a:lnTo>
                <a:lnTo>
                  <a:pt x="2991" y="0"/>
                </a:lnTo>
                <a:lnTo>
                  <a:pt x="3253" y="453"/>
                </a:lnTo>
                <a:lnTo>
                  <a:pt x="2991" y="905"/>
                </a:lnTo>
                <a:lnTo>
                  <a:pt x="262" y="90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8" name="Freeform 10"/>
          <p:cNvSpPr/>
          <p:nvPr>
            <p:custDataLst>
              <p:tags r:id="rId9"/>
            </p:custDataLst>
          </p:nvPr>
        </p:nvSpPr>
        <p:spPr bwMode="auto">
          <a:xfrm>
            <a:off x="5798210" y="1527535"/>
            <a:ext cx="9719" cy="8639"/>
          </a:xfrm>
          <a:custGeom>
            <a:avLst/>
            <a:gdLst>
              <a:gd name="T0" fmla="*/ 13 w 13"/>
              <a:gd name="T1" fmla="*/ 0 h 12"/>
              <a:gd name="T2" fmla="*/ 0 w 13"/>
              <a:gd name="T3" fmla="*/ 0 h 12"/>
              <a:gd name="T4" fmla="*/ 6 w 13"/>
              <a:gd name="T5" fmla="*/ 12 h 12"/>
              <a:gd name="T6" fmla="*/ 13 w 13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2">
                <a:moveTo>
                  <a:pt x="13" y="0"/>
                </a:moveTo>
                <a:lnTo>
                  <a:pt x="0" y="0"/>
                </a:lnTo>
                <a:lnTo>
                  <a:pt x="6" y="12"/>
                </a:lnTo>
                <a:lnTo>
                  <a:pt x="13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2" name="Freeform 11"/>
          <p:cNvSpPr/>
          <p:nvPr>
            <p:custDataLst>
              <p:tags r:id="rId10"/>
            </p:custDataLst>
          </p:nvPr>
        </p:nvSpPr>
        <p:spPr bwMode="auto">
          <a:xfrm>
            <a:off x="5798210" y="1527535"/>
            <a:ext cx="9719" cy="8639"/>
          </a:xfrm>
          <a:custGeom>
            <a:avLst/>
            <a:gdLst>
              <a:gd name="T0" fmla="*/ 13 w 13"/>
              <a:gd name="T1" fmla="*/ 0 h 12"/>
              <a:gd name="T2" fmla="*/ 0 w 13"/>
              <a:gd name="T3" fmla="*/ 0 h 12"/>
              <a:gd name="T4" fmla="*/ 6 w 13"/>
              <a:gd name="T5" fmla="*/ 12 h 12"/>
              <a:gd name="T6" fmla="*/ 13 w 13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2">
                <a:moveTo>
                  <a:pt x="13" y="0"/>
                </a:moveTo>
                <a:lnTo>
                  <a:pt x="0" y="0"/>
                </a:lnTo>
                <a:lnTo>
                  <a:pt x="6" y="12"/>
                </a:lnTo>
                <a:lnTo>
                  <a:pt x="13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7" name="Freeform 12"/>
          <p:cNvSpPr/>
          <p:nvPr>
            <p:custDataLst>
              <p:tags r:id="rId11"/>
            </p:custDataLst>
          </p:nvPr>
        </p:nvSpPr>
        <p:spPr bwMode="auto">
          <a:xfrm>
            <a:off x="5732875" y="2314796"/>
            <a:ext cx="150649" cy="8639"/>
          </a:xfrm>
          <a:custGeom>
            <a:avLst/>
            <a:gdLst>
              <a:gd name="T0" fmla="*/ 95 w 204"/>
              <a:gd name="T1" fmla="*/ 0 h 12"/>
              <a:gd name="T2" fmla="*/ 89 w 204"/>
              <a:gd name="T3" fmla="*/ 12 h 12"/>
              <a:gd name="T4" fmla="*/ 0 w 204"/>
              <a:gd name="T5" fmla="*/ 12 h 12"/>
              <a:gd name="T6" fmla="*/ 204 w 204"/>
              <a:gd name="T7" fmla="*/ 12 h 12"/>
              <a:gd name="T8" fmla="*/ 102 w 204"/>
              <a:gd name="T9" fmla="*/ 12 h 12"/>
              <a:gd name="T10" fmla="*/ 95 w 204"/>
              <a:gd name="T1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4" h="12">
                <a:moveTo>
                  <a:pt x="95" y="0"/>
                </a:moveTo>
                <a:lnTo>
                  <a:pt x="89" y="12"/>
                </a:lnTo>
                <a:lnTo>
                  <a:pt x="0" y="12"/>
                </a:lnTo>
                <a:lnTo>
                  <a:pt x="204" y="12"/>
                </a:lnTo>
                <a:lnTo>
                  <a:pt x="102" y="12"/>
                </a:lnTo>
                <a:lnTo>
                  <a:pt x="95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9" name="Freeform 13"/>
          <p:cNvSpPr/>
          <p:nvPr>
            <p:custDataLst>
              <p:tags r:id="rId12"/>
            </p:custDataLst>
          </p:nvPr>
        </p:nvSpPr>
        <p:spPr bwMode="auto">
          <a:xfrm>
            <a:off x="5732875" y="2314796"/>
            <a:ext cx="150649" cy="8639"/>
          </a:xfrm>
          <a:custGeom>
            <a:avLst/>
            <a:gdLst>
              <a:gd name="T0" fmla="*/ 95 w 204"/>
              <a:gd name="T1" fmla="*/ 0 h 12"/>
              <a:gd name="T2" fmla="*/ 89 w 204"/>
              <a:gd name="T3" fmla="*/ 12 h 12"/>
              <a:gd name="T4" fmla="*/ 0 w 204"/>
              <a:gd name="T5" fmla="*/ 12 h 12"/>
              <a:gd name="T6" fmla="*/ 204 w 204"/>
              <a:gd name="T7" fmla="*/ 12 h 12"/>
              <a:gd name="T8" fmla="*/ 102 w 204"/>
              <a:gd name="T9" fmla="*/ 12 h 12"/>
              <a:gd name="T10" fmla="*/ 95 w 204"/>
              <a:gd name="T1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4" h="12">
                <a:moveTo>
                  <a:pt x="95" y="0"/>
                </a:moveTo>
                <a:lnTo>
                  <a:pt x="89" y="12"/>
                </a:lnTo>
                <a:lnTo>
                  <a:pt x="0" y="12"/>
                </a:lnTo>
                <a:lnTo>
                  <a:pt x="204" y="12"/>
                </a:lnTo>
                <a:lnTo>
                  <a:pt x="102" y="12"/>
                </a:lnTo>
                <a:lnTo>
                  <a:pt x="95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0" name="Freeform 14"/>
          <p:cNvSpPr>
            <a:spLocks noEditPoints="1"/>
          </p:cNvSpPr>
          <p:nvPr>
            <p:custDataLst>
              <p:tags r:id="rId13"/>
            </p:custDataLst>
          </p:nvPr>
        </p:nvSpPr>
        <p:spPr bwMode="auto">
          <a:xfrm>
            <a:off x="5300367" y="1527535"/>
            <a:ext cx="498383" cy="796440"/>
          </a:xfrm>
          <a:custGeom>
            <a:avLst/>
            <a:gdLst>
              <a:gd name="T0" fmla="*/ 24 w 325"/>
              <a:gd name="T1" fmla="*/ 520 h 520"/>
              <a:gd name="T2" fmla="*/ 24 w 325"/>
              <a:gd name="T3" fmla="*/ 520 h 520"/>
              <a:gd name="T4" fmla="*/ 80 w 325"/>
              <a:gd name="T5" fmla="*/ 520 h 520"/>
              <a:gd name="T6" fmla="*/ 80 w 325"/>
              <a:gd name="T7" fmla="*/ 520 h 520"/>
              <a:gd name="T8" fmla="*/ 24 w 325"/>
              <a:gd name="T9" fmla="*/ 520 h 520"/>
              <a:gd name="T10" fmla="*/ 325 w 325"/>
              <a:gd name="T11" fmla="*/ 0 h 520"/>
              <a:gd name="T12" fmla="*/ 24 w 325"/>
              <a:gd name="T13" fmla="*/ 0 h 520"/>
              <a:gd name="T14" fmla="*/ 0 w 325"/>
              <a:gd name="T15" fmla="*/ 42 h 520"/>
              <a:gd name="T16" fmla="*/ 55 w 325"/>
              <a:gd name="T17" fmla="*/ 42 h 520"/>
              <a:gd name="T18" fmla="*/ 80 w 325"/>
              <a:gd name="T19" fmla="*/ 0 h 520"/>
              <a:gd name="T20" fmla="*/ 325 w 325"/>
              <a:gd name="T21" fmla="*/ 0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5" h="520">
                <a:moveTo>
                  <a:pt x="24" y="520"/>
                </a:moveTo>
                <a:cubicBezTo>
                  <a:pt x="24" y="520"/>
                  <a:pt x="24" y="520"/>
                  <a:pt x="24" y="520"/>
                </a:cubicBezTo>
                <a:cubicBezTo>
                  <a:pt x="80" y="520"/>
                  <a:pt x="80" y="520"/>
                  <a:pt x="80" y="520"/>
                </a:cubicBezTo>
                <a:cubicBezTo>
                  <a:pt x="80" y="520"/>
                  <a:pt x="80" y="520"/>
                  <a:pt x="80" y="520"/>
                </a:cubicBezTo>
                <a:cubicBezTo>
                  <a:pt x="61" y="520"/>
                  <a:pt x="43" y="520"/>
                  <a:pt x="24" y="520"/>
                </a:cubicBezTo>
                <a:moveTo>
                  <a:pt x="325" y="0"/>
                </a:moveTo>
                <a:cubicBezTo>
                  <a:pt x="24" y="0"/>
                  <a:pt x="24" y="0"/>
                  <a:pt x="24" y="0"/>
                </a:cubicBezTo>
                <a:cubicBezTo>
                  <a:pt x="0" y="42"/>
                  <a:pt x="0" y="42"/>
                  <a:pt x="0" y="42"/>
                </a:cubicBezTo>
                <a:cubicBezTo>
                  <a:pt x="55" y="42"/>
                  <a:pt x="55" y="42"/>
                  <a:pt x="55" y="42"/>
                </a:cubicBezTo>
                <a:cubicBezTo>
                  <a:pt x="80" y="0"/>
                  <a:pt x="80" y="0"/>
                  <a:pt x="80" y="0"/>
                </a:cubicBezTo>
                <a:cubicBezTo>
                  <a:pt x="325" y="0"/>
                  <a:pt x="325" y="0"/>
                  <a:pt x="325" y="0"/>
                </a:cubicBez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1" name="Freeform 15"/>
          <p:cNvSpPr/>
          <p:nvPr>
            <p:custDataLst>
              <p:tags r:id="rId14"/>
            </p:custDataLst>
          </p:nvPr>
        </p:nvSpPr>
        <p:spPr bwMode="auto">
          <a:xfrm>
            <a:off x="5300367" y="2259720"/>
            <a:ext cx="122571" cy="64255"/>
          </a:xfrm>
          <a:custGeom>
            <a:avLst/>
            <a:gdLst>
              <a:gd name="T0" fmla="*/ 55 w 80"/>
              <a:gd name="T1" fmla="*/ 0 h 42"/>
              <a:gd name="T2" fmla="*/ 0 w 80"/>
              <a:gd name="T3" fmla="*/ 0 h 42"/>
              <a:gd name="T4" fmla="*/ 24 w 80"/>
              <a:gd name="T5" fmla="*/ 42 h 42"/>
              <a:gd name="T6" fmla="*/ 80 w 80"/>
              <a:gd name="T7" fmla="*/ 42 h 42"/>
              <a:gd name="T8" fmla="*/ 55 w 80"/>
              <a:gd name="T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" h="42">
                <a:moveTo>
                  <a:pt x="55" y="0"/>
                </a:moveTo>
                <a:cubicBezTo>
                  <a:pt x="0" y="0"/>
                  <a:pt x="0" y="0"/>
                  <a:pt x="0" y="0"/>
                </a:cubicBezTo>
                <a:cubicBezTo>
                  <a:pt x="24" y="42"/>
                  <a:pt x="24" y="42"/>
                  <a:pt x="24" y="42"/>
                </a:cubicBezTo>
                <a:cubicBezTo>
                  <a:pt x="43" y="42"/>
                  <a:pt x="61" y="42"/>
                  <a:pt x="80" y="42"/>
                </a:cubicBezTo>
                <a:cubicBezTo>
                  <a:pt x="55" y="0"/>
                  <a:pt x="55" y="0"/>
                  <a:pt x="55" y="0"/>
                </a:cubicBez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2" name="Freeform 16"/>
          <p:cNvSpPr/>
          <p:nvPr>
            <p:custDataLst>
              <p:tags r:id="rId15"/>
            </p:custDataLst>
          </p:nvPr>
        </p:nvSpPr>
        <p:spPr bwMode="auto">
          <a:xfrm>
            <a:off x="5106522" y="1591790"/>
            <a:ext cx="277539" cy="667930"/>
          </a:xfrm>
          <a:custGeom>
            <a:avLst/>
            <a:gdLst>
              <a:gd name="T0" fmla="*/ 376 w 376"/>
              <a:gd name="T1" fmla="*/ 0 h 905"/>
              <a:gd name="T2" fmla="*/ 262 w 376"/>
              <a:gd name="T3" fmla="*/ 0 h 905"/>
              <a:gd name="T4" fmla="*/ 0 w 376"/>
              <a:gd name="T5" fmla="*/ 453 h 905"/>
              <a:gd name="T6" fmla="*/ 262 w 376"/>
              <a:gd name="T7" fmla="*/ 905 h 905"/>
              <a:gd name="T8" fmla="*/ 376 w 376"/>
              <a:gd name="T9" fmla="*/ 905 h 905"/>
              <a:gd name="T10" fmla="*/ 114 w 376"/>
              <a:gd name="T11" fmla="*/ 453 h 905"/>
              <a:gd name="T12" fmla="*/ 376 w 376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6" h="905">
                <a:moveTo>
                  <a:pt x="376" y="0"/>
                </a:moveTo>
                <a:lnTo>
                  <a:pt x="262" y="0"/>
                </a:lnTo>
                <a:lnTo>
                  <a:pt x="0" y="453"/>
                </a:lnTo>
                <a:lnTo>
                  <a:pt x="262" y="905"/>
                </a:lnTo>
                <a:lnTo>
                  <a:pt x="376" y="905"/>
                </a:lnTo>
                <a:lnTo>
                  <a:pt x="114" y="453"/>
                </a:lnTo>
                <a:lnTo>
                  <a:pt x="37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5" name="Freeform 17"/>
          <p:cNvSpPr/>
          <p:nvPr>
            <p:custDataLst>
              <p:tags r:id="rId16"/>
            </p:custDataLst>
          </p:nvPr>
        </p:nvSpPr>
        <p:spPr bwMode="auto">
          <a:xfrm>
            <a:off x="5106522" y="1591790"/>
            <a:ext cx="277539" cy="667930"/>
          </a:xfrm>
          <a:custGeom>
            <a:avLst/>
            <a:gdLst>
              <a:gd name="T0" fmla="*/ 376 w 376"/>
              <a:gd name="T1" fmla="*/ 0 h 905"/>
              <a:gd name="T2" fmla="*/ 262 w 376"/>
              <a:gd name="T3" fmla="*/ 0 h 905"/>
              <a:gd name="T4" fmla="*/ 0 w 376"/>
              <a:gd name="T5" fmla="*/ 453 h 905"/>
              <a:gd name="T6" fmla="*/ 262 w 376"/>
              <a:gd name="T7" fmla="*/ 905 h 905"/>
              <a:gd name="T8" fmla="*/ 376 w 376"/>
              <a:gd name="T9" fmla="*/ 905 h 905"/>
              <a:gd name="T10" fmla="*/ 114 w 376"/>
              <a:gd name="T11" fmla="*/ 453 h 905"/>
              <a:gd name="T12" fmla="*/ 376 w 376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6" h="905">
                <a:moveTo>
                  <a:pt x="376" y="0"/>
                </a:moveTo>
                <a:lnTo>
                  <a:pt x="262" y="0"/>
                </a:lnTo>
                <a:lnTo>
                  <a:pt x="0" y="453"/>
                </a:lnTo>
                <a:lnTo>
                  <a:pt x="262" y="905"/>
                </a:lnTo>
                <a:lnTo>
                  <a:pt x="376" y="905"/>
                </a:lnTo>
                <a:lnTo>
                  <a:pt x="114" y="453"/>
                </a:lnTo>
                <a:lnTo>
                  <a:pt x="37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6" name="Freeform 18"/>
          <p:cNvSpPr>
            <a:spLocks noEditPoints="1"/>
          </p:cNvSpPr>
          <p:nvPr>
            <p:custDataLst>
              <p:tags r:id="rId17"/>
            </p:custDataLst>
          </p:nvPr>
        </p:nvSpPr>
        <p:spPr bwMode="auto">
          <a:xfrm>
            <a:off x="5384061" y="1527535"/>
            <a:ext cx="414149" cy="796440"/>
          </a:xfrm>
          <a:custGeom>
            <a:avLst/>
            <a:gdLst>
              <a:gd name="T0" fmla="*/ 25 w 270"/>
              <a:gd name="T1" fmla="*/ 520 h 520"/>
              <a:gd name="T2" fmla="*/ 25 w 270"/>
              <a:gd name="T3" fmla="*/ 520 h 520"/>
              <a:gd name="T4" fmla="*/ 87 w 270"/>
              <a:gd name="T5" fmla="*/ 520 h 520"/>
              <a:gd name="T6" fmla="*/ 25 w 270"/>
              <a:gd name="T7" fmla="*/ 520 h 520"/>
              <a:gd name="T8" fmla="*/ 270 w 270"/>
              <a:gd name="T9" fmla="*/ 0 h 520"/>
              <a:gd name="T10" fmla="*/ 25 w 270"/>
              <a:gd name="T11" fmla="*/ 0 h 520"/>
              <a:gd name="T12" fmla="*/ 0 w 270"/>
              <a:gd name="T13" fmla="*/ 42 h 520"/>
              <a:gd name="T14" fmla="*/ 110 w 270"/>
              <a:gd name="T15" fmla="*/ 42 h 520"/>
              <a:gd name="T16" fmla="*/ 134 w 270"/>
              <a:gd name="T17" fmla="*/ 0 h 520"/>
              <a:gd name="T18" fmla="*/ 270 w 270"/>
              <a:gd name="T19" fmla="*/ 0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0" h="520">
                <a:moveTo>
                  <a:pt x="25" y="520"/>
                </a:moveTo>
                <a:cubicBezTo>
                  <a:pt x="25" y="520"/>
                  <a:pt x="25" y="520"/>
                  <a:pt x="25" y="520"/>
                </a:cubicBezTo>
                <a:cubicBezTo>
                  <a:pt x="87" y="520"/>
                  <a:pt x="87" y="520"/>
                  <a:pt x="87" y="520"/>
                </a:cubicBezTo>
                <a:cubicBezTo>
                  <a:pt x="66" y="520"/>
                  <a:pt x="46" y="520"/>
                  <a:pt x="25" y="520"/>
                </a:cubicBezTo>
                <a:moveTo>
                  <a:pt x="270" y="0"/>
                </a:moveTo>
                <a:cubicBezTo>
                  <a:pt x="25" y="0"/>
                  <a:pt x="25" y="0"/>
                  <a:pt x="25" y="0"/>
                </a:cubicBezTo>
                <a:cubicBezTo>
                  <a:pt x="0" y="42"/>
                  <a:pt x="0" y="42"/>
                  <a:pt x="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34" y="0"/>
                  <a:pt x="134" y="0"/>
                  <a:pt x="134" y="0"/>
                </a:cubicBezTo>
                <a:cubicBezTo>
                  <a:pt x="270" y="0"/>
                  <a:pt x="270" y="0"/>
                  <a:pt x="270" y="0"/>
                </a:cubicBez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7" name="Freeform 19"/>
          <p:cNvSpPr/>
          <p:nvPr>
            <p:custDataLst>
              <p:tags r:id="rId18"/>
            </p:custDataLst>
          </p:nvPr>
        </p:nvSpPr>
        <p:spPr bwMode="auto">
          <a:xfrm>
            <a:off x="5384061" y="2259720"/>
            <a:ext cx="205725" cy="64255"/>
          </a:xfrm>
          <a:custGeom>
            <a:avLst/>
            <a:gdLst>
              <a:gd name="T0" fmla="*/ 110 w 134"/>
              <a:gd name="T1" fmla="*/ 0 h 42"/>
              <a:gd name="T2" fmla="*/ 0 w 134"/>
              <a:gd name="T3" fmla="*/ 0 h 42"/>
              <a:gd name="T4" fmla="*/ 25 w 134"/>
              <a:gd name="T5" fmla="*/ 42 h 42"/>
              <a:gd name="T6" fmla="*/ 87 w 134"/>
              <a:gd name="T7" fmla="*/ 42 h 42"/>
              <a:gd name="T8" fmla="*/ 134 w 134"/>
              <a:gd name="T9" fmla="*/ 42 h 42"/>
              <a:gd name="T10" fmla="*/ 110 w 134"/>
              <a:gd name="T1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" h="42">
                <a:moveTo>
                  <a:pt x="110" y="0"/>
                </a:moveTo>
                <a:cubicBezTo>
                  <a:pt x="0" y="0"/>
                  <a:pt x="0" y="0"/>
                  <a:pt x="0" y="0"/>
                </a:cubicBezTo>
                <a:cubicBezTo>
                  <a:pt x="25" y="42"/>
                  <a:pt x="25" y="42"/>
                  <a:pt x="25" y="42"/>
                </a:cubicBezTo>
                <a:cubicBezTo>
                  <a:pt x="46" y="42"/>
                  <a:pt x="66" y="42"/>
                  <a:pt x="87" y="42"/>
                </a:cubicBezTo>
                <a:cubicBezTo>
                  <a:pt x="134" y="42"/>
                  <a:pt x="134" y="42"/>
                  <a:pt x="134" y="42"/>
                </a:cubicBezTo>
                <a:cubicBezTo>
                  <a:pt x="110" y="0"/>
                  <a:pt x="110" y="0"/>
                  <a:pt x="110" y="0"/>
                </a:cubicBez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8" name="Freeform 20"/>
          <p:cNvSpPr/>
          <p:nvPr>
            <p:custDataLst>
              <p:tags r:id="rId19"/>
            </p:custDataLst>
          </p:nvPr>
        </p:nvSpPr>
        <p:spPr bwMode="auto">
          <a:xfrm>
            <a:off x="5190755" y="1591790"/>
            <a:ext cx="362313" cy="667930"/>
          </a:xfrm>
          <a:custGeom>
            <a:avLst/>
            <a:gdLst>
              <a:gd name="T0" fmla="*/ 491 w 491"/>
              <a:gd name="T1" fmla="*/ 0 h 905"/>
              <a:gd name="T2" fmla="*/ 262 w 491"/>
              <a:gd name="T3" fmla="*/ 0 h 905"/>
              <a:gd name="T4" fmla="*/ 0 w 491"/>
              <a:gd name="T5" fmla="*/ 453 h 905"/>
              <a:gd name="T6" fmla="*/ 262 w 491"/>
              <a:gd name="T7" fmla="*/ 905 h 905"/>
              <a:gd name="T8" fmla="*/ 491 w 491"/>
              <a:gd name="T9" fmla="*/ 905 h 905"/>
              <a:gd name="T10" fmla="*/ 229 w 491"/>
              <a:gd name="T11" fmla="*/ 453 h 905"/>
              <a:gd name="T12" fmla="*/ 491 w 491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1" h="905">
                <a:moveTo>
                  <a:pt x="491" y="0"/>
                </a:moveTo>
                <a:lnTo>
                  <a:pt x="262" y="0"/>
                </a:lnTo>
                <a:lnTo>
                  <a:pt x="0" y="453"/>
                </a:lnTo>
                <a:lnTo>
                  <a:pt x="262" y="905"/>
                </a:lnTo>
                <a:lnTo>
                  <a:pt x="491" y="905"/>
                </a:lnTo>
                <a:lnTo>
                  <a:pt x="229" y="453"/>
                </a:lnTo>
                <a:lnTo>
                  <a:pt x="49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3" name="Freeform 21"/>
          <p:cNvSpPr/>
          <p:nvPr>
            <p:custDataLst>
              <p:tags r:id="rId20"/>
            </p:custDataLst>
          </p:nvPr>
        </p:nvSpPr>
        <p:spPr bwMode="auto">
          <a:xfrm>
            <a:off x="5190755" y="1591790"/>
            <a:ext cx="362313" cy="667930"/>
          </a:xfrm>
          <a:custGeom>
            <a:avLst/>
            <a:gdLst>
              <a:gd name="T0" fmla="*/ 491 w 491"/>
              <a:gd name="T1" fmla="*/ 0 h 905"/>
              <a:gd name="T2" fmla="*/ 262 w 491"/>
              <a:gd name="T3" fmla="*/ 0 h 905"/>
              <a:gd name="T4" fmla="*/ 0 w 491"/>
              <a:gd name="T5" fmla="*/ 453 h 905"/>
              <a:gd name="T6" fmla="*/ 262 w 491"/>
              <a:gd name="T7" fmla="*/ 905 h 905"/>
              <a:gd name="T8" fmla="*/ 491 w 491"/>
              <a:gd name="T9" fmla="*/ 905 h 905"/>
              <a:gd name="T10" fmla="*/ 229 w 491"/>
              <a:gd name="T11" fmla="*/ 453 h 905"/>
              <a:gd name="T12" fmla="*/ 491 w 491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1" h="905">
                <a:moveTo>
                  <a:pt x="491" y="0"/>
                </a:moveTo>
                <a:lnTo>
                  <a:pt x="262" y="0"/>
                </a:lnTo>
                <a:lnTo>
                  <a:pt x="0" y="453"/>
                </a:lnTo>
                <a:lnTo>
                  <a:pt x="262" y="905"/>
                </a:lnTo>
                <a:lnTo>
                  <a:pt x="491" y="905"/>
                </a:lnTo>
                <a:lnTo>
                  <a:pt x="229" y="453"/>
                </a:lnTo>
                <a:lnTo>
                  <a:pt x="491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4" name="Freeform 22"/>
          <p:cNvSpPr/>
          <p:nvPr>
            <p:custDataLst>
              <p:tags r:id="rId21"/>
            </p:custDataLst>
          </p:nvPr>
        </p:nvSpPr>
        <p:spPr bwMode="auto">
          <a:xfrm>
            <a:off x="5553608" y="1527535"/>
            <a:ext cx="245142" cy="64255"/>
          </a:xfrm>
          <a:custGeom>
            <a:avLst/>
            <a:gdLst>
              <a:gd name="T0" fmla="*/ 332 w 332"/>
              <a:gd name="T1" fmla="*/ 0 h 87"/>
              <a:gd name="T2" fmla="*/ 50 w 332"/>
              <a:gd name="T3" fmla="*/ 0 h 87"/>
              <a:gd name="T4" fmla="*/ 0 w 332"/>
              <a:gd name="T5" fmla="*/ 87 h 87"/>
              <a:gd name="T6" fmla="*/ 191 w 332"/>
              <a:gd name="T7" fmla="*/ 87 h 87"/>
              <a:gd name="T8" fmla="*/ 243 w 332"/>
              <a:gd name="T9" fmla="*/ 0 h 87"/>
              <a:gd name="T10" fmla="*/ 332 w 332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" h="87">
                <a:moveTo>
                  <a:pt x="332" y="0"/>
                </a:moveTo>
                <a:lnTo>
                  <a:pt x="50" y="0"/>
                </a:lnTo>
                <a:lnTo>
                  <a:pt x="0" y="87"/>
                </a:lnTo>
                <a:lnTo>
                  <a:pt x="191" y="87"/>
                </a:lnTo>
                <a:lnTo>
                  <a:pt x="243" y="0"/>
                </a:lnTo>
                <a:lnTo>
                  <a:pt x="332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7" name="Freeform 23"/>
          <p:cNvSpPr/>
          <p:nvPr>
            <p:custDataLst>
              <p:tags r:id="rId22"/>
            </p:custDataLst>
          </p:nvPr>
        </p:nvSpPr>
        <p:spPr bwMode="auto">
          <a:xfrm>
            <a:off x="5553608" y="1527535"/>
            <a:ext cx="245142" cy="64255"/>
          </a:xfrm>
          <a:custGeom>
            <a:avLst/>
            <a:gdLst>
              <a:gd name="T0" fmla="*/ 332 w 332"/>
              <a:gd name="T1" fmla="*/ 0 h 87"/>
              <a:gd name="T2" fmla="*/ 50 w 332"/>
              <a:gd name="T3" fmla="*/ 0 h 87"/>
              <a:gd name="T4" fmla="*/ 0 w 332"/>
              <a:gd name="T5" fmla="*/ 87 h 87"/>
              <a:gd name="T6" fmla="*/ 191 w 332"/>
              <a:gd name="T7" fmla="*/ 87 h 87"/>
              <a:gd name="T8" fmla="*/ 243 w 332"/>
              <a:gd name="T9" fmla="*/ 0 h 87"/>
              <a:gd name="T10" fmla="*/ 332 w 332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" h="87">
                <a:moveTo>
                  <a:pt x="332" y="0"/>
                </a:moveTo>
                <a:lnTo>
                  <a:pt x="50" y="0"/>
                </a:lnTo>
                <a:lnTo>
                  <a:pt x="0" y="87"/>
                </a:lnTo>
                <a:lnTo>
                  <a:pt x="191" y="87"/>
                </a:lnTo>
                <a:lnTo>
                  <a:pt x="243" y="0"/>
                </a:lnTo>
                <a:lnTo>
                  <a:pt x="332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1" name="Freeform 24"/>
          <p:cNvSpPr/>
          <p:nvPr>
            <p:custDataLst>
              <p:tags r:id="rId23"/>
            </p:custDataLst>
          </p:nvPr>
        </p:nvSpPr>
        <p:spPr bwMode="auto">
          <a:xfrm>
            <a:off x="5553608" y="2259720"/>
            <a:ext cx="179267" cy="64255"/>
          </a:xfrm>
          <a:custGeom>
            <a:avLst/>
            <a:gdLst>
              <a:gd name="T0" fmla="*/ 191 w 243"/>
              <a:gd name="T1" fmla="*/ 0 h 87"/>
              <a:gd name="T2" fmla="*/ 0 w 243"/>
              <a:gd name="T3" fmla="*/ 0 h 87"/>
              <a:gd name="T4" fmla="*/ 50 w 243"/>
              <a:gd name="T5" fmla="*/ 87 h 87"/>
              <a:gd name="T6" fmla="*/ 243 w 243"/>
              <a:gd name="T7" fmla="*/ 87 h 87"/>
              <a:gd name="T8" fmla="*/ 191 w 243"/>
              <a:gd name="T9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" h="87">
                <a:moveTo>
                  <a:pt x="191" y="0"/>
                </a:moveTo>
                <a:lnTo>
                  <a:pt x="0" y="0"/>
                </a:lnTo>
                <a:lnTo>
                  <a:pt x="50" y="87"/>
                </a:lnTo>
                <a:lnTo>
                  <a:pt x="243" y="87"/>
                </a:lnTo>
                <a:lnTo>
                  <a:pt x="191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2" name="Freeform 25"/>
          <p:cNvSpPr/>
          <p:nvPr>
            <p:custDataLst>
              <p:tags r:id="rId24"/>
            </p:custDataLst>
          </p:nvPr>
        </p:nvSpPr>
        <p:spPr bwMode="auto">
          <a:xfrm>
            <a:off x="5553608" y="2259720"/>
            <a:ext cx="179267" cy="64255"/>
          </a:xfrm>
          <a:custGeom>
            <a:avLst/>
            <a:gdLst>
              <a:gd name="T0" fmla="*/ 191 w 243"/>
              <a:gd name="T1" fmla="*/ 0 h 87"/>
              <a:gd name="T2" fmla="*/ 0 w 243"/>
              <a:gd name="T3" fmla="*/ 0 h 87"/>
              <a:gd name="T4" fmla="*/ 50 w 243"/>
              <a:gd name="T5" fmla="*/ 87 h 87"/>
              <a:gd name="T6" fmla="*/ 243 w 243"/>
              <a:gd name="T7" fmla="*/ 87 h 87"/>
              <a:gd name="T8" fmla="*/ 191 w 243"/>
              <a:gd name="T9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" h="87">
                <a:moveTo>
                  <a:pt x="191" y="0"/>
                </a:moveTo>
                <a:lnTo>
                  <a:pt x="0" y="0"/>
                </a:lnTo>
                <a:lnTo>
                  <a:pt x="50" y="87"/>
                </a:lnTo>
                <a:lnTo>
                  <a:pt x="243" y="87"/>
                </a:lnTo>
                <a:lnTo>
                  <a:pt x="191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3" name="Freeform 26"/>
          <p:cNvSpPr/>
          <p:nvPr>
            <p:custDataLst>
              <p:tags r:id="rId25"/>
            </p:custDataLst>
          </p:nvPr>
        </p:nvSpPr>
        <p:spPr bwMode="auto">
          <a:xfrm>
            <a:off x="5359763" y="1591790"/>
            <a:ext cx="334235" cy="667930"/>
          </a:xfrm>
          <a:custGeom>
            <a:avLst/>
            <a:gdLst>
              <a:gd name="T0" fmla="*/ 453 w 453"/>
              <a:gd name="T1" fmla="*/ 0 h 905"/>
              <a:gd name="T2" fmla="*/ 262 w 453"/>
              <a:gd name="T3" fmla="*/ 0 h 905"/>
              <a:gd name="T4" fmla="*/ 0 w 453"/>
              <a:gd name="T5" fmla="*/ 453 h 905"/>
              <a:gd name="T6" fmla="*/ 262 w 453"/>
              <a:gd name="T7" fmla="*/ 905 h 905"/>
              <a:gd name="T8" fmla="*/ 453 w 453"/>
              <a:gd name="T9" fmla="*/ 905 h 905"/>
              <a:gd name="T10" fmla="*/ 193 w 453"/>
              <a:gd name="T11" fmla="*/ 453 h 905"/>
              <a:gd name="T12" fmla="*/ 453 w 453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905">
                <a:moveTo>
                  <a:pt x="453" y="0"/>
                </a:moveTo>
                <a:lnTo>
                  <a:pt x="262" y="0"/>
                </a:lnTo>
                <a:lnTo>
                  <a:pt x="0" y="453"/>
                </a:lnTo>
                <a:lnTo>
                  <a:pt x="262" y="905"/>
                </a:lnTo>
                <a:lnTo>
                  <a:pt x="453" y="905"/>
                </a:lnTo>
                <a:lnTo>
                  <a:pt x="193" y="453"/>
                </a:lnTo>
                <a:lnTo>
                  <a:pt x="45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4" name="Freeform 27"/>
          <p:cNvSpPr/>
          <p:nvPr>
            <p:custDataLst>
              <p:tags r:id="rId26"/>
            </p:custDataLst>
          </p:nvPr>
        </p:nvSpPr>
        <p:spPr bwMode="auto">
          <a:xfrm>
            <a:off x="5359763" y="1591790"/>
            <a:ext cx="334235" cy="667930"/>
          </a:xfrm>
          <a:custGeom>
            <a:avLst/>
            <a:gdLst>
              <a:gd name="T0" fmla="*/ 453 w 453"/>
              <a:gd name="T1" fmla="*/ 0 h 905"/>
              <a:gd name="T2" fmla="*/ 262 w 453"/>
              <a:gd name="T3" fmla="*/ 0 h 905"/>
              <a:gd name="T4" fmla="*/ 0 w 453"/>
              <a:gd name="T5" fmla="*/ 453 h 905"/>
              <a:gd name="T6" fmla="*/ 262 w 453"/>
              <a:gd name="T7" fmla="*/ 905 h 905"/>
              <a:gd name="T8" fmla="*/ 453 w 453"/>
              <a:gd name="T9" fmla="*/ 905 h 905"/>
              <a:gd name="T10" fmla="*/ 193 w 453"/>
              <a:gd name="T11" fmla="*/ 453 h 905"/>
              <a:gd name="T12" fmla="*/ 453 w 453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905">
                <a:moveTo>
                  <a:pt x="453" y="0"/>
                </a:moveTo>
                <a:lnTo>
                  <a:pt x="262" y="0"/>
                </a:lnTo>
                <a:lnTo>
                  <a:pt x="0" y="453"/>
                </a:lnTo>
                <a:lnTo>
                  <a:pt x="262" y="905"/>
                </a:lnTo>
                <a:lnTo>
                  <a:pt x="453" y="905"/>
                </a:lnTo>
                <a:lnTo>
                  <a:pt x="193" y="453"/>
                </a:lnTo>
                <a:lnTo>
                  <a:pt x="45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5" name="Freeform 28"/>
          <p:cNvSpPr/>
          <p:nvPr>
            <p:custDataLst>
              <p:tags r:id="rId27"/>
            </p:custDataLst>
          </p:nvPr>
        </p:nvSpPr>
        <p:spPr bwMode="auto">
          <a:xfrm>
            <a:off x="5694537" y="1527535"/>
            <a:ext cx="108532" cy="64255"/>
          </a:xfrm>
          <a:custGeom>
            <a:avLst/>
            <a:gdLst>
              <a:gd name="T0" fmla="*/ 141 w 147"/>
              <a:gd name="T1" fmla="*/ 0 h 87"/>
              <a:gd name="T2" fmla="*/ 52 w 147"/>
              <a:gd name="T3" fmla="*/ 0 h 87"/>
              <a:gd name="T4" fmla="*/ 0 w 147"/>
              <a:gd name="T5" fmla="*/ 87 h 87"/>
              <a:gd name="T6" fmla="*/ 104 w 147"/>
              <a:gd name="T7" fmla="*/ 87 h 87"/>
              <a:gd name="T8" fmla="*/ 147 w 147"/>
              <a:gd name="T9" fmla="*/ 12 h 87"/>
              <a:gd name="T10" fmla="*/ 141 w 147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7">
                <a:moveTo>
                  <a:pt x="141" y="0"/>
                </a:moveTo>
                <a:lnTo>
                  <a:pt x="52" y="0"/>
                </a:lnTo>
                <a:lnTo>
                  <a:pt x="0" y="87"/>
                </a:lnTo>
                <a:lnTo>
                  <a:pt x="104" y="87"/>
                </a:lnTo>
                <a:lnTo>
                  <a:pt x="147" y="12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6" name="Freeform 29"/>
          <p:cNvSpPr/>
          <p:nvPr>
            <p:custDataLst>
              <p:tags r:id="rId28"/>
            </p:custDataLst>
          </p:nvPr>
        </p:nvSpPr>
        <p:spPr bwMode="auto">
          <a:xfrm>
            <a:off x="5694537" y="1527535"/>
            <a:ext cx="108532" cy="64255"/>
          </a:xfrm>
          <a:custGeom>
            <a:avLst/>
            <a:gdLst>
              <a:gd name="T0" fmla="*/ 141 w 147"/>
              <a:gd name="T1" fmla="*/ 0 h 87"/>
              <a:gd name="T2" fmla="*/ 52 w 147"/>
              <a:gd name="T3" fmla="*/ 0 h 87"/>
              <a:gd name="T4" fmla="*/ 0 w 147"/>
              <a:gd name="T5" fmla="*/ 87 h 87"/>
              <a:gd name="T6" fmla="*/ 104 w 147"/>
              <a:gd name="T7" fmla="*/ 87 h 87"/>
              <a:gd name="T8" fmla="*/ 147 w 147"/>
              <a:gd name="T9" fmla="*/ 12 h 87"/>
              <a:gd name="T10" fmla="*/ 141 w 147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7">
                <a:moveTo>
                  <a:pt x="141" y="0"/>
                </a:moveTo>
                <a:lnTo>
                  <a:pt x="52" y="0"/>
                </a:lnTo>
                <a:lnTo>
                  <a:pt x="0" y="87"/>
                </a:lnTo>
                <a:lnTo>
                  <a:pt x="104" y="87"/>
                </a:lnTo>
                <a:lnTo>
                  <a:pt x="147" y="12"/>
                </a:lnTo>
                <a:lnTo>
                  <a:pt x="141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7" name="Freeform 30"/>
          <p:cNvSpPr/>
          <p:nvPr>
            <p:custDataLst>
              <p:tags r:id="rId29"/>
            </p:custDataLst>
          </p:nvPr>
        </p:nvSpPr>
        <p:spPr bwMode="auto">
          <a:xfrm>
            <a:off x="5694537" y="2259720"/>
            <a:ext cx="108532" cy="64255"/>
          </a:xfrm>
          <a:custGeom>
            <a:avLst/>
            <a:gdLst>
              <a:gd name="T0" fmla="*/ 104 w 147"/>
              <a:gd name="T1" fmla="*/ 0 h 87"/>
              <a:gd name="T2" fmla="*/ 0 w 147"/>
              <a:gd name="T3" fmla="*/ 0 h 87"/>
              <a:gd name="T4" fmla="*/ 52 w 147"/>
              <a:gd name="T5" fmla="*/ 87 h 87"/>
              <a:gd name="T6" fmla="*/ 141 w 147"/>
              <a:gd name="T7" fmla="*/ 87 h 87"/>
              <a:gd name="T8" fmla="*/ 147 w 147"/>
              <a:gd name="T9" fmla="*/ 75 h 87"/>
              <a:gd name="T10" fmla="*/ 104 w 147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7">
                <a:moveTo>
                  <a:pt x="104" y="0"/>
                </a:moveTo>
                <a:lnTo>
                  <a:pt x="0" y="0"/>
                </a:lnTo>
                <a:lnTo>
                  <a:pt x="52" y="87"/>
                </a:lnTo>
                <a:lnTo>
                  <a:pt x="141" y="87"/>
                </a:lnTo>
                <a:lnTo>
                  <a:pt x="147" y="75"/>
                </a:lnTo>
                <a:lnTo>
                  <a:pt x="104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8" name="Freeform 31"/>
          <p:cNvSpPr/>
          <p:nvPr>
            <p:custDataLst>
              <p:tags r:id="rId30"/>
            </p:custDataLst>
          </p:nvPr>
        </p:nvSpPr>
        <p:spPr bwMode="auto">
          <a:xfrm>
            <a:off x="5694537" y="2259720"/>
            <a:ext cx="108532" cy="64255"/>
          </a:xfrm>
          <a:custGeom>
            <a:avLst/>
            <a:gdLst>
              <a:gd name="T0" fmla="*/ 104 w 147"/>
              <a:gd name="T1" fmla="*/ 0 h 87"/>
              <a:gd name="T2" fmla="*/ 0 w 147"/>
              <a:gd name="T3" fmla="*/ 0 h 87"/>
              <a:gd name="T4" fmla="*/ 52 w 147"/>
              <a:gd name="T5" fmla="*/ 87 h 87"/>
              <a:gd name="T6" fmla="*/ 141 w 147"/>
              <a:gd name="T7" fmla="*/ 87 h 87"/>
              <a:gd name="T8" fmla="*/ 147 w 147"/>
              <a:gd name="T9" fmla="*/ 75 h 87"/>
              <a:gd name="T10" fmla="*/ 104 w 147"/>
              <a:gd name="T11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7">
                <a:moveTo>
                  <a:pt x="104" y="0"/>
                </a:moveTo>
                <a:lnTo>
                  <a:pt x="0" y="0"/>
                </a:lnTo>
                <a:lnTo>
                  <a:pt x="52" y="87"/>
                </a:lnTo>
                <a:lnTo>
                  <a:pt x="141" y="87"/>
                </a:lnTo>
                <a:lnTo>
                  <a:pt x="147" y="75"/>
                </a:lnTo>
                <a:lnTo>
                  <a:pt x="104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9" name="Freeform 32"/>
          <p:cNvSpPr/>
          <p:nvPr>
            <p:custDataLst>
              <p:tags r:id="rId31"/>
            </p:custDataLst>
          </p:nvPr>
        </p:nvSpPr>
        <p:spPr bwMode="auto">
          <a:xfrm>
            <a:off x="5502312" y="1591790"/>
            <a:ext cx="268900" cy="667930"/>
          </a:xfrm>
          <a:custGeom>
            <a:avLst/>
            <a:gdLst>
              <a:gd name="T0" fmla="*/ 364 w 364"/>
              <a:gd name="T1" fmla="*/ 0 h 905"/>
              <a:gd name="T2" fmla="*/ 260 w 364"/>
              <a:gd name="T3" fmla="*/ 0 h 905"/>
              <a:gd name="T4" fmla="*/ 0 w 364"/>
              <a:gd name="T5" fmla="*/ 453 h 905"/>
              <a:gd name="T6" fmla="*/ 260 w 364"/>
              <a:gd name="T7" fmla="*/ 905 h 905"/>
              <a:gd name="T8" fmla="*/ 364 w 364"/>
              <a:gd name="T9" fmla="*/ 905 h 905"/>
              <a:gd name="T10" fmla="*/ 102 w 364"/>
              <a:gd name="T11" fmla="*/ 453 h 905"/>
              <a:gd name="T12" fmla="*/ 364 w 364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905">
                <a:moveTo>
                  <a:pt x="364" y="0"/>
                </a:moveTo>
                <a:lnTo>
                  <a:pt x="260" y="0"/>
                </a:lnTo>
                <a:lnTo>
                  <a:pt x="0" y="453"/>
                </a:lnTo>
                <a:lnTo>
                  <a:pt x="260" y="905"/>
                </a:lnTo>
                <a:lnTo>
                  <a:pt x="364" y="905"/>
                </a:lnTo>
                <a:lnTo>
                  <a:pt x="102" y="453"/>
                </a:lnTo>
                <a:lnTo>
                  <a:pt x="3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0" name="Freeform 33"/>
          <p:cNvSpPr/>
          <p:nvPr>
            <p:custDataLst>
              <p:tags r:id="rId32"/>
            </p:custDataLst>
          </p:nvPr>
        </p:nvSpPr>
        <p:spPr bwMode="auto">
          <a:xfrm>
            <a:off x="5502312" y="1591790"/>
            <a:ext cx="268900" cy="667930"/>
          </a:xfrm>
          <a:custGeom>
            <a:avLst/>
            <a:gdLst>
              <a:gd name="T0" fmla="*/ 364 w 364"/>
              <a:gd name="T1" fmla="*/ 0 h 905"/>
              <a:gd name="T2" fmla="*/ 260 w 364"/>
              <a:gd name="T3" fmla="*/ 0 h 905"/>
              <a:gd name="T4" fmla="*/ 0 w 364"/>
              <a:gd name="T5" fmla="*/ 453 h 905"/>
              <a:gd name="T6" fmla="*/ 260 w 364"/>
              <a:gd name="T7" fmla="*/ 905 h 905"/>
              <a:gd name="T8" fmla="*/ 364 w 364"/>
              <a:gd name="T9" fmla="*/ 905 h 905"/>
              <a:gd name="T10" fmla="*/ 102 w 364"/>
              <a:gd name="T11" fmla="*/ 453 h 905"/>
              <a:gd name="T12" fmla="*/ 364 w 364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905">
                <a:moveTo>
                  <a:pt x="364" y="0"/>
                </a:moveTo>
                <a:lnTo>
                  <a:pt x="260" y="0"/>
                </a:lnTo>
                <a:lnTo>
                  <a:pt x="0" y="453"/>
                </a:lnTo>
                <a:lnTo>
                  <a:pt x="260" y="905"/>
                </a:lnTo>
                <a:lnTo>
                  <a:pt x="364" y="905"/>
                </a:lnTo>
                <a:lnTo>
                  <a:pt x="102" y="453"/>
                </a:lnTo>
                <a:lnTo>
                  <a:pt x="36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1" name="Freeform 34"/>
          <p:cNvSpPr/>
          <p:nvPr>
            <p:custDataLst>
              <p:tags r:id="rId33"/>
            </p:custDataLst>
          </p:nvPr>
        </p:nvSpPr>
        <p:spPr bwMode="auto">
          <a:xfrm>
            <a:off x="5577906" y="1527535"/>
            <a:ext cx="921711" cy="796440"/>
          </a:xfrm>
          <a:custGeom>
            <a:avLst/>
            <a:gdLst>
              <a:gd name="T0" fmla="*/ 312 w 1249"/>
              <a:gd name="T1" fmla="*/ 1079 h 1079"/>
              <a:gd name="T2" fmla="*/ 0 w 1249"/>
              <a:gd name="T3" fmla="*/ 540 h 1079"/>
              <a:gd name="T4" fmla="*/ 312 w 1249"/>
              <a:gd name="T5" fmla="*/ 0 h 1079"/>
              <a:gd name="T6" fmla="*/ 937 w 1249"/>
              <a:gd name="T7" fmla="*/ 0 h 1079"/>
              <a:gd name="T8" fmla="*/ 1249 w 1249"/>
              <a:gd name="T9" fmla="*/ 540 h 1079"/>
              <a:gd name="T10" fmla="*/ 937 w 1249"/>
              <a:gd name="T11" fmla="*/ 1079 h 1079"/>
              <a:gd name="T12" fmla="*/ 312 w 1249"/>
              <a:gd name="T13" fmla="*/ 1079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79">
                <a:moveTo>
                  <a:pt x="312" y="1079"/>
                </a:moveTo>
                <a:lnTo>
                  <a:pt x="0" y="540"/>
                </a:lnTo>
                <a:lnTo>
                  <a:pt x="312" y="0"/>
                </a:lnTo>
                <a:lnTo>
                  <a:pt x="937" y="0"/>
                </a:lnTo>
                <a:lnTo>
                  <a:pt x="1249" y="540"/>
                </a:lnTo>
                <a:lnTo>
                  <a:pt x="937" y="1079"/>
                </a:lnTo>
                <a:lnTo>
                  <a:pt x="312" y="1079"/>
                </a:lnTo>
                <a:close/>
              </a:path>
            </a:pathLst>
          </a:custGeom>
          <a:solidFill>
            <a:srgbClr val="1DAD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2" name="Freeform 35"/>
          <p:cNvSpPr/>
          <p:nvPr>
            <p:custDataLst>
              <p:tags r:id="rId34"/>
            </p:custDataLst>
          </p:nvPr>
        </p:nvSpPr>
        <p:spPr bwMode="auto">
          <a:xfrm>
            <a:off x="5577906" y="1527535"/>
            <a:ext cx="921711" cy="796440"/>
          </a:xfrm>
          <a:custGeom>
            <a:avLst/>
            <a:gdLst>
              <a:gd name="T0" fmla="*/ 312 w 1249"/>
              <a:gd name="T1" fmla="*/ 1079 h 1079"/>
              <a:gd name="T2" fmla="*/ 0 w 1249"/>
              <a:gd name="T3" fmla="*/ 540 h 1079"/>
              <a:gd name="T4" fmla="*/ 312 w 1249"/>
              <a:gd name="T5" fmla="*/ 0 h 1079"/>
              <a:gd name="T6" fmla="*/ 937 w 1249"/>
              <a:gd name="T7" fmla="*/ 0 h 1079"/>
              <a:gd name="T8" fmla="*/ 1249 w 1249"/>
              <a:gd name="T9" fmla="*/ 540 h 1079"/>
              <a:gd name="T10" fmla="*/ 937 w 1249"/>
              <a:gd name="T11" fmla="*/ 1079 h 1079"/>
              <a:gd name="T12" fmla="*/ 312 w 1249"/>
              <a:gd name="T13" fmla="*/ 1079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79">
                <a:moveTo>
                  <a:pt x="312" y="1079"/>
                </a:moveTo>
                <a:lnTo>
                  <a:pt x="0" y="540"/>
                </a:lnTo>
                <a:lnTo>
                  <a:pt x="312" y="0"/>
                </a:lnTo>
                <a:lnTo>
                  <a:pt x="937" y="0"/>
                </a:lnTo>
                <a:lnTo>
                  <a:pt x="1249" y="540"/>
                </a:lnTo>
                <a:lnTo>
                  <a:pt x="937" y="1079"/>
                </a:lnTo>
                <a:lnTo>
                  <a:pt x="312" y="107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3" name="Freeform 36"/>
          <p:cNvSpPr/>
          <p:nvPr>
            <p:custDataLst>
              <p:tags r:id="rId35"/>
            </p:custDataLst>
          </p:nvPr>
        </p:nvSpPr>
        <p:spPr bwMode="auto">
          <a:xfrm>
            <a:off x="5578986" y="1527535"/>
            <a:ext cx="919011" cy="394710"/>
          </a:xfrm>
          <a:custGeom>
            <a:avLst/>
            <a:gdLst>
              <a:gd name="T0" fmla="*/ 935 w 1245"/>
              <a:gd name="T1" fmla="*/ 0 h 535"/>
              <a:gd name="T2" fmla="*/ 310 w 1245"/>
              <a:gd name="T3" fmla="*/ 0 h 535"/>
              <a:gd name="T4" fmla="*/ 0 w 1245"/>
              <a:gd name="T5" fmla="*/ 535 h 535"/>
              <a:gd name="T6" fmla="*/ 1245 w 1245"/>
              <a:gd name="T7" fmla="*/ 535 h 535"/>
              <a:gd name="T8" fmla="*/ 935 w 1245"/>
              <a:gd name="T9" fmla="*/ 0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5" h="535">
                <a:moveTo>
                  <a:pt x="935" y="0"/>
                </a:moveTo>
                <a:lnTo>
                  <a:pt x="310" y="0"/>
                </a:lnTo>
                <a:lnTo>
                  <a:pt x="0" y="535"/>
                </a:lnTo>
                <a:lnTo>
                  <a:pt x="1245" y="535"/>
                </a:lnTo>
                <a:lnTo>
                  <a:pt x="935" y="0"/>
                </a:lnTo>
                <a:close/>
              </a:path>
            </a:pathLst>
          </a:custGeom>
          <a:solidFill>
            <a:srgbClr val="1DADA3">
              <a:lumMod val="60000"/>
              <a:lumOff val="4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4" name="Freeform 37"/>
          <p:cNvSpPr/>
          <p:nvPr>
            <p:custDataLst>
              <p:tags r:id="rId36"/>
            </p:custDataLst>
          </p:nvPr>
        </p:nvSpPr>
        <p:spPr bwMode="auto">
          <a:xfrm>
            <a:off x="5578986" y="1527535"/>
            <a:ext cx="919011" cy="394710"/>
          </a:xfrm>
          <a:custGeom>
            <a:avLst/>
            <a:gdLst>
              <a:gd name="T0" fmla="*/ 935 w 1245"/>
              <a:gd name="T1" fmla="*/ 0 h 535"/>
              <a:gd name="T2" fmla="*/ 310 w 1245"/>
              <a:gd name="T3" fmla="*/ 0 h 535"/>
              <a:gd name="T4" fmla="*/ 0 w 1245"/>
              <a:gd name="T5" fmla="*/ 535 h 535"/>
              <a:gd name="T6" fmla="*/ 1245 w 1245"/>
              <a:gd name="T7" fmla="*/ 535 h 535"/>
              <a:gd name="T8" fmla="*/ 935 w 1245"/>
              <a:gd name="T9" fmla="*/ 0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5" h="535">
                <a:moveTo>
                  <a:pt x="935" y="0"/>
                </a:moveTo>
                <a:lnTo>
                  <a:pt x="310" y="0"/>
                </a:lnTo>
                <a:lnTo>
                  <a:pt x="0" y="535"/>
                </a:lnTo>
                <a:lnTo>
                  <a:pt x="1245" y="535"/>
                </a:lnTo>
                <a:lnTo>
                  <a:pt x="93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4" name="文本框 103"/>
          <p:cNvSpPr txBox="1"/>
          <p:nvPr>
            <p:custDataLst>
              <p:tags r:id="rId37"/>
            </p:custDataLst>
          </p:nvPr>
        </p:nvSpPr>
        <p:spPr>
          <a:xfrm>
            <a:off x="5787410" y="1587881"/>
            <a:ext cx="497303" cy="72624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/>
            <a:r>
              <a:rPr lang="en-US" altLang="zh-CN" sz="49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A</a:t>
            </a:r>
            <a:endParaRPr lang="zh-CN" altLang="en-US" sz="495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7" name="文本框 106"/>
          <p:cNvSpPr txBox="1"/>
          <p:nvPr>
            <p:custDataLst>
              <p:tags r:id="rId38"/>
            </p:custDataLst>
          </p:nvPr>
        </p:nvSpPr>
        <p:spPr>
          <a:xfrm>
            <a:off x="3759835" y="1591945"/>
            <a:ext cx="1848485" cy="5137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5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公司未来</a:t>
            </a:r>
            <a:r>
              <a:rPr lang="en-US" altLang="zh-CN" sz="15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5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年、</a:t>
            </a:r>
            <a:r>
              <a:rPr lang="en-US" altLang="zh-CN" sz="15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5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年战略规划</a:t>
            </a:r>
            <a:endParaRPr lang="zh-CN" altLang="en-US" sz="15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5" name="Freeform 6"/>
          <p:cNvSpPr/>
          <p:nvPr>
            <p:custDataLst>
              <p:tags r:id="rId39"/>
            </p:custDataLst>
          </p:nvPr>
        </p:nvSpPr>
        <p:spPr bwMode="auto">
          <a:xfrm>
            <a:off x="3147009" y="2565337"/>
            <a:ext cx="2499473" cy="687908"/>
          </a:xfrm>
          <a:custGeom>
            <a:avLst/>
            <a:gdLst>
              <a:gd name="T0" fmla="*/ 1482 w 1629"/>
              <a:gd name="T1" fmla="*/ 447 h 449"/>
              <a:gd name="T2" fmla="*/ 1629 w 1629"/>
              <a:gd name="T3" fmla="*/ 196 h 449"/>
              <a:gd name="T4" fmla="*/ 1517 w 1629"/>
              <a:gd name="T5" fmla="*/ 0 h 449"/>
              <a:gd name="T6" fmla="*/ 132 w 1629"/>
              <a:gd name="T7" fmla="*/ 0 h 449"/>
              <a:gd name="T8" fmla="*/ 0 w 1629"/>
              <a:gd name="T9" fmla="*/ 225 h 449"/>
              <a:gd name="T10" fmla="*/ 132 w 1629"/>
              <a:gd name="T11" fmla="*/ 449 h 449"/>
              <a:gd name="T12" fmla="*/ 1482 w 1629"/>
              <a:gd name="T13" fmla="*/ 447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29" h="449">
                <a:moveTo>
                  <a:pt x="1482" y="447"/>
                </a:moveTo>
                <a:cubicBezTo>
                  <a:pt x="1531" y="363"/>
                  <a:pt x="1580" y="280"/>
                  <a:pt x="1629" y="196"/>
                </a:cubicBezTo>
                <a:cubicBezTo>
                  <a:pt x="1592" y="131"/>
                  <a:pt x="1554" y="65"/>
                  <a:pt x="151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0" y="225"/>
                  <a:pt x="0" y="225"/>
                  <a:pt x="0" y="225"/>
                </a:cubicBezTo>
                <a:cubicBezTo>
                  <a:pt x="132" y="449"/>
                  <a:pt x="132" y="449"/>
                  <a:pt x="132" y="449"/>
                </a:cubicBezTo>
                <a:cubicBezTo>
                  <a:pt x="582" y="448"/>
                  <a:pt x="1032" y="448"/>
                  <a:pt x="1482" y="447"/>
                </a:cubicBez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6" name="Freeform 72"/>
          <p:cNvSpPr/>
          <p:nvPr>
            <p:custDataLst>
              <p:tags r:id="rId40"/>
            </p:custDataLst>
          </p:nvPr>
        </p:nvSpPr>
        <p:spPr bwMode="auto">
          <a:xfrm>
            <a:off x="3209644" y="2517821"/>
            <a:ext cx="2401200" cy="667930"/>
          </a:xfrm>
          <a:custGeom>
            <a:avLst/>
            <a:gdLst>
              <a:gd name="T0" fmla="*/ 262 w 3253"/>
              <a:gd name="T1" fmla="*/ 905 h 905"/>
              <a:gd name="T2" fmla="*/ 0 w 3253"/>
              <a:gd name="T3" fmla="*/ 452 h 905"/>
              <a:gd name="T4" fmla="*/ 262 w 3253"/>
              <a:gd name="T5" fmla="*/ 0 h 905"/>
              <a:gd name="T6" fmla="*/ 2991 w 3253"/>
              <a:gd name="T7" fmla="*/ 0 h 905"/>
              <a:gd name="T8" fmla="*/ 3253 w 3253"/>
              <a:gd name="T9" fmla="*/ 452 h 905"/>
              <a:gd name="T10" fmla="*/ 2991 w 3253"/>
              <a:gd name="T11" fmla="*/ 905 h 905"/>
              <a:gd name="T12" fmla="*/ 262 w 3253"/>
              <a:gd name="T13" fmla="*/ 90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3" h="905">
                <a:moveTo>
                  <a:pt x="262" y="905"/>
                </a:moveTo>
                <a:lnTo>
                  <a:pt x="0" y="452"/>
                </a:lnTo>
                <a:lnTo>
                  <a:pt x="262" y="0"/>
                </a:lnTo>
                <a:lnTo>
                  <a:pt x="2991" y="0"/>
                </a:lnTo>
                <a:lnTo>
                  <a:pt x="3253" y="452"/>
                </a:lnTo>
                <a:lnTo>
                  <a:pt x="2991" y="905"/>
                </a:lnTo>
                <a:lnTo>
                  <a:pt x="262" y="905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7" name="Freeform 73"/>
          <p:cNvSpPr/>
          <p:nvPr>
            <p:custDataLst>
              <p:tags r:id="rId41"/>
            </p:custDataLst>
          </p:nvPr>
        </p:nvSpPr>
        <p:spPr bwMode="auto">
          <a:xfrm>
            <a:off x="3209644" y="2518361"/>
            <a:ext cx="2401200" cy="667930"/>
          </a:xfrm>
          <a:custGeom>
            <a:avLst/>
            <a:gdLst>
              <a:gd name="T0" fmla="*/ 262 w 3253"/>
              <a:gd name="T1" fmla="*/ 905 h 905"/>
              <a:gd name="T2" fmla="*/ 0 w 3253"/>
              <a:gd name="T3" fmla="*/ 452 h 905"/>
              <a:gd name="T4" fmla="*/ 262 w 3253"/>
              <a:gd name="T5" fmla="*/ 0 h 905"/>
              <a:gd name="T6" fmla="*/ 2991 w 3253"/>
              <a:gd name="T7" fmla="*/ 0 h 905"/>
              <a:gd name="T8" fmla="*/ 3253 w 3253"/>
              <a:gd name="T9" fmla="*/ 452 h 905"/>
              <a:gd name="T10" fmla="*/ 2991 w 3253"/>
              <a:gd name="T11" fmla="*/ 905 h 905"/>
              <a:gd name="T12" fmla="*/ 262 w 3253"/>
              <a:gd name="T13" fmla="*/ 90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3" h="905">
                <a:moveTo>
                  <a:pt x="262" y="905"/>
                </a:moveTo>
                <a:lnTo>
                  <a:pt x="0" y="452"/>
                </a:lnTo>
                <a:lnTo>
                  <a:pt x="262" y="0"/>
                </a:lnTo>
                <a:lnTo>
                  <a:pt x="2991" y="0"/>
                </a:lnTo>
                <a:lnTo>
                  <a:pt x="3253" y="452"/>
                </a:lnTo>
                <a:lnTo>
                  <a:pt x="2991" y="905"/>
                </a:lnTo>
                <a:lnTo>
                  <a:pt x="262" y="90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8" name="Freeform 74"/>
          <p:cNvSpPr/>
          <p:nvPr>
            <p:custDataLst>
              <p:tags r:id="rId42"/>
            </p:custDataLst>
          </p:nvPr>
        </p:nvSpPr>
        <p:spPr bwMode="auto">
          <a:xfrm>
            <a:off x="3645391" y="2453566"/>
            <a:ext cx="11339" cy="9719"/>
          </a:xfrm>
          <a:custGeom>
            <a:avLst/>
            <a:gdLst>
              <a:gd name="T0" fmla="*/ 15 w 15"/>
              <a:gd name="T1" fmla="*/ 0 h 13"/>
              <a:gd name="T2" fmla="*/ 0 w 15"/>
              <a:gd name="T3" fmla="*/ 0 h 13"/>
              <a:gd name="T4" fmla="*/ 7 w 15"/>
              <a:gd name="T5" fmla="*/ 13 h 13"/>
              <a:gd name="T6" fmla="*/ 15 w 15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13">
                <a:moveTo>
                  <a:pt x="15" y="0"/>
                </a:moveTo>
                <a:lnTo>
                  <a:pt x="0" y="0"/>
                </a:lnTo>
                <a:lnTo>
                  <a:pt x="7" y="13"/>
                </a:lnTo>
                <a:lnTo>
                  <a:pt x="15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9" name="Freeform 75"/>
          <p:cNvSpPr/>
          <p:nvPr>
            <p:custDataLst>
              <p:tags r:id="rId43"/>
            </p:custDataLst>
          </p:nvPr>
        </p:nvSpPr>
        <p:spPr bwMode="auto">
          <a:xfrm>
            <a:off x="3645391" y="2453566"/>
            <a:ext cx="11339" cy="9719"/>
          </a:xfrm>
          <a:custGeom>
            <a:avLst/>
            <a:gdLst>
              <a:gd name="T0" fmla="*/ 15 w 15"/>
              <a:gd name="T1" fmla="*/ 0 h 13"/>
              <a:gd name="T2" fmla="*/ 0 w 15"/>
              <a:gd name="T3" fmla="*/ 0 h 13"/>
              <a:gd name="T4" fmla="*/ 7 w 15"/>
              <a:gd name="T5" fmla="*/ 13 h 13"/>
              <a:gd name="T6" fmla="*/ 15 w 15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13">
                <a:moveTo>
                  <a:pt x="15" y="0"/>
                </a:moveTo>
                <a:lnTo>
                  <a:pt x="0" y="0"/>
                </a:lnTo>
                <a:lnTo>
                  <a:pt x="7" y="13"/>
                </a:lnTo>
                <a:lnTo>
                  <a:pt x="15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0" name="Freeform 76"/>
          <p:cNvSpPr/>
          <p:nvPr>
            <p:custDataLst>
              <p:tags r:id="rId44"/>
            </p:custDataLst>
          </p:nvPr>
        </p:nvSpPr>
        <p:spPr bwMode="auto">
          <a:xfrm>
            <a:off x="3570877" y="3242447"/>
            <a:ext cx="150109" cy="9719"/>
          </a:xfrm>
          <a:custGeom>
            <a:avLst/>
            <a:gdLst>
              <a:gd name="T0" fmla="*/ 108 w 203"/>
              <a:gd name="T1" fmla="*/ 0 h 13"/>
              <a:gd name="T2" fmla="*/ 101 w 203"/>
              <a:gd name="T3" fmla="*/ 13 h 13"/>
              <a:gd name="T4" fmla="*/ 0 w 203"/>
              <a:gd name="T5" fmla="*/ 13 h 13"/>
              <a:gd name="T6" fmla="*/ 203 w 203"/>
              <a:gd name="T7" fmla="*/ 13 h 13"/>
              <a:gd name="T8" fmla="*/ 116 w 203"/>
              <a:gd name="T9" fmla="*/ 13 h 13"/>
              <a:gd name="T10" fmla="*/ 108 w 203"/>
              <a:gd name="T1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" h="13">
                <a:moveTo>
                  <a:pt x="108" y="0"/>
                </a:moveTo>
                <a:lnTo>
                  <a:pt x="101" y="13"/>
                </a:lnTo>
                <a:lnTo>
                  <a:pt x="0" y="13"/>
                </a:lnTo>
                <a:lnTo>
                  <a:pt x="203" y="13"/>
                </a:lnTo>
                <a:lnTo>
                  <a:pt x="116" y="13"/>
                </a:lnTo>
                <a:lnTo>
                  <a:pt x="108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1" name="Freeform 77"/>
          <p:cNvSpPr/>
          <p:nvPr>
            <p:custDataLst>
              <p:tags r:id="rId45"/>
            </p:custDataLst>
          </p:nvPr>
        </p:nvSpPr>
        <p:spPr bwMode="auto">
          <a:xfrm>
            <a:off x="3570877" y="3242447"/>
            <a:ext cx="150109" cy="9719"/>
          </a:xfrm>
          <a:custGeom>
            <a:avLst/>
            <a:gdLst>
              <a:gd name="T0" fmla="*/ 108 w 203"/>
              <a:gd name="T1" fmla="*/ 0 h 13"/>
              <a:gd name="T2" fmla="*/ 101 w 203"/>
              <a:gd name="T3" fmla="*/ 13 h 13"/>
              <a:gd name="T4" fmla="*/ 0 w 203"/>
              <a:gd name="T5" fmla="*/ 13 h 13"/>
              <a:gd name="T6" fmla="*/ 203 w 203"/>
              <a:gd name="T7" fmla="*/ 13 h 13"/>
              <a:gd name="T8" fmla="*/ 116 w 203"/>
              <a:gd name="T9" fmla="*/ 13 h 13"/>
              <a:gd name="T10" fmla="*/ 108 w 203"/>
              <a:gd name="T1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" h="13">
                <a:moveTo>
                  <a:pt x="108" y="0"/>
                </a:moveTo>
                <a:lnTo>
                  <a:pt x="101" y="13"/>
                </a:lnTo>
                <a:lnTo>
                  <a:pt x="0" y="13"/>
                </a:lnTo>
                <a:lnTo>
                  <a:pt x="203" y="13"/>
                </a:lnTo>
                <a:lnTo>
                  <a:pt x="116" y="13"/>
                </a:lnTo>
                <a:lnTo>
                  <a:pt x="108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2" name="Freeform 78"/>
          <p:cNvSpPr/>
          <p:nvPr>
            <p:custDataLst>
              <p:tags r:id="rId46"/>
            </p:custDataLst>
          </p:nvPr>
        </p:nvSpPr>
        <p:spPr bwMode="auto">
          <a:xfrm>
            <a:off x="3651331" y="2453566"/>
            <a:ext cx="498923" cy="64795"/>
          </a:xfrm>
          <a:custGeom>
            <a:avLst/>
            <a:gdLst>
              <a:gd name="T0" fmla="*/ 624 w 676"/>
              <a:gd name="T1" fmla="*/ 0 h 88"/>
              <a:gd name="T2" fmla="*/ 0 w 676"/>
              <a:gd name="T3" fmla="*/ 0 h 88"/>
              <a:gd name="T4" fmla="*/ 507 w 676"/>
              <a:gd name="T5" fmla="*/ 0 h 88"/>
              <a:gd name="T6" fmla="*/ 559 w 676"/>
              <a:gd name="T7" fmla="*/ 88 h 88"/>
              <a:gd name="T8" fmla="*/ 676 w 676"/>
              <a:gd name="T9" fmla="*/ 88 h 88"/>
              <a:gd name="T10" fmla="*/ 624 w 676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6" h="88">
                <a:moveTo>
                  <a:pt x="624" y="0"/>
                </a:moveTo>
                <a:lnTo>
                  <a:pt x="0" y="0"/>
                </a:lnTo>
                <a:lnTo>
                  <a:pt x="507" y="0"/>
                </a:lnTo>
                <a:lnTo>
                  <a:pt x="559" y="88"/>
                </a:lnTo>
                <a:lnTo>
                  <a:pt x="676" y="88"/>
                </a:lnTo>
                <a:lnTo>
                  <a:pt x="624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3" name="Freeform 79"/>
          <p:cNvSpPr/>
          <p:nvPr>
            <p:custDataLst>
              <p:tags r:id="rId47"/>
            </p:custDataLst>
          </p:nvPr>
        </p:nvSpPr>
        <p:spPr bwMode="auto">
          <a:xfrm>
            <a:off x="3656190" y="2453566"/>
            <a:ext cx="498923" cy="64795"/>
          </a:xfrm>
          <a:custGeom>
            <a:avLst/>
            <a:gdLst>
              <a:gd name="T0" fmla="*/ 624 w 676"/>
              <a:gd name="T1" fmla="*/ 0 h 88"/>
              <a:gd name="T2" fmla="*/ 0 w 676"/>
              <a:gd name="T3" fmla="*/ 0 h 88"/>
              <a:gd name="T4" fmla="*/ 507 w 676"/>
              <a:gd name="T5" fmla="*/ 0 h 88"/>
              <a:gd name="T6" fmla="*/ 559 w 676"/>
              <a:gd name="T7" fmla="*/ 88 h 88"/>
              <a:gd name="T8" fmla="*/ 676 w 676"/>
              <a:gd name="T9" fmla="*/ 88 h 88"/>
              <a:gd name="T10" fmla="*/ 624 w 676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6" h="88">
                <a:moveTo>
                  <a:pt x="624" y="0"/>
                </a:moveTo>
                <a:lnTo>
                  <a:pt x="0" y="0"/>
                </a:lnTo>
                <a:lnTo>
                  <a:pt x="507" y="0"/>
                </a:lnTo>
                <a:lnTo>
                  <a:pt x="559" y="88"/>
                </a:lnTo>
                <a:lnTo>
                  <a:pt x="676" y="88"/>
                </a:lnTo>
                <a:lnTo>
                  <a:pt x="624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4" name="Freeform 80"/>
          <p:cNvSpPr/>
          <p:nvPr>
            <p:custDataLst>
              <p:tags r:id="rId48"/>
            </p:custDataLst>
          </p:nvPr>
        </p:nvSpPr>
        <p:spPr bwMode="auto">
          <a:xfrm>
            <a:off x="4030922" y="3186291"/>
            <a:ext cx="124731" cy="65875"/>
          </a:xfrm>
          <a:custGeom>
            <a:avLst/>
            <a:gdLst>
              <a:gd name="T0" fmla="*/ 169 w 169"/>
              <a:gd name="T1" fmla="*/ 0 h 89"/>
              <a:gd name="T2" fmla="*/ 52 w 169"/>
              <a:gd name="T3" fmla="*/ 0 h 89"/>
              <a:gd name="T4" fmla="*/ 0 w 169"/>
              <a:gd name="T5" fmla="*/ 89 h 89"/>
              <a:gd name="T6" fmla="*/ 117 w 169"/>
              <a:gd name="T7" fmla="*/ 89 h 89"/>
              <a:gd name="T8" fmla="*/ 169 w 169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" h="89">
                <a:moveTo>
                  <a:pt x="169" y="0"/>
                </a:moveTo>
                <a:lnTo>
                  <a:pt x="52" y="0"/>
                </a:lnTo>
                <a:lnTo>
                  <a:pt x="0" y="89"/>
                </a:lnTo>
                <a:lnTo>
                  <a:pt x="117" y="89"/>
                </a:lnTo>
                <a:lnTo>
                  <a:pt x="169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5" name="Freeform 81"/>
          <p:cNvSpPr/>
          <p:nvPr>
            <p:custDataLst>
              <p:tags r:id="rId49"/>
            </p:custDataLst>
          </p:nvPr>
        </p:nvSpPr>
        <p:spPr bwMode="auto">
          <a:xfrm>
            <a:off x="4030922" y="3186291"/>
            <a:ext cx="124731" cy="65875"/>
          </a:xfrm>
          <a:custGeom>
            <a:avLst/>
            <a:gdLst>
              <a:gd name="T0" fmla="*/ 169 w 169"/>
              <a:gd name="T1" fmla="*/ 0 h 89"/>
              <a:gd name="T2" fmla="*/ 52 w 169"/>
              <a:gd name="T3" fmla="*/ 0 h 89"/>
              <a:gd name="T4" fmla="*/ 0 w 169"/>
              <a:gd name="T5" fmla="*/ 89 h 89"/>
              <a:gd name="T6" fmla="*/ 117 w 169"/>
              <a:gd name="T7" fmla="*/ 89 h 89"/>
              <a:gd name="T8" fmla="*/ 169 w 169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" h="89">
                <a:moveTo>
                  <a:pt x="169" y="0"/>
                </a:moveTo>
                <a:lnTo>
                  <a:pt x="52" y="0"/>
                </a:lnTo>
                <a:lnTo>
                  <a:pt x="0" y="89"/>
                </a:lnTo>
                <a:lnTo>
                  <a:pt x="117" y="89"/>
                </a:lnTo>
                <a:lnTo>
                  <a:pt x="169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6" name="Freeform 82"/>
          <p:cNvSpPr/>
          <p:nvPr>
            <p:custDataLst>
              <p:tags r:id="rId50"/>
            </p:custDataLst>
          </p:nvPr>
        </p:nvSpPr>
        <p:spPr bwMode="auto">
          <a:xfrm>
            <a:off x="4069259" y="2518361"/>
            <a:ext cx="277539" cy="667930"/>
          </a:xfrm>
          <a:custGeom>
            <a:avLst/>
            <a:gdLst>
              <a:gd name="T0" fmla="*/ 117 w 376"/>
              <a:gd name="T1" fmla="*/ 0 h 905"/>
              <a:gd name="T2" fmla="*/ 0 w 376"/>
              <a:gd name="T3" fmla="*/ 0 h 905"/>
              <a:gd name="T4" fmla="*/ 262 w 376"/>
              <a:gd name="T5" fmla="*/ 452 h 905"/>
              <a:gd name="T6" fmla="*/ 0 w 376"/>
              <a:gd name="T7" fmla="*/ 905 h 905"/>
              <a:gd name="T8" fmla="*/ 117 w 376"/>
              <a:gd name="T9" fmla="*/ 905 h 905"/>
              <a:gd name="T10" fmla="*/ 376 w 376"/>
              <a:gd name="T11" fmla="*/ 452 h 905"/>
              <a:gd name="T12" fmla="*/ 117 w 376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6" h="905">
                <a:moveTo>
                  <a:pt x="117" y="0"/>
                </a:moveTo>
                <a:lnTo>
                  <a:pt x="0" y="0"/>
                </a:lnTo>
                <a:lnTo>
                  <a:pt x="262" y="452"/>
                </a:lnTo>
                <a:lnTo>
                  <a:pt x="0" y="905"/>
                </a:lnTo>
                <a:lnTo>
                  <a:pt x="117" y="905"/>
                </a:lnTo>
                <a:lnTo>
                  <a:pt x="376" y="452"/>
                </a:lnTo>
                <a:lnTo>
                  <a:pt x="11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7" name="Freeform 83"/>
          <p:cNvSpPr/>
          <p:nvPr>
            <p:custDataLst>
              <p:tags r:id="rId51"/>
            </p:custDataLst>
          </p:nvPr>
        </p:nvSpPr>
        <p:spPr bwMode="auto">
          <a:xfrm>
            <a:off x="4069259" y="2518361"/>
            <a:ext cx="277539" cy="667930"/>
          </a:xfrm>
          <a:custGeom>
            <a:avLst/>
            <a:gdLst>
              <a:gd name="T0" fmla="*/ 117 w 376"/>
              <a:gd name="T1" fmla="*/ 0 h 905"/>
              <a:gd name="T2" fmla="*/ 0 w 376"/>
              <a:gd name="T3" fmla="*/ 0 h 905"/>
              <a:gd name="T4" fmla="*/ 262 w 376"/>
              <a:gd name="T5" fmla="*/ 452 h 905"/>
              <a:gd name="T6" fmla="*/ 0 w 376"/>
              <a:gd name="T7" fmla="*/ 905 h 905"/>
              <a:gd name="T8" fmla="*/ 117 w 376"/>
              <a:gd name="T9" fmla="*/ 905 h 905"/>
              <a:gd name="T10" fmla="*/ 376 w 376"/>
              <a:gd name="T11" fmla="*/ 452 h 905"/>
              <a:gd name="T12" fmla="*/ 117 w 376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6" h="905">
                <a:moveTo>
                  <a:pt x="117" y="0"/>
                </a:moveTo>
                <a:lnTo>
                  <a:pt x="0" y="0"/>
                </a:lnTo>
                <a:lnTo>
                  <a:pt x="262" y="452"/>
                </a:lnTo>
                <a:lnTo>
                  <a:pt x="0" y="905"/>
                </a:lnTo>
                <a:lnTo>
                  <a:pt x="117" y="905"/>
                </a:lnTo>
                <a:lnTo>
                  <a:pt x="376" y="452"/>
                </a:lnTo>
                <a:lnTo>
                  <a:pt x="11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8" name="Freeform 84"/>
          <p:cNvSpPr/>
          <p:nvPr>
            <p:custDataLst>
              <p:tags r:id="rId52"/>
            </p:custDataLst>
          </p:nvPr>
        </p:nvSpPr>
        <p:spPr bwMode="auto">
          <a:xfrm>
            <a:off x="3651331" y="2453566"/>
            <a:ext cx="412529" cy="64795"/>
          </a:xfrm>
          <a:custGeom>
            <a:avLst/>
            <a:gdLst>
              <a:gd name="T0" fmla="*/ 507 w 559"/>
              <a:gd name="T1" fmla="*/ 0 h 88"/>
              <a:gd name="T2" fmla="*/ 0 w 559"/>
              <a:gd name="T3" fmla="*/ 0 h 88"/>
              <a:gd name="T4" fmla="*/ 281 w 559"/>
              <a:gd name="T5" fmla="*/ 0 h 88"/>
              <a:gd name="T6" fmla="*/ 333 w 559"/>
              <a:gd name="T7" fmla="*/ 88 h 88"/>
              <a:gd name="T8" fmla="*/ 559 w 559"/>
              <a:gd name="T9" fmla="*/ 88 h 88"/>
              <a:gd name="T10" fmla="*/ 507 w 559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9" h="88">
                <a:moveTo>
                  <a:pt x="507" y="0"/>
                </a:moveTo>
                <a:lnTo>
                  <a:pt x="0" y="0"/>
                </a:lnTo>
                <a:lnTo>
                  <a:pt x="281" y="0"/>
                </a:lnTo>
                <a:lnTo>
                  <a:pt x="333" y="88"/>
                </a:lnTo>
                <a:lnTo>
                  <a:pt x="559" y="88"/>
                </a:lnTo>
                <a:lnTo>
                  <a:pt x="507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9" name="Freeform 85"/>
          <p:cNvSpPr/>
          <p:nvPr>
            <p:custDataLst>
              <p:tags r:id="rId53"/>
            </p:custDataLst>
          </p:nvPr>
        </p:nvSpPr>
        <p:spPr bwMode="auto">
          <a:xfrm>
            <a:off x="3656190" y="2453566"/>
            <a:ext cx="412529" cy="64795"/>
          </a:xfrm>
          <a:custGeom>
            <a:avLst/>
            <a:gdLst>
              <a:gd name="T0" fmla="*/ 507 w 559"/>
              <a:gd name="T1" fmla="*/ 0 h 88"/>
              <a:gd name="T2" fmla="*/ 0 w 559"/>
              <a:gd name="T3" fmla="*/ 0 h 88"/>
              <a:gd name="T4" fmla="*/ 281 w 559"/>
              <a:gd name="T5" fmla="*/ 0 h 88"/>
              <a:gd name="T6" fmla="*/ 333 w 559"/>
              <a:gd name="T7" fmla="*/ 88 h 88"/>
              <a:gd name="T8" fmla="*/ 559 w 559"/>
              <a:gd name="T9" fmla="*/ 88 h 88"/>
              <a:gd name="T10" fmla="*/ 507 w 559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9" h="88">
                <a:moveTo>
                  <a:pt x="507" y="0"/>
                </a:moveTo>
                <a:lnTo>
                  <a:pt x="0" y="0"/>
                </a:lnTo>
                <a:lnTo>
                  <a:pt x="281" y="0"/>
                </a:lnTo>
                <a:lnTo>
                  <a:pt x="333" y="88"/>
                </a:lnTo>
                <a:lnTo>
                  <a:pt x="559" y="88"/>
                </a:lnTo>
                <a:lnTo>
                  <a:pt x="507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0" name="Freeform 86"/>
          <p:cNvSpPr/>
          <p:nvPr>
            <p:custDataLst>
              <p:tags r:id="rId54"/>
            </p:custDataLst>
          </p:nvPr>
        </p:nvSpPr>
        <p:spPr bwMode="auto">
          <a:xfrm>
            <a:off x="3864075" y="3186291"/>
            <a:ext cx="205185" cy="65875"/>
          </a:xfrm>
          <a:custGeom>
            <a:avLst/>
            <a:gdLst>
              <a:gd name="T0" fmla="*/ 278 w 278"/>
              <a:gd name="T1" fmla="*/ 0 h 89"/>
              <a:gd name="T2" fmla="*/ 52 w 278"/>
              <a:gd name="T3" fmla="*/ 0 h 89"/>
              <a:gd name="T4" fmla="*/ 0 w 278"/>
              <a:gd name="T5" fmla="*/ 89 h 89"/>
              <a:gd name="T6" fmla="*/ 226 w 278"/>
              <a:gd name="T7" fmla="*/ 89 h 89"/>
              <a:gd name="T8" fmla="*/ 278 w 278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" h="89">
                <a:moveTo>
                  <a:pt x="278" y="0"/>
                </a:moveTo>
                <a:lnTo>
                  <a:pt x="52" y="0"/>
                </a:lnTo>
                <a:lnTo>
                  <a:pt x="0" y="89"/>
                </a:lnTo>
                <a:lnTo>
                  <a:pt x="226" y="89"/>
                </a:lnTo>
                <a:lnTo>
                  <a:pt x="278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1" name="Freeform 87"/>
          <p:cNvSpPr/>
          <p:nvPr>
            <p:custDataLst>
              <p:tags r:id="rId55"/>
            </p:custDataLst>
          </p:nvPr>
        </p:nvSpPr>
        <p:spPr bwMode="auto">
          <a:xfrm>
            <a:off x="3864075" y="3186291"/>
            <a:ext cx="205185" cy="65875"/>
          </a:xfrm>
          <a:custGeom>
            <a:avLst/>
            <a:gdLst>
              <a:gd name="T0" fmla="*/ 278 w 278"/>
              <a:gd name="T1" fmla="*/ 0 h 89"/>
              <a:gd name="T2" fmla="*/ 52 w 278"/>
              <a:gd name="T3" fmla="*/ 0 h 89"/>
              <a:gd name="T4" fmla="*/ 0 w 278"/>
              <a:gd name="T5" fmla="*/ 89 h 89"/>
              <a:gd name="T6" fmla="*/ 226 w 278"/>
              <a:gd name="T7" fmla="*/ 89 h 89"/>
              <a:gd name="T8" fmla="*/ 278 w 278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" h="89">
                <a:moveTo>
                  <a:pt x="278" y="0"/>
                </a:moveTo>
                <a:lnTo>
                  <a:pt x="52" y="0"/>
                </a:lnTo>
                <a:lnTo>
                  <a:pt x="0" y="89"/>
                </a:lnTo>
                <a:lnTo>
                  <a:pt x="226" y="89"/>
                </a:lnTo>
                <a:lnTo>
                  <a:pt x="278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2" name="Freeform 88"/>
          <p:cNvSpPr/>
          <p:nvPr>
            <p:custDataLst>
              <p:tags r:id="rId56"/>
            </p:custDataLst>
          </p:nvPr>
        </p:nvSpPr>
        <p:spPr bwMode="auto">
          <a:xfrm>
            <a:off x="3902412" y="2518361"/>
            <a:ext cx="360153" cy="667930"/>
          </a:xfrm>
          <a:custGeom>
            <a:avLst/>
            <a:gdLst>
              <a:gd name="T0" fmla="*/ 226 w 488"/>
              <a:gd name="T1" fmla="*/ 0 h 905"/>
              <a:gd name="T2" fmla="*/ 0 w 488"/>
              <a:gd name="T3" fmla="*/ 0 h 905"/>
              <a:gd name="T4" fmla="*/ 259 w 488"/>
              <a:gd name="T5" fmla="*/ 452 h 905"/>
              <a:gd name="T6" fmla="*/ 0 w 488"/>
              <a:gd name="T7" fmla="*/ 905 h 905"/>
              <a:gd name="T8" fmla="*/ 226 w 488"/>
              <a:gd name="T9" fmla="*/ 905 h 905"/>
              <a:gd name="T10" fmla="*/ 488 w 488"/>
              <a:gd name="T11" fmla="*/ 452 h 905"/>
              <a:gd name="T12" fmla="*/ 226 w 488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8" h="905">
                <a:moveTo>
                  <a:pt x="226" y="0"/>
                </a:moveTo>
                <a:lnTo>
                  <a:pt x="0" y="0"/>
                </a:lnTo>
                <a:lnTo>
                  <a:pt x="259" y="452"/>
                </a:lnTo>
                <a:lnTo>
                  <a:pt x="0" y="905"/>
                </a:lnTo>
                <a:lnTo>
                  <a:pt x="226" y="905"/>
                </a:lnTo>
                <a:lnTo>
                  <a:pt x="488" y="452"/>
                </a:lnTo>
                <a:lnTo>
                  <a:pt x="2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3" name="Freeform 89"/>
          <p:cNvSpPr/>
          <p:nvPr>
            <p:custDataLst>
              <p:tags r:id="rId57"/>
            </p:custDataLst>
          </p:nvPr>
        </p:nvSpPr>
        <p:spPr bwMode="auto">
          <a:xfrm>
            <a:off x="3902412" y="2518361"/>
            <a:ext cx="360153" cy="667930"/>
          </a:xfrm>
          <a:custGeom>
            <a:avLst/>
            <a:gdLst>
              <a:gd name="T0" fmla="*/ 226 w 488"/>
              <a:gd name="T1" fmla="*/ 0 h 905"/>
              <a:gd name="T2" fmla="*/ 0 w 488"/>
              <a:gd name="T3" fmla="*/ 0 h 905"/>
              <a:gd name="T4" fmla="*/ 259 w 488"/>
              <a:gd name="T5" fmla="*/ 452 h 905"/>
              <a:gd name="T6" fmla="*/ 0 w 488"/>
              <a:gd name="T7" fmla="*/ 905 h 905"/>
              <a:gd name="T8" fmla="*/ 226 w 488"/>
              <a:gd name="T9" fmla="*/ 905 h 905"/>
              <a:gd name="T10" fmla="*/ 488 w 488"/>
              <a:gd name="T11" fmla="*/ 452 h 905"/>
              <a:gd name="T12" fmla="*/ 226 w 488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8" h="905">
                <a:moveTo>
                  <a:pt x="226" y="0"/>
                </a:moveTo>
                <a:lnTo>
                  <a:pt x="0" y="0"/>
                </a:lnTo>
                <a:lnTo>
                  <a:pt x="259" y="452"/>
                </a:lnTo>
                <a:lnTo>
                  <a:pt x="0" y="905"/>
                </a:lnTo>
                <a:lnTo>
                  <a:pt x="226" y="905"/>
                </a:lnTo>
                <a:lnTo>
                  <a:pt x="488" y="452"/>
                </a:lnTo>
                <a:lnTo>
                  <a:pt x="2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4" name="Freeform 90"/>
          <p:cNvSpPr/>
          <p:nvPr>
            <p:custDataLst>
              <p:tags r:id="rId58"/>
            </p:custDataLst>
          </p:nvPr>
        </p:nvSpPr>
        <p:spPr bwMode="auto">
          <a:xfrm>
            <a:off x="3656190" y="2453566"/>
            <a:ext cx="245682" cy="64795"/>
          </a:xfrm>
          <a:custGeom>
            <a:avLst/>
            <a:gdLst>
              <a:gd name="T0" fmla="*/ 281 w 333"/>
              <a:gd name="T1" fmla="*/ 0 h 88"/>
              <a:gd name="T2" fmla="*/ 0 w 333"/>
              <a:gd name="T3" fmla="*/ 0 h 88"/>
              <a:gd name="T4" fmla="*/ 87 w 333"/>
              <a:gd name="T5" fmla="*/ 0 h 88"/>
              <a:gd name="T6" fmla="*/ 139 w 333"/>
              <a:gd name="T7" fmla="*/ 88 h 88"/>
              <a:gd name="T8" fmla="*/ 333 w 333"/>
              <a:gd name="T9" fmla="*/ 88 h 88"/>
              <a:gd name="T10" fmla="*/ 281 w 333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3" h="88">
                <a:moveTo>
                  <a:pt x="281" y="0"/>
                </a:moveTo>
                <a:lnTo>
                  <a:pt x="0" y="0"/>
                </a:lnTo>
                <a:lnTo>
                  <a:pt x="87" y="0"/>
                </a:lnTo>
                <a:lnTo>
                  <a:pt x="139" y="88"/>
                </a:lnTo>
                <a:lnTo>
                  <a:pt x="333" y="88"/>
                </a:lnTo>
                <a:lnTo>
                  <a:pt x="281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5" name="Freeform 91"/>
          <p:cNvSpPr/>
          <p:nvPr>
            <p:custDataLst>
              <p:tags r:id="rId59"/>
            </p:custDataLst>
          </p:nvPr>
        </p:nvSpPr>
        <p:spPr bwMode="auto">
          <a:xfrm>
            <a:off x="3656190" y="2453566"/>
            <a:ext cx="245682" cy="64795"/>
          </a:xfrm>
          <a:custGeom>
            <a:avLst/>
            <a:gdLst>
              <a:gd name="T0" fmla="*/ 281 w 333"/>
              <a:gd name="T1" fmla="*/ 0 h 88"/>
              <a:gd name="T2" fmla="*/ 0 w 333"/>
              <a:gd name="T3" fmla="*/ 0 h 88"/>
              <a:gd name="T4" fmla="*/ 87 w 333"/>
              <a:gd name="T5" fmla="*/ 0 h 88"/>
              <a:gd name="T6" fmla="*/ 139 w 333"/>
              <a:gd name="T7" fmla="*/ 88 h 88"/>
              <a:gd name="T8" fmla="*/ 333 w 333"/>
              <a:gd name="T9" fmla="*/ 88 h 88"/>
              <a:gd name="T10" fmla="*/ 281 w 333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3" h="88">
                <a:moveTo>
                  <a:pt x="281" y="0"/>
                </a:moveTo>
                <a:lnTo>
                  <a:pt x="0" y="0"/>
                </a:lnTo>
                <a:lnTo>
                  <a:pt x="87" y="0"/>
                </a:lnTo>
                <a:lnTo>
                  <a:pt x="139" y="88"/>
                </a:lnTo>
                <a:lnTo>
                  <a:pt x="333" y="88"/>
                </a:lnTo>
                <a:lnTo>
                  <a:pt x="281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6" name="Freeform 92"/>
          <p:cNvSpPr/>
          <p:nvPr>
            <p:custDataLst>
              <p:tags r:id="rId60"/>
            </p:custDataLst>
          </p:nvPr>
        </p:nvSpPr>
        <p:spPr bwMode="auto">
          <a:xfrm>
            <a:off x="3720446" y="3186291"/>
            <a:ext cx="181426" cy="65875"/>
          </a:xfrm>
          <a:custGeom>
            <a:avLst/>
            <a:gdLst>
              <a:gd name="T0" fmla="*/ 246 w 246"/>
              <a:gd name="T1" fmla="*/ 0 h 89"/>
              <a:gd name="T2" fmla="*/ 52 w 246"/>
              <a:gd name="T3" fmla="*/ 0 h 89"/>
              <a:gd name="T4" fmla="*/ 0 w 246"/>
              <a:gd name="T5" fmla="*/ 89 h 89"/>
              <a:gd name="T6" fmla="*/ 194 w 246"/>
              <a:gd name="T7" fmla="*/ 89 h 89"/>
              <a:gd name="T8" fmla="*/ 246 w 246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89">
                <a:moveTo>
                  <a:pt x="246" y="0"/>
                </a:moveTo>
                <a:lnTo>
                  <a:pt x="52" y="0"/>
                </a:lnTo>
                <a:lnTo>
                  <a:pt x="0" y="89"/>
                </a:lnTo>
                <a:lnTo>
                  <a:pt x="194" y="89"/>
                </a:lnTo>
                <a:lnTo>
                  <a:pt x="246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7" name="Freeform 93"/>
          <p:cNvSpPr/>
          <p:nvPr>
            <p:custDataLst>
              <p:tags r:id="rId61"/>
            </p:custDataLst>
          </p:nvPr>
        </p:nvSpPr>
        <p:spPr bwMode="auto">
          <a:xfrm>
            <a:off x="3720446" y="3186291"/>
            <a:ext cx="181426" cy="65875"/>
          </a:xfrm>
          <a:custGeom>
            <a:avLst/>
            <a:gdLst>
              <a:gd name="T0" fmla="*/ 246 w 246"/>
              <a:gd name="T1" fmla="*/ 0 h 89"/>
              <a:gd name="T2" fmla="*/ 52 w 246"/>
              <a:gd name="T3" fmla="*/ 0 h 89"/>
              <a:gd name="T4" fmla="*/ 0 w 246"/>
              <a:gd name="T5" fmla="*/ 89 h 89"/>
              <a:gd name="T6" fmla="*/ 194 w 246"/>
              <a:gd name="T7" fmla="*/ 89 h 89"/>
              <a:gd name="T8" fmla="*/ 246 w 246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89">
                <a:moveTo>
                  <a:pt x="246" y="0"/>
                </a:moveTo>
                <a:lnTo>
                  <a:pt x="52" y="0"/>
                </a:lnTo>
                <a:lnTo>
                  <a:pt x="0" y="89"/>
                </a:lnTo>
                <a:lnTo>
                  <a:pt x="194" y="89"/>
                </a:lnTo>
                <a:lnTo>
                  <a:pt x="246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8" name="Freeform 94"/>
          <p:cNvSpPr/>
          <p:nvPr>
            <p:custDataLst>
              <p:tags r:id="rId62"/>
            </p:custDataLst>
          </p:nvPr>
        </p:nvSpPr>
        <p:spPr bwMode="auto">
          <a:xfrm>
            <a:off x="3758783" y="2518361"/>
            <a:ext cx="334235" cy="667930"/>
          </a:xfrm>
          <a:custGeom>
            <a:avLst/>
            <a:gdLst>
              <a:gd name="T0" fmla="*/ 194 w 453"/>
              <a:gd name="T1" fmla="*/ 0 h 905"/>
              <a:gd name="T2" fmla="*/ 0 w 453"/>
              <a:gd name="T3" fmla="*/ 0 h 905"/>
              <a:gd name="T4" fmla="*/ 262 w 453"/>
              <a:gd name="T5" fmla="*/ 452 h 905"/>
              <a:gd name="T6" fmla="*/ 0 w 453"/>
              <a:gd name="T7" fmla="*/ 905 h 905"/>
              <a:gd name="T8" fmla="*/ 194 w 453"/>
              <a:gd name="T9" fmla="*/ 905 h 905"/>
              <a:gd name="T10" fmla="*/ 453 w 453"/>
              <a:gd name="T11" fmla="*/ 452 h 905"/>
              <a:gd name="T12" fmla="*/ 194 w 453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905">
                <a:moveTo>
                  <a:pt x="194" y="0"/>
                </a:moveTo>
                <a:lnTo>
                  <a:pt x="0" y="0"/>
                </a:lnTo>
                <a:lnTo>
                  <a:pt x="262" y="452"/>
                </a:lnTo>
                <a:lnTo>
                  <a:pt x="0" y="905"/>
                </a:lnTo>
                <a:lnTo>
                  <a:pt x="194" y="905"/>
                </a:lnTo>
                <a:lnTo>
                  <a:pt x="453" y="452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9" name="Freeform 95"/>
          <p:cNvSpPr/>
          <p:nvPr>
            <p:custDataLst>
              <p:tags r:id="rId63"/>
            </p:custDataLst>
          </p:nvPr>
        </p:nvSpPr>
        <p:spPr bwMode="auto">
          <a:xfrm>
            <a:off x="3758783" y="2518361"/>
            <a:ext cx="334235" cy="667930"/>
          </a:xfrm>
          <a:custGeom>
            <a:avLst/>
            <a:gdLst>
              <a:gd name="T0" fmla="*/ 194 w 453"/>
              <a:gd name="T1" fmla="*/ 0 h 905"/>
              <a:gd name="T2" fmla="*/ 0 w 453"/>
              <a:gd name="T3" fmla="*/ 0 h 905"/>
              <a:gd name="T4" fmla="*/ 262 w 453"/>
              <a:gd name="T5" fmla="*/ 452 h 905"/>
              <a:gd name="T6" fmla="*/ 0 w 453"/>
              <a:gd name="T7" fmla="*/ 905 h 905"/>
              <a:gd name="T8" fmla="*/ 194 w 453"/>
              <a:gd name="T9" fmla="*/ 905 h 905"/>
              <a:gd name="T10" fmla="*/ 453 w 453"/>
              <a:gd name="T11" fmla="*/ 452 h 905"/>
              <a:gd name="T12" fmla="*/ 194 w 453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905">
                <a:moveTo>
                  <a:pt x="194" y="0"/>
                </a:moveTo>
                <a:lnTo>
                  <a:pt x="0" y="0"/>
                </a:lnTo>
                <a:lnTo>
                  <a:pt x="262" y="452"/>
                </a:lnTo>
                <a:lnTo>
                  <a:pt x="0" y="905"/>
                </a:lnTo>
                <a:lnTo>
                  <a:pt x="194" y="905"/>
                </a:lnTo>
                <a:lnTo>
                  <a:pt x="453" y="452"/>
                </a:lnTo>
                <a:lnTo>
                  <a:pt x="19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0" name="Freeform 96"/>
          <p:cNvSpPr/>
          <p:nvPr>
            <p:custDataLst>
              <p:tags r:id="rId64"/>
            </p:custDataLst>
          </p:nvPr>
        </p:nvSpPr>
        <p:spPr bwMode="auto">
          <a:xfrm>
            <a:off x="3650791" y="2453566"/>
            <a:ext cx="108532" cy="64795"/>
          </a:xfrm>
          <a:custGeom>
            <a:avLst/>
            <a:gdLst>
              <a:gd name="T0" fmla="*/ 95 w 147"/>
              <a:gd name="T1" fmla="*/ 0 h 88"/>
              <a:gd name="T2" fmla="*/ 8 w 147"/>
              <a:gd name="T3" fmla="*/ 0 h 88"/>
              <a:gd name="T4" fmla="*/ 0 w 147"/>
              <a:gd name="T5" fmla="*/ 13 h 88"/>
              <a:gd name="T6" fmla="*/ 43 w 147"/>
              <a:gd name="T7" fmla="*/ 88 h 88"/>
              <a:gd name="T8" fmla="*/ 147 w 147"/>
              <a:gd name="T9" fmla="*/ 88 h 88"/>
              <a:gd name="T10" fmla="*/ 95 w 147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8">
                <a:moveTo>
                  <a:pt x="95" y="0"/>
                </a:moveTo>
                <a:lnTo>
                  <a:pt x="8" y="0"/>
                </a:lnTo>
                <a:lnTo>
                  <a:pt x="0" y="13"/>
                </a:lnTo>
                <a:lnTo>
                  <a:pt x="43" y="88"/>
                </a:lnTo>
                <a:lnTo>
                  <a:pt x="147" y="88"/>
                </a:lnTo>
                <a:lnTo>
                  <a:pt x="95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1" name="Freeform 97"/>
          <p:cNvSpPr/>
          <p:nvPr>
            <p:custDataLst>
              <p:tags r:id="rId65"/>
            </p:custDataLst>
          </p:nvPr>
        </p:nvSpPr>
        <p:spPr bwMode="auto">
          <a:xfrm>
            <a:off x="3650791" y="2453566"/>
            <a:ext cx="108532" cy="64795"/>
          </a:xfrm>
          <a:custGeom>
            <a:avLst/>
            <a:gdLst>
              <a:gd name="T0" fmla="*/ 95 w 147"/>
              <a:gd name="T1" fmla="*/ 0 h 88"/>
              <a:gd name="T2" fmla="*/ 8 w 147"/>
              <a:gd name="T3" fmla="*/ 0 h 88"/>
              <a:gd name="T4" fmla="*/ 0 w 147"/>
              <a:gd name="T5" fmla="*/ 13 h 88"/>
              <a:gd name="T6" fmla="*/ 43 w 147"/>
              <a:gd name="T7" fmla="*/ 88 h 88"/>
              <a:gd name="T8" fmla="*/ 147 w 147"/>
              <a:gd name="T9" fmla="*/ 88 h 88"/>
              <a:gd name="T10" fmla="*/ 95 w 147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8">
                <a:moveTo>
                  <a:pt x="95" y="0"/>
                </a:moveTo>
                <a:lnTo>
                  <a:pt x="8" y="0"/>
                </a:lnTo>
                <a:lnTo>
                  <a:pt x="0" y="13"/>
                </a:lnTo>
                <a:lnTo>
                  <a:pt x="43" y="88"/>
                </a:lnTo>
                <a:lnTo>
                  <a:pt x="147" y="88"/>
                </a:lnTo>
                <a:lnTo>
                  <a:pt x="95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2" name="Freeform 98"/>
          <p:cNvSpPr/>
          <p:nvPr>
            <p:custDataLst>
              <p:tags r:id="rId66"/>
            </p:custDataLst>
          </p:nvPr>
        </p:nvSpPr>
        <p:spPr bwMode="auto">
          <a:xfrm>
            <a:off x="3650791" y="3186291"/>
            <a:ext cx="108532" cy="65875"/>
          </a:xfrm>
          <a:custGeom>
            <a:avLst/>
            <a:gdLst>
              <a:gd name="T0" fmla="*/ 147 w 147"/>
              <a:gd name="T1" fmla="*/ 0 h 89"/>
              <a:gd name="T2" fmla="*/ 43 w 147"/>
              <a:gd name="T3" fmla="*/ 0 h 89"/>
              <a:gd name="T4" fmla="*/ 0 w 147"/>
              <a:gd name="T5" fmla="*/ 76 h 89"/>
              <a:gd name="T6" fmla="*/ 8 w 147"/>
              <a:gd name="T7" fmla="*/ 89 h 89"/>
              <a:gd name="T8" fmla="*/ 95 w 147"/>
              <a:gd name="T9" fmla="*/ 89 h 89"/>
              <a:gd name="T10" fmla="*/ 147 w 147"/>
              <a:gd name="T11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9">
                <a:moveTo>
                  <a:pt x="147" y="0"/>
                </a:moveTo>
                <a:lnTo>
                  <a:pt x="43" y="0"/>
                </a:lnTo>
                <a:lnTo>
                  <a:pt x="0" y="76"/>
                </a:lnTo>
                <a:lnTo>
                  <a:pt x="8" y="89"/>
                </a:lnTo>
                <a:lnTo>
                  <a:pt x="95" y="89"/>
                </a:lnTo>
                <a:lnTo>
                  <a:pt x="147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3" name="Freeform 99"/>
          <p:cNvSpPr/>
          <p:nvPr>
            <p:custDataLst>
              <p:tags r:id="rId67"/>
            </p:custDataLst>
          </p:nvPr>
        </p:nvSpPr>
        <p:spPr bwMode="auto">
          <a:xfrm>
            <a:off x="3650791" y="3186291"/>
            <a:ext cx="108532" cy="65875"/>
          </a:xfrm>
          <a:custGeom>
            <a:avLst/>
            <a:gdLst>
              <a:gd name="T0" fmla="*/ 147 w 147"/>
              <a:gd name="T1" fmla="*/ 0 h 89"/>
              <a:gd name="T2" fmla="*/ 43 w 147"/>
              <a:gd name="T3" fmla="*/ 0 h 89"/>
              <a:gd name="T4" fmla="*/ 0 w 147"/>
              <a:gd name="T5" fmla="*/ 76 h 89"/>
              <a:gd name="T6" fmla="*/ 8 w 147"/>
              <a:gd name="T7" fmla="*/ 89 h 89"/>
              <a:gd name="T8" fmla="*/ 95 w 147"/>
              <a:gd name="T9" fmla="*/ 89 h 89"/>
              <a:gd name="T10" fmla="*/ 147 w 147"/>
              <a:gd name="T11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9">
                <a:moveTo>
                  <a:pt x="147" y="0"/>
                </a:moveTo>
                <a:lnTo>
                  <a:pt x="43" y="0"/>
                </a:lnTo>
                <a:lnTo>
                  <a:pt x="0" y="76"/>
                </a:lnTo>
                <a:lnTo>
                  <a:pt x="8" y="89"/>
                </a:lnTo>
                <a:lnTo>
                  <a:pt x="95" y="89"/>
                </a:lnTo>
                <a:lnTo>
                  <a:pt x="147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5" name="Freeform 100"/>
          <p:cNvSpPr/>
          <p:nvPr>
            <p:custDataLst>
              <p:tags r:id="rId68"/>
            </p:custDataLst>
          </p:nvPr>
        </p:nvSpPr>
        <p:spPr bwMode="auto">
          <a:xfrm>
            <a:off x="3682108" y="2518361"/>
            <a:ext cx="269980" cy="667930"/>
          </a:xfrm>
          <a:custGeom>
            <a:avLst/>
            <a:gdLst>
              <a:gd name="T0" fmla="*/ 104 w 366"/>
              <a:gd name="T1" fmla="*/ 0 h 905"/>
              <a:gd name="T2" fmla="*/ 0 w 366"/>
              <a:gd name="T3" fmla="*/ 0 h 905"/>
              <a:gd name="T4" fmla="*/ 262 w 366"/>
              <a:gd name="T5" fmla="*/ 452 h 905"/>
              <a:gd name="T6" fmla="*/ 260 w 366"/>
              <a:gd name="T7" fmla="*/ 456 h 905"/>
              <a:gd name="T8" fmla="*/ 260 w 366"/>
              <a:gd name="T9" fmla="*/ 456 h 905"/>
              <a:gd name="T10" fmla="*/ 0 w 366"/>
              <a:gd name="T11" fmla="*/ 905 h 905"/>
              <a:gd name="T12" fmla="*/ 104 w 366"/>
              <a:gd name="T13" fmla="*/ 905 h 905"/>
              <a:gd name="T14" fmla="*/ 366 w 366"/>
              <a:gd name="T15" fmla="*/ 452 h 905"/>
              <a:gd name="T16" fmla="*/ 104 w 366"/>
              <a:gd name="T17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6" h="905">
                <a:moveTo>
                  <a:pt x="104" y="0"/>
                </a:moveTo>
                <a:lnTo>
                  <a:pt x="0" y="0"/>
                </a:lnTo>
                <a:lnTo>
                  <a:pt x="262" y="452"/>
                </a:lnTo>
                <a:lnTo>
                  <a:pt x="260" y="456"/>
                </a:lnTo>
                <a:lnTo>
                  <a:pt x="260" y="456"/>
                </a:lnTo>
                <a:lnTo>
                  <a:pt x="0" y="905"/>
                </a:lnTo>
                <a:lnTo>
                  <a:pt x="104" y="905"/>
                </a:lnTo>
                <a:lnTo>
                  <a:pt x="366" y="452"/>
                </a:lnTo>
                <a:lnTo>
                  <a:pt x="10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6" name="Freeform 101"/>
          <p:cNvSpPr/>
          <p:nvPr>
            <p:custDataLst>
              <p:tags r:id="rId69"/>
            </p:custDataLst>
          </p:nvPr>
        </p:nvSpPr>
        <p:spPr bwMode="auto">
          <a:xfrm>
            <a:off x="3682108" y="2518361"/>
            <a:ext cx="269980" cy="667930"/>
          </a:xfrm>
          <a:custGeom>
            <a:avLst/>
            <a:gdLst>
              <a:gd name="T0" fmla="*/ 104 w 366"/>
              <a:gd name="T1" fmla="*/ 0 h 905"/>
              <a:gd name="T2" fmla="*/ 0 w 366"/>
              <a:gd name="T3" fmla="*/ 0 h 905"/>
              <a:gd name="T4" fmla="*/ 262 w 366"/>
              <a:gd name="T5" fmla="*/ 452 h 905"/>
              <a:gd name="T6" fmla="*/ 260 w 366"/>
              <a:gd name="T7" fmla="*/ 456 h 905"/>
              <a:gd name="T8" fmla="*/ 260 w 366"/>
              <a:gd name="T9" fmla="*/ 456 h 905"/>
              <a:gd name="T10" fmla="*/ 0 w 366"/>
              <a:gd name="T11" fmla="*/ 905 h 905"/>
              <a:gd name="T12" fmla="*/ 104 w 366"/>
              <a:gd name="T13" fmla="*/ 905 h 905"/>
              <a:gd name="T14" fmla="*/ 366 w 366"/>
              <a:gd name="T15" fmla="*/ 452 h 905"/>
              <a:gd name="T16" fmla="*/ 104 w 366"/>
              <a:gd name="T17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6" h="905">
                <a:moveTo>
                  <a:pt x="104" y="0"/>
                </a:moveTo>
                <a:lnTo>
                  <a:pt x="0" y="0"/>
                </a:lnTo>
                <a:lnTo>
                  <a:pt x="262" y="452"/>
                </a:lnTo>
                <a:lnTo>
                  <a:pt x="260" y="456"/>
                </a:lnTo>
                <a:lnTo>
                  <a:pt x="260" y="456"/>
                </a:lnTo>
                <a:lnTo>
                  <a:pt x="0" y="905"/>
                </a:lnTo>
                <a:lnTo>
                  <a:pt x="104" y="905"/>
                </a:lnTo>
                <a:lnTo>
                  <a:pt x="366" y="452"/>
                </a:lnTo>
                <a:lnTo>
                  <a:pt x="10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9" name="Freeform 102"/>
          <p:cNvSpPr/>
          <p:nvPr>
            <p:custDataLst>
              <p:tags r:id="rId70"/>
            </p:custDataLst>
          </p:nvPr>
        </p:nvSpPr>
        <p:spPr bwMode="auto">
          <a:xfrm>
            <a:off x="2953703" y="2453566"/>
            <a:ext cx="921711" cy="798600"/>
          </a:xfrm>
          <a:custGeom>
            <a:avLst/>
            <a:gdLst>
              <a:gd name="T0" fmla="*/ 937 w 1249"/>
              <a:gd name="T1" fmla="*/ 0 h 1082"/>
              <a:gd name="T2" fmla="*/ 1249 w 1249"/>
              <a:gd name="T3" fmla="*/ 540 h 1082"/>
              <a:gd name="T4" fmla="*/ 937 w 1249"/>
              <a:gd name="T5" fmla="*/ 1082 h 1082"/>
              <a:gd name="T6" fmla="*/ 312 w 1249"/>
              <a:gd name="T7" fmla="*/ 1082 h 1082"/>
              <a:gd name="T8" fmla="*/ 0 w 1249"/>
              <a:gd name="T9" fmla="*/ 540 h 1082"/>
              <a:gd name="T10" fmla="*/ 312 w 1249"/>
              <a:gd name="T11" fmla="*/ 0 h 1082"/>
              <a:gd name="T12" fmla="*/ 937 w 1249"/>
              <a:gd name="T13" fmla="*/ 0 h 1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82">
                <a:moveTo>
                  <a:pt x="937" y="0"/>
                </a:moveTo>
                <a:lnTo>
                  <a:pt x="1249" y="540"/>
                </a:lnTo>
                <a:lnTo>
                  <a:pt x="937" y="1082"/>
                </a:lnTo>
                <a:lnTo>
                  <a:pt x="312" y="1082"/>
                </a:lnTo>
                <a:lnTo>
                  <a:pt x="0" y="540"/>
                </a:lnTo>
                <a:lnTo>
                  <a:pt x="312" y="0"/>
                </a:lnTo>
                <a:lnTo>
                  <a:pt x="937" y="0"/>
                </a:lnTo>
                <a:close/>
              </a:path>
            </a:pathLst>
          </a:custGeom>
          <a:solidFill>
            <a:srgbClr val="F39919">
              <a:lumMod val="60000"/>
              <a:lumOff val="4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0" name="Freeform 103"/>
          <p:cNvSpPr/>
          <p:nvPr>
            <p:custDataLst>
              <p:tags r:id="rId71"/>
            </p:custDataLst>
          </p:nvPr>
        </p:nvSpPr>
        <p:spPr bwMode="auto">
          <a:xfrm>
            <a:off x="2953703" y="2453566"/>
            <a:ext cx="921711" cy="798600"/>
          </a:xfrm>
          <a:custGeom>
            <a:avLst/>
            <a:gdLst>
              <a:gd name="T0" fmla="*/ 937 w 1249"/>
              <a:gd name="T1" fmla="*/ 0 h 1082"/>
              <a:gd name="T2" fmla="*/ 1249 w 1249"/>
              <a:gd name="T3" fmla="*/ 540 h 1082"/>
              <a:gd name="T4" fmla="*/ 937 w 1249"/>
              <a:gd name="T5" fmla="*/ 1082 h 1082"/>
              <a:gd name="T6" fmla="*/ 312 w 1249"/>
              <a:gd name="T7" fmla="*/ 1082 h 1082"/>
              <a:gd name="T8" fmla="*/ 0 w 1249"/>
              <a:gd name="T9" fmla="*/ 540 h 1082"/>
              <a:gd name="T10" fmla="*/ 312 w 1249"/>
              <a:gd name="T11" fmla="*/ 0 h 1082"/>
              <a:gd name="T12" fmla="*/ 937 w 1249"/>
              <a:gd name="T13" fmla="*/ 0 h 1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82">
                <a:moveTo>
                  <a:pt x="937" y="0"/>
                </a:moveTo>
                <a:lnTo>
                  <a:pt x="1249" y="540"/>
                </a:lnTo>
                <a:lnTo>
                  <a:pt x="937" y="1082"/>
                </a:lnTo>
                <a:lnTo>
                  <a:pt x="312" y="1082"/>
                </a:lnTo>
                <a:lnTo>
                  <a:pt x="0" y="540"/>
                </a:lnTo>
                <a:lnTo>
                  <a:pt x="312" y="0"/>
                </a:lnTo>
                <a:lnTo>
                  <a:pt x="93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1" name="Freeform 104"/>
          <p:cNvSpPr/>
          <p:nvPr>
            <p:custDataLst>
              <p:tags r:id="rId72"/>
            </p:custDataLst>
          </p:nvPr>
        </p:nvSpPr>
        <p:spPr bwMode="auto">
          <a:xfrm>
            <a:off x="2955323" y="2854756"/>
            <a:ext cx="919011" cy="396870"/>
          </a:xfrm>
          <a:custGeom>
            <a:avLst/>
            <a:gdLst>
              <a:gd name="T0" fmla="*/ 1245 w 1245"/>
              <a:gd name="T1" fmla="*/ 0 h 538"/>
              <a:gd name="T2" fmla="*/ 0 w 1245"/>
              <a:gd name="T3" fmla="*/ 0 h 538"/>
              <a:gd name="T4" fmla="*/ 310 w 1245"/>
              <a:gd name="T5" fmla="*/ 538 h 538"/>
              <a:gd name="T6" fmla="*/ 935 w 1245"/>
              <a:gd name="T7" fmla="*/ 538 h 538"/>
              <a:gd name="T8" fmla="*/ 942 w 1245"/>
              <a:gd name="T9" fmla="*/ 525 h 538"/>
              <a:gd name="T10" fmla="*/ 985 w 1245"/>
              <a:gd name="T11" fmla="*/ 449 h 538"/>
              <a:gd name="T12" fmla="*/ 1245 w 1245"/>
              <a:gd name="T13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5" h="538">
                <a:moveTo>
                  <a:pt x="1245" y="0"/>
                </a:moveTo>
                <a:lnTo>
                  <a:pt x="0" y="0"/>
                </a:lnTo>
                <a:lnTo>
                  <a:pt x="310" y="538"/>
                </a:lnTo>
                <a:lnTo>
                  <a:pt x="935" y="538"/>
                </a:lnTo>
                <a:lnTo>
                  <a:pt x="942" y="525"/>
                </a:lnTo>
                <a:lnTo>
                  <a:pt x="985" y="449"/>
                </a:lnTo>
                <a:lnTo>
                  <a:pt x="1245" y="0"/>
                </a:lnTo>
                <a:close/>
              </a:path>
            </a:pathLst>
          </a:custGeom>
          <a:solidFill>
            <a:srgbClr val="F39919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2" name="Freeform 105"/>
          <p:cNvSpPr/>
          <p:nvPr>
            <p:custDataLst>
              <p:tags r:id="rId73"/>
            </p:custDataLst>
          </p:nvPr>
        </p:nvSpPr>
        <p:spPr bwMode="auto">
          <a:xfrm>
            <a:off x="2955323" y="2854756"/>
            <a:ext cx="919011" cy="396870"/>
          </a:xfrm>
          <a:custGeom>
            <a:avLst/>
            <a:gdLst>
              <a:gd name="T0" fmla="*/ 1245 w 1245"/>
              <a:gd name="T1" fmla="*/ 0 h 538"/>
              <a:gd name="T2" fmla="*/ 0 w 1245"/>
              <a:gd name="T3" fmla="*/ 0 h 538"/>
              <a:gd name="T4" fmla="*/ 310 w 1245"/>
              <a:gd name="T5" fmla="*/ 538 h 538"/>
              <a:gd name="T6" fmla="*/ 935 w 1245"/>
              <a:gd name="T7" fmla="*/ 538 h 538"/>
              <a:gd name="T8" fmla="*/ 942 w 1245"/>
              <a:gd name="T9" fmla="*/ 525 h 538"/>
              <a:gd name="T10" fmla="*/ 985 w 1245"/>
              <a:gd name="T11" fmla="*/ 449 h 538"/>
              <a:gd name="T12" fmla="*/ 1245 w 1245"/>
              <a:gd name="T13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5" h="538">
                <a:moveTo>
                  <a:pt x="1245" y="0"/>
                </a:moveTo>
                <a:lnTo>
                  <a:pt x="0" y="0"/>
                </a:lnTo>
                <a:lnTo>
                  <a:pt x="310" y="538"/>
                </a:lnTo>
                <a:lnTo>
                  <a:pt x="935" y="538"/>
                </a:lnTo>
                <a:lnTo>
                  <a:pt x="942" y="525"/>
                </a:lnTo>
                <a:lnTo>
                  <a:pt x="985" y="449"/>
                </a:lnTo>
                <a:lnTo>
                  <a:pt x="124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3" name="文本框 112"/>
          <p:cNvSpPr txBox="1"/>
          <p:nvPr>
            <p:custDataLst>
              <p:tags r:id="rId74"/>
            </p:custDataLst>
          </p:nvPr>
        </p:nvSpPr>
        <p:spPr>
          <a:xfrm>
            <a:off x="3151868" y="2498922"/>
            <a:ext cx="497303" cy="72624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/>
            <a:r>
              <a:rPr lang="en-US" altLang="zh-CN" sz="49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B</a:t>
            </a:r>
            <a:endParaRPr lang="zh-CN" altLang="en-US" sz="495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4" name="文本框 113"/>
          <p:cNvSpPr txBox="1"/>
          <p:nvPr>
            <p:custDataLst>
              <p:tags r:id="rId75"/>
            </p:custDataLst>
          </p:nvPr>
        </p:nvSpPr>
        <p:spPr>
          <a:xfrm>
            <a:off x="3945683" y="2498971"/>
            <a:ext cx="1376897" cy="3698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公司目前最需要突破的点</a:t>
            </a:r>
            <a:endParaRPr lang="zh-CN" altLang="en-US" sz="15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6" name="Freeform 40"/>
          <p:cNvSpPr/>
          <p:nvPr>
            <p:custDataLst>
              <p:tags r:id="rId76"/>
            </p:custDataLst>
          </p:nvPr>
        </p:nvSpPr>
        <p:spPr bwMode="auto">
          <a:xfrm>
            <a:off x="5853286" y="3381756"/>
            <a:ext cx="9719" cy="9719"/>
          </a:xfrm>
          <a:custGeom>
            <a:avLst/>
            <a:gdLst>
              <a:gd name="T0" fmla="*/ 13 w 13"/>
              <a:gd name="T1" fmla="*/ 0 h 13"/>
              <a:gd name="T2" fmla="*/ 0 w 13"/>
              <a:gd name="T3" fmla="*/ 0 h 13"/>
              <a:gd name="T4" fmla="*/ 6 w 13"/>
              <a:gd name="T5" fmla="*/ 13 h 13"/>
              <a:gd name="T6" fmla="*/ 13 w 1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3">
                <a:moveTo>
                  <a:pt x="13" y="0"/>
                </a:moveTo>
                <a:lnTo>
                  <a:pt x="0" y="0"/>
                </a:lnTo>
                <a:lnTo>
                  <a:pt x="6" y="13"/>
                </a:lnTo>
                <a:lnTo>
                  <a:pt x="13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7" name="Freeform 41"/>
          <p:cNvSpPr/>
          <p:nvPr>
            <p:custDataLst>
              <p:tags r:id="rId77"/>
            </p:custDataLst>
          </p:nvPr>
        </p:nvSpPr>
        <p:spPr bwMode="auto">
          <a:xfrm>
            <a:off x="5853286" y="3381756"/>
            <a:ext cx="9719" cy="9719"/>
          </a:xfrm>
          <a:custGeom>
            <a:avLst/>
            <a:gdLst>
              <a:gd name="T0" fmla="*/ 13 w 13"/>
              <a:gd name="T1" fmla="*/ 0 h 13"/>
              <a:gd name="T2" fmla="*/ 0 w 13"/>
              <a:gd name="T3" fmla="*/ 0 h 13"/>
              <a:gd name="T4" fmla="*/ 6 w 13"/>
              <a:gd name="T5" fmla="*/ 13 h 13"/>
              <a:gd name="T6" fmla="*/ 13 w 1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3">
                <a:moveTo>
                  <a:pt x="13" y="0"/>
                </a:moveTo>
                <a:lnTo>
                  <a:pt x="0" y="0"/>
                </a:lnTo>
                <a:lnTo>
                  <a:pt x="6" y="13"/>
                </a:lnTo>
                <a:lnTo>
                  <a:pt x="13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8" name="Freeform 5"/>
          <p:cNvSpPr/>
          <p:nvPr>
            <p:custDataLst>
              <p:tags r:id="rId78"/>
            </p:custDataLst>
          </p:nvPr>
        </p:nvSpPr>
        <p:spPr bwMode="auto">
          <a:xfrm>
            <a:off x="4010944" y="3498387"/>
            <a:ext cx="2499473" cy="689528"/>
          </a:xfrm>
          <a:custGeom>
            <a:avLst/>
            <a:gdLst>
              <a:gd name="T0" fmla="*/ 147 w 1629"/>
              <a:gd name="T1" fmla="*/ 447 h 450"/>
              <a:gd name="T2" fmla="*/ 0 w 1629"/>
              <a:gd name="T3" fmla="*/ 197 h 450"/>
              <a:gd name="T4" fmla="*/ 112 w 1629"/>
              <a:gd name="T5" fmla="*/ 0 h 450"/>
              <a:gd name="T6" fmla="*/ 1497 w 1629"/>
              <a:gd name="T7" fmla="*/ 0 h 450"/>
              <a:gd name="T8" fmla="*/ 1629 w 1629"/>
              <a:gd name="T9" fmla="*/ 225 h 450"/>
              <a:gd name="T10" fmla="*/ 1497 w 1629"/>
              <a:gd name="T11" fmla="*/ 450 h 450"/>
              <a:gd name="T12" fmla="*/ 147 w 1629"/>
              <a:gd name="T13" fmla="*/ 447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29" h="450">
                <a:moveTo>
                  <a:pt x="147" y="447"/>
                </a:moveTo>
                <a:cubicBezTo>
                  <a:pt x="98" y="364"/>
                  <a:pt x="49" y="280"/>
                  <a:pt x="0" y="197"/>
                </a:cubicBezTo>
                <a:cubicBezTo>
                  <a:pt x="37" y="131"/>
                  <a:pt x="75" y="66"/>
                  <a:pt x="112" y="0"/>
                </a:cubicBezTo>
                <a:cubicBezTo>
                  <a:pt x="1497" y="0"/>
                  <a:pt x="1497" y="0"/>
                  <a:pt x="1497" y="0"/>
                </a:cubicBezTo>
                <a:cubicBezTo>
                  <a:pt x="1629" y="225"/>
                  <a:pt x="1629" y="225"/>
                  <a:pt x="1629" y="225"/>
                </a:cubicBezTo>
                <a:cubicBezTo>
                  <a:pt x="1497" y="450"/>
                  <a:pt x="1497" y="450"/>
                  <a:pt x="1497" y="450"/>
                </a:cubicBezTo>
                <a:cubicBezTo>
                  <a:pt x="1047" y="449"/>
                  <a:pt x="597" y="448"/>
                  <a:pt x="147" y="447"/>
                </a:cubicBez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9" name="Freeform 38"/>
          <p:cNvSpPr/>
          <p:nvPr>
            <p:custDataLst>
              <p:tags r:id="rId79"/>
            </p:custDataLst>
          </p:nvPr>
        </p:nvSpPr>
        <p:spPr bwMode="auto">
          <a:xfrm>
            <a:off x="4030922" y="3450331"/>
            <a:ext cx="2401200" cy="667390"/>
          </a:xfrm>
          <a:custGeom>
            <a:avLst/>
            <a:gdLst>
              <a:gd name="T0" fmla="*/ 262 w 3253"/>
              <a:gd name="T1" fmla="*/ 904 h 904"/>
              <a:gd name="T2" fmla="*/ 0 w 3253"/>
              <a:gd name="T3" fmla="*/ 452 h 904"/>
              <a:gd name="T4" fmla="*/ 262 w 3253"/>
              <a:gd name="T5" fmla="*/ 0 h 904"/>
              <a:gd name="T6" fmla="*/ 2991 w 3253"/>
              <a:gd name="T7" fmla="*/ 0 h 904"/>
              <a:gd name="T8" fmla="*/ 3253 w 3253"/>
              <a:gd name="T9" fmla="*/ 452 h 904"/>
              <a:gd name="T10" fmla="*/ 2991 w 3253"/>
              <a:gd name="T11" fmla="*/ 904 h 904"/>
              <a:gd name="T12" fmla="*/ 262 w 3253"/>
              <a:gd name="T13" fmla="*/ 904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3" h="904">
                <a:moveTo>
                  <a:pt x="262" y="904"/>
                </a:moveTo>
                <a:lnTo>
                  <a:pt x="0" y="452"/>
                </a:lnTo>
                <a:lnTo>
                  <a:pt x="262" y="0"/>
                </a:lnTo>
                <a:lnTo>
                  <a:pt x="2991" y="0"/>
                </a:lnTo>
                <a:lnTo>
                  <a:pt x="3253" y="452"/>
                </a:lnTo>
                <a:lnTo>
                  <a:pt x="2991" y="904"/>
                </a:lnTo>
                <a:lnTo>
                  <a:pt x="262" y="904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0" name="Freeform 39"/>
          <p:cNvSpPr/>
          <p:nvPr>
            <p:custDataLst>
              <p:tags r:id="rId80"/>
            </p:custDataLst>
          </p:nvPr>
        </p:nvSpPr>
        <p:spPr bwMode="auto">
          <a:xfrm>
            <a:off x="4030922" y="3450871"/>
            <a:ext cx="2401200" cy="667390"/>
          </a:xfrm>
          <a:custGeom>
            <a:avLst/>
            <a:gdLst>
              <a:gd name="T0" fmla="*/ 262 w 3253"/>
              <a:gd name="T1" fmla="*/ 904 h 904"/>
              <a:gd name="T2" fmla="*/ 0 w 3253"/>
              <a:gd name="T3" fmla="*/ 452 h 904"/>
              <a:gd name="T4" fmla="*/ 262 w 3253"/>
              <a:gd name="T5" fmla="*/ 0 h 904"/>
              <a:gd name="T6" fmla="*/ 2991 w 3253"/>
              <a:gd name="T7" fmla="*/ 0 h 904"/>
              <a:gd name="T8" fmla="*/ 3253 w 3253"/>
              <a:gd name="T9" fmla="*/ 452 h 904"/>
              <a:gd name="T10" fmla="*/ 2991 w 3253"/>
              <a:gd name="T11" fmla="*/ 904 h 904"/>
              <a:gd name="T12" fmla="*/ 262 w 3253"/>
              <a:gd name="T13" fmla="*/ 904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3" h="904">
                <a:moveTo>
                  <a:pt x="262" y="904"/>
                </a:moveTo>
                <a:lnTo>
                  <a:pt x="0" y="452"/>
                </a:lnTo>
                <a:lnTo>
                  <a:pt x="262" y="0"/>
                </a:lnTo>
                <a:lnTo>
                  <a:pt x="2991" y="0"/>
                </a:lnTo>
                <a:lnTo>
                  <a:pt x="3253" y="452"/>
                </a:lnTo>
                <a:lnTo>
                  <a:pt x="2991" y="904"/>
                </a:lnTo>
                <a:lnTo>
                  <a:pt x="262" y="90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1" name="Freeform 42"/>
          <p:cNvSpPr/>
          <p:nvPr>
            <p:custDataLst>
              <p:tags r:id="rId81"/>
            </p:custDataLst>
          </p:nvPr>
        </p:nvSpPr>
        <p:spPr bwMode="auto">
          <a:xfrm>
            <a:off x="5787410" y="4173877"/>
            <a:ext cx="150649" cy="9719"/>
          </a:xfrm>
          <a:custGeom>
            <a:avLst/>
            <a:gdLst>
              <a:gd name="T0" fmla="*/ 95 w 204"/>
              <a:gd name="T1" fmla="*/ 0 h 13"/>
              <a:gd name="T2" fmla="*/ 89 w 204"/>
              <a:gd name="T3" fmla="*/ 13 h 13"/>
              <a:gd name="T4" fmla="*/ 0 w 204"/>
              <a:gd name="T5" fmla="*/ 13 h 13"/>
              <a:gd name="T6" fmla="*/ 204 w 204"/>
              <a:gd name="T7" fmla="*/ 13 h 13"/>
              <a:gd name="T8" fmla="*/ 102 w 204"/>
              <a:gd name="T9" fmla="*/ 13 h 13"/>
              <a:gd name="T10" fmla="*/ 95 w 204"/>
              <a:gd name="T1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4" h="13">
                <a:moveTo>
                  <a:pt x="95" y="0"/>
                </a:moveTo>
                <a:lnTo>
                  <a:pt x="89" y="13"/>
                </a:lnTo>
                <a:lnTo>
                  <a:pt x="0" y="13"/>
                </a:lnTo>
                <a:lnTo>
                  <a:pt x="204" y="13"/>
                </a:lnTo>
                <a:lnTo>
                  <a:pt x="102" y="13"/>
                </a:lnTo>
                <a:lnTo>
                  <a:pt x="95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2" name="Freeform 43"/>
          <p:cNvSpPr/>
          <p:nvPr>
            <p:custDataLst>
              <p:tags r:id="rId82"/>
            </p:custDataLst>
          </p:nvPr>
        </p:nvSpPr>
        <p:spPr bwMode="auto">
          <a:xfrm>
            <a:off x="5787410" y="4173877"/>
            <a:ext cx="150649" cy="9719"/>
          </a:xfrm>
          <a:custGeom>
            <a:avLst/>
            <a:gdLst>
              <a:gd name="T0" fmla="*/ 95 w 204"/>
              <a:gd name="T1" fmla="*/ 0 h 13"/>
              <a:gd name="T2" fmla="*/ 89 w 204"/>
              <a:gd name="T3" fmla="*/ 13 h 13"/>
              <a:gd name="T4" fmla="*/ 0 w 204"/>
              <a:gd name="T5" fmla="*/ 13 h 13"/>
              <a:gd name="T6" fmla="*/ 204 w 204"/>
              <a:gd name="T7" fmla="*/ 13 h 13"/>
              <a:gd name="T8" fmla="*/ 102 w 204"/>
              <a:gd name="T9" fmla="*/ 13 h 13"/>
              <a:gd name="T10" fmla="*/ 95 w 204"/>
              <a:gd name="T1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4" h="13">
                <a:moveTo>
                  <a:pt x="95" y="0"/>
                </a:moveTo>
                <a:lnTo>
                  <a:pt x="89" y="13"/>
                </a:lnTo>
                <a:lnTo>
                  <a:pt x="0" y="13"/>
                </a:lnTo>
                <a:lnTo>
                  <a:pt x="204" y="13"/>
                </a:lnTo>
                <a:lnTo>
                  <a:pt x="102" y="13"/>
                </a:lnTo>
                <a:lnTo>
                  <a:pt x="95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3" name="Freeform 44"/>
          <p:cNvSpPr/>
          <p:nvPr>
            <p:custDataLst>
              <p:tags r:id="rId83"/>
            </p:custDataLst>
          </p:nvPr>
        </p:nvSpPr>
        <p:spPr bwMode="auto">
          <a:xfrm>
            <a:off x="5354903" y="3386076"/>
            <a:ext cx="498383" cy="64795"/>
          </a:xfrm>
          <a:custGeom>
            <a:avLst/>
            <a:gdLst>
              <a:gd name="T0" fmla="*/ 675 w 675"/>
              <a:gd name="T1" fmla="*/ 0 h 88"/>
              <a:gd name="T2" fmla="*/ 50 w 675"/>
              <a:gd name="T3" fmla="*/ 0 h 88"/>
              <a:gd name="T4" fmla="*/ 0 w 675"/>
              <a:gd name="T5" fmla="*/ 88 h 88"/>
              <a:gd name="T6" fmla="*/ 114 w 675"/>
              <a:gd name="T7" fmla="*/ 88 h 88"/>
              <a:gd name="T8" fmla="*/ 166 w 675"/>
              <a:gd name="T9" fmla="*/ 0 h 88"/>
              <a:gd name="T10" fmla="*/ 675 w 675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5" h="88">
                <a:moveTo>
                  <a:pt x="675" y="0"/>
                </a:moveTo>
                <a:lnTo>
                  <a:pt x="50" y="0"/>
                </a:lnTo>
                <a:lnTo>
                  <a:pt x="0" y="88"/>
                </a:lnTo>
                <a:lnTo>
                  <a:pt x="114" y="88"/>
                </a:lnTo>
                <a:lnTo>
                  <a:pt x="166" y="0"/>
                </a:lnTo>
                <a:lnTo>
                  <a:pt x="675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4" name="Freeform 45"/>
          <p:cNvSpPr/>
          <p:nvPr>
            <p:custDataLst>
              <p:tags r:id="rId84"/>
            </p:custDataLst>
          </p:nvPr>
        </p:nvSpPr>
        <p:spPr bwMode="auto">
          <a:xfrm>
            <a:off x="5354903" y="3386076"/>
            <a:ext cx="498383" cy="64795"/>
          </a:xfrm>
          <a:custGeom>
            <a:avLst/>
            <a:gdLst>
              <a:gd name="T0" fmla="*/ 675 w 675"/>
              <a:gd name="T1" fmla="*/ 0 h 88"/>
              <a:gd name="T2" fmla="*/ 50 w 675"/>
              <a:gd name="T3" fmla="*/ 0 h 88"/>
              <a:gd name="T4" fmla="*/ 0 w 675"/>
              <a:gd name="T5" fmla="*/ 88 h 88"/>
              <a:gd name="T6" fmla="*/ 114 w 675"/>
              <a:gd name="T7" fmla="*/ 88 h 88"/>
              <a:gd name="T8" fmla="*/ 166 w 675"/>
              <a:gd name="T9" fmla="*/ 0 h 88"/>
              <a:gd name="T10" fmla="*/ 675 w 675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5" h="88">
                <a:moveTo>
                  <a:pt x="675" y="0"/>
                </a:moveTo>
                <a:lnTo>
                  <a:pt x="50" y="0"/>
                </a:lnTo>
                <a:lnTo>
                  <a:pt x="0" y="88"/>
                </a:lnTo>
                <a:lnTo>
                  <a:pt x="114" y="88"/>
                </a:lnTo>
                <a:lnTo>
                  <a:pt x="166" y="0"/>
                </a:lnTo>
                <a:lnTo>
                  <a:pt x="675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5" name="Freeform 46"/>
          <p:cNvSpPr/>
          <p:nvPr>
            <p:custDataLst>
              <p:tags r:id="rId85"/>
            </p:custDataLst>
          </p:nvPr>
        </p:nvSpPr>
        <p:spPr bwMode="auto">
          <a:xfrm>
            <a:off x="5354903" y="4118261"/>
            <a:ext cx="122571" cy="64795"/>
          </a:xfrm>
          <a:custGeom>
            <a:avLst/>
            <a:gdLst>
              <a:gd name="T0" fmla="*/ 114 w 166"/>
              <a:gd name="T1" fmla="*/ 0 h 88"/>
              <a:gd name="T2" fmla="*/ 0 w 166"/>
              <a:gd name="T3" fmla="*/ 0 h 88"/>
              <a:gd name="T4" fmla="*/ 50 w 166"/>
              <a:gd name="T5" fmla="*/ 88 h 88"/>
              <a:gd name="T6" fmla="*/ 166 w 166"/>
              <a:gd name="T7" fmla="*/ 88 h 88"/>
              <a:gd name="T8" fmla="*/ 114 w 166"/>
              <a:gd name="T9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" h="88">
                <a:moveTo>
                  <a:pt x="114" y="0"/>
                </a:moveTo>
                <a:lnTo>
                  <a:pt x="0" y="0"/>
                </a:lnTo>
                <a:lnTo>
                  <a:pt x="50" y="88"/>
                </a:lnTo>
                <a:lnTo>
                  <a:pt x="166" y="88"/>
                </a:lnTo>
                <a:lnTo>
                  <a:pt x="114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6" name="Freeform 47"/>
          <p:cNvSpPr/>
          <p:nvPr>
            <p:custDataLst>
              <p:tags r:id="rId86"/>
            </p:custDataLst>
          </p:nvPr>
        </p:nvSpPr>
        <p:spPr bwMode="auto">
          <a:xfrm>
            <a:off x="5354903" y="4118261"/>
            <a:ext cx="122571" cy="64795"/>
          </a:xfrm>
          <a:custGeom>
            <a:avLst/>
            <a:gdLst>
              <a:gd name="T0" fmla="*/ 114 w 166"/>
              <a:gd name="T1" fmla="*/ 0 h 88"/>
              <a:gd name="T2" fmla="*/ 0 w 166"/>
              <a:gd name="T3" fmla="*/ 0 h 88"/>
              <a:gd name="T4" fmla="*/ 50 w 166"/>
              <a:gd name="T5" fmla="*/ 88 h 88"/>
              <a:gd name="T6" fmla="*/ 166 w 166"/>
              <a:gd name="T7" fmla="*/ 88 h 88"/>
              <a:gd name="T8" fmla="*/ 114 w 166"/>
              <a:gd name="T9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6" h="88">
                <a:moveTo>
                  <a:pt x="114" y="0"/>
                </a:moveTo>
                <a:lnTo>
                  <a:pt x="0" y="0"/>
                </a:lnTo>
                <a:lnTo>
                  <a:pt x="50" y="88"/>
                </a:lnTo>
                <a:lnTo>
                  <a:pt x="166" y="88"/>
                </a:lnTo>
                <a:lnTo>
                  <a:pt x="114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7" name="Freeform 48"/>
          <p:cNvSpPr/>
          <p:nvPr>
            <p:custDataLst>
              <p:tags r:id="rId87"/>
            </p:custDataLst>
          </p:nvPr>
        </p:nvSpPr>
        <p:spPr bwMode="auto">
          <a:xfrm>
            <a:off x="5161597" y="3450871"/>
            <a:ext cx="277539" cy="667390"/>
          </a:xfrm>
          <a:custGeom>
            <a:avLst/>
            <a:gdLst>
              <a:gd name="T0" fmla="*/ 376 w 376"/>
              <a:gd name="T1" fmla="*/ 0 h 904"/>
              <a:gd name="T2" fmla="*/ 262 w 376"/>
              <a:gd name="T3" fmla="*/ 0 h 904"/>
              <a:gd name="T4" fmla="*/ 0 w 376"/>
              <a:gd name="T5" fmla="*/ 452 h 904"/>
              <a:gd name="T6" fmla="*/ 262 w 376"/>
              <a:gd name="T7" fmla="*/ 904 h 904"/>
              <a:gd name="T8" fmla="*/ 376 w 376"/>
              <a:gd name="T9" fmla="*/ 904 h 904"/>
              <a:gd name="T10" fmla="*/ 114 w 376"/>
              <a:gd name="T11" fmla="*/ 452 h 904"/>
              <a:gd name="T12" fmla="*/ 376 w 376"/>
              <a:gd name="T1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6" h="904">
                <a:moveTo>
                  <a:pt x="376" y="0"/>
                </a:moveTo>
                <a:lnTo>
                  <a:pt x="262" y="0"/>
                </a:lnTo>
                <a:lnTo>
                  <a:pt x="0" y="452"/>
                </a:lnTo>
                <a:lnTo>
                  <a:pt x="262" y="904"/>
                </a:lnTo>
                <a:lnTo>
                  <a:pt x="376" y="904"/>
                </a:lnTo>
                <a:lnTo>
                  <a:pt x="114" y="452"/>
                </a:lnTo>
                <a:lnTo>
                  <a:pt x="37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8" name="Freeform 49"/>
          <p:cNvSpPr/>
          <p:nvPr>
            <p:custDataLst>
              <p:tags r:id="rId88"/>
            </p:custDataLst>
          </p:nvPr>
        </p:nvSpPr>
        <p:spPr bwMode="auto">
          <a:xfrm>
            <a:off x="5161597" y="3450871"/>
            <a:ext cx="277539" cy="667390"/>
          </a:xfrm>
          <a:custGeom>
            <a:avLst/>
            <a:gdLst>
              <a:gd name="T0" fmla="*/ 376 w 376"/>
              <a:gd name="T1" fmla="*/ 0 h 904"/>
              <a:gd name="T2" fmla="*/ 262 w 376"/>
              <a:gd name="T3" fmla="*/ 0 h 904"/>
              <a:gd name="T4" fmla="*/ 0 w 376"/>
              <a:gd name="T5" fmla="*/ 452 h 904"/>
              <a:gd name="T6" fmla="*/ 262 w 376"/>
              <a:gd name="T7" fmla="*/ 904 h 904"/>
              <a:gd name="T8" fmla="*/ 376 w 376"/>
              <a:gd name="T9" fmla="*/ 904 h 904"/>
              <a:gd name="T10" fmla="*/ 114 w 376"/>
              <a:gd name="T11" fmla="*/ 452 h 904"/>
              <a:gd name="T12" fmla="*/ 376 w 376"/>
              <a:gd name="T1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6" h="904">
                <a:moveTo>
                  <a:pt x="376" y="0"/>
                </a:moveTo>
                <a:lnTo>
                  <a:pt x="262" y="0"/>
                </a:lnTo>
                <a:lnTo>
                  <a:pt x="0" y="452"/>
                </a:lnTo>
                <a:lnTo>
                  <a:pt x="262" y="904"/>
                </a:lnTo>
                <a:lnTo>
                  <a:pt x="376" y="904"/>
                </a:lnTo>
                <a:lnTo>
                  <a:pt x="114" y="452"/>
                </a:lnTo>
                <a:lnTo>
                  <a:pt x="37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9" name="Freeform 50"/>
          <p:cNvSpPr/>
          <p:nvPr>
            <p:custDataLst>
              <p:tags r:id="rId89"/>
            </p:custDataLst>
          </p:nvPr>
        </p:nvSpPr>
        <p:spPr bwMode="auto">
          <a:xfrm>
            <a:off x="5439137" y="3386076"/>
            <a:ext cx="414149" cy="64795"/>
          </a:xfrm>
          <a:custGeom>
            <a:avLst/>
            <a:gdLst>
              <a:gd name="T0" fmla="*/ 561 w 561"/>
              <a:gd name="T1" fmla="*/ 0 h 88"/>
              <a:gd name="T2" fmla="*/ 52 w 561"/>
              <a:gd name="T3" fmla="*/ 0 h 88"/>
              <a:gd name="T4" fmla="*/ 0 w 561"/>
              <a:gd name="T5" fmla="*/ 88 h 88"/>
              <a:gd name="T6" fmla="*/ 229 w 561"/>
              <a:gd name="T7" fmla="*/ 88 h 88"/>
              <a:gd name="T8" fmla="*/ 279 w 561"/>
              <a:gd name="T9" fmla="*/ 0 h 88"/>
              <a:gd name="T10" fmla="*/ 561 w 561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1" h="88">
                <a:moveTo>
                  <a:pt x="561" y="0"/>
                </a:moveTo>
                <a:lnTo>
                  <a:pt x="52" y="0"/>
                </a:lnTo>
                <a:lnTo>
                  <a:pt x="0" y="88"/>
                </a:lnTo>
                <a:lnTo>
                  <a:pt x="229" y="88"/>
                </a:lnTo>
                <a:lnTo>
                  <a:pt x="279" y="0"/>
                </a:lnTo>
                <a:lnTo>
                  <a:pt x="561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0" name="Freeform 51"/>
          <p:cNvSpPr/>
          <p:nvPr>
            <p:custDataLst>
              <p:tags r:id="rId90"/>
            </p:custDataLst>
          </p:nvPr>
        </p:nvSpPr>
        <p:spPr bwMode="auto">
          <a:xfrm>
            <a:off x="5439137" y="3386076"/>
            <a:ext cx="414149" cy="64795"/>
          </a:xfrm>
          <a:custGeom>
            <a:avLst/>
            <a:gdLst>
              <a:gd name="T0" fmla="*/ 561 w 561"/>
              <a:gd name="T1" fmla="*/ 0 h 88"/>
              <a:gd name="T2" fmla="*/ 52 w 561"/>
              <a:gd name="T3" fmla="*/ 0 h 88"/>
              <a:gd name="T4" fmla="*/ 0 w 561"/>
              <a:gd name="T5" fmla="*/ 88 h 88"/>
              <a:gd name="T6" fmla="*/ 229 w 561"/>
              <a:gd name="T7" fmla="*/ 88 h 88"/>
              <a:gd name="T8" fmla="*/ 279 w 561"/>
              <a:gd name="T9" fmla="*/ 0 h 88"/>
              <a:gd name="T10" fmla="*/ 561 w 561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1" h="88">
                <a:moveTo>
                  <a:pt x="561" y="0"/>
                </a:moveTo>
                <a:lnTo>
                  <a:pt x="52" y="0"/>
                </a:lnTo>
                <a:lnTo>
                  <a:pt x="0" y="88"/>
                </a:lnTo>
                <a:lnTo>
                  <a:pt x="229" y="88"/>
                </a:lnTo>
                <a:lnTo>
                  <a:pt x="279" y="0"/>
                </a:lnTo>
                <a:lnTo>
                  <a:pt x="561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1" name="Freeform 52"/>
          <p:cNvSpPr/>
          <p:nvPr>
            <p:custDataLst>
              <p:tags r:id="rId91"/>
            </p:custDataLst>
          </p:nvPr>
        </p:nvSpPr>
        <p:spPr bwMode="auto">
          <a:xfrm>
            <a:off x="5439137" y="4118261"/>
            <a:ext cx="205725" cy="64795"/>
          </a:xfrm>
          <a:custGeom>
            <a:avLst/>
            <a:gdLst>
              <a:gd name="T0" fmla="*/ 229 w 279"/>
              <a:gd name="T1" fmla="*/ 0 h 88"/>
              <a:gd name="T2" fmla="*/ 0 w 279"/>
              <a:gd name="T3" fmla="*/ 0 h 88"/>
              <a:gd name="T4" fmla="*/ 52 w 279"/>
              <a:gd name="T5" fmla="*/ 88 h 88"/>
              <a:gd name="T6" fmla="*/ 279 w 279"/>
              <a:gd name="T7" fmla="*/ 88 h 88"/>
              <a:gd name="T8" fmla="*/ 229 w 279"/>
              <a:gd name="T9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" h="88">
                <a:moveTo>
                  <a:pt x="229" y="0"/>
                </a:moveTo>
                <a:lnTo>
                  <a:pt x="0" y="0"/>
                </a:lnTo>
                <a:lnTo>
                  <a:pt x="52" y="88"/>
                </a:lnTo>
                <a:lnTo>
                  <a:pt x="279" y="88"/>
                </a:lnTo>
                <a:lnTo>
                  <a:pt x="229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2" name="Freeform 53"/>
          <p:cNvSpPr/>
          <p:nvPr>
            <p:custDataLst>
              <p:tags r:id="rId92"/>
            </p:custDataLst>
          </p:nvPr>
        </p:nvSpPr>
        <p:spPr bwMode="auto">
          <a:xfrm>
            <a:off x="5439137" y="4118261"/>
            <a:ext cx="205725" cy="64795"/>
          </a:xfrm>
          <a:custGeom>
            <a:avLst/>
            <a:gdLst>
              <a:gd name="T0" fmla="*/ 229 w 279"/>
              <a:gd name="T1" fmla="*/ 0 h 88"/>
              <a:gd name="T2" fmla="*/ 0 w 279"/>
              <a:gd name="T3" fmla="*/ 0 h 88"/>
              <a:gd name="T4" fmla="*/ 52 w 279"/>
              <a:gd name="T5" fmla="*/ 88 h 88"/>
              <a:gd name="T6" fmla="*/ 279 w 279"/>
              <a:gd name="T7" fmla="*/ 88 h 88"/>
              <a:gd name="T8" fmla="*/ 229 w 279"/>
              <a:gd name="T9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" h="88">
                <a:moveTo>
                  <a:pt x="229" y="0"/>
                </a:moveTo>
                <a:lnTo>
                  <a:pt x="0" y="0"/>
                </a:lnTo>
                <a:lnTo>
                  <a:pt x="52" y="88"/>
                </a:lnTo>
                <a:lnTo>
                  <a:pt x="279" y="88"/>
                </a:lnTo>
                <a:lnTo>
                  <a:pt x="229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3" name="Freeform 54"/>
          <p:cNvSpPr/>
          <p:nvPr>
            <p:custDataLst>
              <p:tags r:id="rId93"/>
            </p:custDataLst>
          </p:nvPr>
        </p:nvSpPr>
        <p:spPr bwMode="auto">
          <a:xfrm>
            <a:off x="5245831" y="3450871"/>
            <a:ext cx="362313" cy="667390"/>
          </a:xfrm>
          <a:custGeom>
            <a:avLst/>
            <a:gdLst>
              <a:gd name="T0" fmla="*/ 491 w 491"/>
              <a:gd name="T1" fmla="*/ 0 h 904"/>
              <a:gd name="T2" fmla="*/ 262 w 491"/>
              <a:gd name="T3" fmla="*/ 0 h 904"/>
              <a:gd name="T4" fmla="*/ 0 w 491"/>
              <a:gd name="T5" fmla="*/ 452 h 904"/>
              <a:gd name="T6" fmla="*/ 262 w 491"/>
              <a:gd name="T7" fmla="*/ 904 h 904"/>
              <a:gd name="T8" fmla="*/ 491 w 491"/>
              <a:gd name="T9" fmla="*/ 904 h 904"/>
              <a:gd name="T10" fmla="*/ 229 w 491"/>
              <a:gd name="T11" fmla="*/ 452 h 904"/>
              <a:gd name="T12" fmla="*/ 491 w 491"/>
              <a:gd name="T1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1" h="904">
                <a:moveTo>
                  <a:pt x="491" y="0"/>
                </a:moveTo>
                <a:lnTo>
                  <a:pt x="262" y="0"/>
                </a:lnTo>
                <a:lnTo>
                  <a:pt x="0" y="452"/>
                </a:lnTo>
                <a:lnTo>
                  <a:pt x="262" y="904"/>
                </a:lnTo>
                <a:lnTo>
                  <a:pt x="491" y="904"/>
                </a:lnTo>
                <a:lnTo>
                  <a:pt x="229" y="452"/>
                </a:lnTo>
                <a:lnTo>
                  <a:pt x="49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4" name="Freeform 55"/>
          <p:cNvSpPr/>
          <p:nvPr>
            <p:custDataLst>
              <p:tags r:id="rId94"/>
            </p:custDataLst>
          </p:nvPr>
        </p:nvSpPr>
        <p:spPr bwMode="auto">
          <a:xfrm>
            <a:off x="5245831" y="3450871"/>
            <a:ext cx="362313" cy="667390"/>
          </a:xfrm>
          <a:custGeom>
            <a:avLst/>
            <a:gdLst>
              <a:gd name="T0" fmla="*/ 491 w 491"/>
              <a:gd name="T1" fmla="*/ 0 h 904"/>
              <a:gd name="T2" fmla="*/ 262 w 491"/>
              <a:gd name="T3" fmla="*/ 0 h 904"/>
              <a:gd name="T4" fmla="*/ 0 w 491"/>
              <a:gd name="T5" fmla="*/ 452 h 904"/>
              <a:gd name="T6" fmla="*/ 262 w 491"/>
              <a:gd name="T7" fmla="*/ 904 h 904"/>
              <a:gd name="T8" fmla="*/ 491 w 491"/>
              <a:gd name="T9" fmla="*/ 904 h 904"/>
              <a:gd name="T10" fmla="*/ 229 w 491"/>
              <a:gd name="T11" fmla="*/ 452 h 904"/>
              <a:gd name="T12" fmla="*/ 491 w 491"/>
              <a:gd name="T1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1" h="904">
                <a:moveTo>
                  <a:pt x="491" y="0"/>
                </a:moveTo>
                <a:lnTo>
                  <a:pt x="262" y="0"/>
                </a:lnTo>
                <a:lnTo>
                  <a:pt x="0" y="452"/>
                </a:lnTo>
                <a:lnTo>
                  <a:pt x="262" y="904"/>
                </a:lnTo>
                <a:lnTo>
                  <a:pt x="491" y="904"/>
                </a:lnTo>
                <a:lnTo>
                  <a:pt x="229" y="452"/>
                </a:lnTo>
                <a:lnTo>
                  <a:pt x="491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5" name="Freeform 56"/>
          <p:cNvSpPr/>
          <p:nvPr>
            <p:custDataLst>
              <p:tags r:id="rId95"/>
            </p:custDataLst>
          </p:nvPr>
        </p:nvSpPr>
        <p:spPr bwMode="auto">
          <a:xfrm>
            <a:off x="5608144" y="3386076"/>
            <a:ext cx="245142" cy="64795"/>
          </a:xfrm>
          <a:custGeom>
            <a:avLst/>
            <a:gdLst>
              <a:gd name="T0" fmla="*/ 332 w 332"/>
              <a:gd name="T1" fmla="*/ 0 h 88"/>
              <a:gd name="T2" fmla="*/ 50 w 332"/>
              <a:gd name="T3" fmla="*/ 0 h 88"/>
              <a:gd name="T4" fmla="*/ 0 w 332"/>
              <a:gd name="T5" fmla="*/ 88 h 88"/>
              <a:gd name="T6" fmla="*/ 191 w 332"/>
              <a:gd name="T7" fmla="*/ 88 h 88"/>
              <a:gd name="T8" fmla="*/ 243 w 332"/>
              <a:gd name="T9" fmla="*/ 0 h 88"/>
              <a:gd name="T10" fmla="*/ 332 w 332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" h="88">
                <a:moveTo>
                  <a:pt x="332" y="0"/>
                </a:moveTo>
                <a:lnTo>
                  <a:pt x="50" y="0"/>
                </a:lnTo>
                <a:lnTo>
                  <a:pt x="0" y="88"/>
                </a:lnTo>
                <a:lnTo>
                  <a:pt x="191" y="88"/>
                </a:lnTo>
                <a:lnTo>
                  <a:pt x="243" y="0"/>
                </a:lnTo>
                <a:lnTo>
                  <a:pt x="332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6" name="Freeform 57"/>
          <p:cNvSpPr/>
          <p:nvPr>
            <p:custDataLst>
              <p:tags r:id="rId96"/>
            </p:custDataLst>
          </p:nvPr>
        </p:nvSpPr>
        <p:spPr bwMode="auto">
          <a:xfrm>
            <a:off x="5608144" y="3386076"/>
            <a:ext cx="245142" cy="64795"/>
          </a:xfrm>
          <a:custGeom>
            <a:avLst/>
            <a:gdLst>
              <a:gd name="T0" fmla="*/ 332 w 332"/>
              <a:gd name="T1" fmla="*/ 0 h 88"/>
              <a:gd name="T2" fmla="*/ 50 w 332"/>
              <a:gd name="T3" fmla="*/ 0 h 88"/>
              <a:gd name="T4" fmla="*/ 0 w 332"/>
              <a:gd name="T5" fmla="*/ 88 h 88"/>
              <a:gd name="T6" fmla="*/ 191 w 332"/>
              <a:gd name="T7" fmla="*/ 88 h 88"/>
              <a:gd name="T8" fmla="*/ 243 w 332"/>
              <a:gd name="T9" fmla="*/ 0 h 88"/>
              <a:gd name="T10" fmla="*/ 332 w 332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" h="88">
                <a:moveTo>
                  <a:pt x="332" y="0"/>
                </a:moveTo>
                <a:lnTo>
                  <a:pt x="50" y="0"/>
                </a:lnTo>
                <a:lnTo>
                  <a:pt x="0" y="88"/>
                </a:lnTo>
                <a:lnTo>
                  <a:pt x="191" y="88"/>
                </a:lnTo>
                <a:lnTo>
                  <a:pt x="243" y="0"/>
                </a:lnTo>
                <a:lnTo>
                  <a:pt x="332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7" name="Freeform 58"/>
          <p:cNvSpPr/>
          <p:nvPr>
            <p:custDataLst>
              <p:tags r:id="rId97"/>
            </p:custDataLst>
          </p:nvPr>
        </p:nvSpPr>
        <p:spPr bwMode="auto">
          <a:xfrm>
            <a:off x="5608144" y="4118261"/>
            <a:ext cx="179267" cy="64795"/>
          </a:xfrm>
          <a:custGeom>
            <a:avLst/>
            <a:gdLst>
              <a:gd name="T0" fmla="*/ 191 w 243"/>
              <a:gd name="T1" fmla="*/ 0 h 88"/>
              <a:gd name="T2" fmla="*/ 0 w 243"/>
              <a:gd name="T3" fmla="*/ 0 h 88"/>
              <a:gd name="T4" fmla="*/ 50 w 243"/>
              <a:gd name="T5" fmla="*/ 88 h 88"/>
              <a:gd name="T6" fmla="*/ 243 w 243"/>
              <a:gd name="T7" fmla="*/ 88 h 88"/>
              <a:gd name="T8" fmla="*/ 191 w 243"/>
              <a:gd name="T9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" h="88">
                <a:moveTo>
                  <a:pt x="191" y="0"/>
                </a:moveTo>
                <a:lnTo>
                  <a:pt x="0" y="0"/>
                </a:lnTo>
                <a:lnTo>
                  <a:pt x="50" y="88"/>
                </a:lnTo>
                <a:lnTo>
                  <a:pt x="243" y="88"/>
                </a:lnTo>
                <a:lnTo>
                  <a:pt x="191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8" name="Freeform 59"/>
          <p:cNvSpPr/>
          <p:nvPr>
            <p:custDataLst>
              <p:tags r:id="rId98"/>
            </p:custDataLst>
          </p:nvPr>
        </p:nvSpPr>
        <p:spPr bwMode="auto">
          <a:xfrm>
            <a:off x="5608144" y="4118261"/>
            <a:ext cx="179267" cy="64795"/>
          </a:xfrm>
          <a:custGeom>
            <a:avLst/>
            <a:gdLst>
              <a:gd name="T0" fmla="*/ 191 w 243"/>
              <a:gd name="T1" fmla="*/ 0 h 88"/>
              <a:gd name="T2" fmla="*/ 0 w 243"/>
              <a:gd name="T3" fmla="*/ 0 h 88"/>
              <a:gd name="T4" fmla="*/ 50 w 243"/>
              <a:gd name="T5" fmla="*/ 88 h 88"/>
              <a:gd name="T6" fmla="*/ 243 w 243"/>
              <a:gd name="T7" fmla="*/ 88 h 88"/>
              <a:gd name="T8" fmla="*/ 191 w 243"/>
              <a:gd name="T9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" h="88">
                <a:moveTo>
                  <a:pt x="191" y="0"/>
                </a:moveTo>
                <a:lnTo>
                  <a:pt x="0" y="0"/>
                </a:lnTo>
                <a:lnTo>
                  <a:pt x="50" y="88"/>
                </a:lnTo>
                <a:lnTo>
                  <a:pt x="243" y="88"/>
                </a:lnTo>
                <a:lnTo>
                  <a:pt x="191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9" name="Freeform 60"/>
          <p:cNvSpPr/>
          <p:nvPr>
            <p:custDataLst>
              <p:tags r:id="rId99"/>
            </p:custDataLst>
          </p:nvPr>
        </p:nvSpPr>
        <p:spPr bwMode="auto">
          <a:xfrm>
            <a:off x="5414838" y="3450871"/>
            <a:ext cx="334235" cy="667390"/>
          </a:xfrm>
          <a:custGeom>
            <a:avLst/>
            <a:gdLst>
              <a:gd name="T0" fmla="*/ 453 w 453"/>
              <a:gd name="T1" fmla="*/ 0 h 904"/>
              <a:gd name="T2" fmla="*/ 262 w 453"/>
              <a:gd name="T3" fmla="*/ 0 h 904"/>
              <a:gd name="T4" fmla="*/ 0 w 453"/>
              <a:gd name="T5" fmla="*/ 452 h 904"/>
              <a:gd name="T6" fmla="*/ 262 w 453"/>
              <a:gd name="T7" fmla="*/ 904 h 904"/>
              <a:gd name="T8" fmla="*/ 453 w 453"/>
              <a:gd name="T9" fmla="*/ 904 h 904"/>
              <a:gd name="T10" fmla="*/ 193 w 453"/>
              <a:gd name="T11" fmla="*/ 452 h 904"/>
              <a:gd name="T12" fmla="*/ 453 w 453"/>
              <a:gd name="T1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904">
                <a:moveTo>
                  <a:pt x="453" y="0"/>
                </a:moveTo>
                <a:lnTo>
                  <a:pt x="262" y="0"/>
                </a:lnTo>
                <a:lnTo>
                  <a:pt x="0" y="452"/>
                </a:lnTo>
                <a:lnTo>
                  <a:pt x="262" y="904"/>
                </a:lnTo>
                <a:lnTo>
                  <a:pt x="453" y="904"/>
                </a:lnTo>
                <a:lnTo>
                  <a:pt x="193" y="452"/>
                </a:lnTo>
                <a:lnTo>
                  <a:pt x="45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0" name="Freeform 61"/>
          <p:cNvSpPr/>
          <p:nvPr>
            <p:custDataLst>
              <p:tags r:id="rId100"/>
            </p:custDataLst>
          </p:nvPr>
        </p:nvSpPr>
        <p:spPr bwMode="auto">
          <a:xfrm>
            <a:off x="5414838" y="3450871"/>
            <a:ext cx="334235" cy="667390"/>
          </a:xfrm>
          <a:custGeom>
            <a:avLst/>
            <a:gdLst>
              <a:gd name="T0" fmla="*/ 453 w 453"/>
              <a:gd name="T1" fmla="*/ 0 h 904"/>
              <a:gd name="T2" fmla="*/ 262 w 453"/>
              <a:gd name="T3" fmla="*/ 0 h 904"/>
              <a:gd name="T4" fmla="*/ 0 w 453"/>
              <a:gd name="T5" fmla="*/ 452 h 904"/>
              <a:gd name="T6" fmla="*/ 262 w 453"/>
              <a:gd name="T7" fmla="*/ 904 h 904"/>
              <a:gd name="T8" fmla="*/ 453 w 453"/>
              <a:gd name="T9" fmla="*/ 904 h 904"/>
              <a:gd name="T10" fmla="*/ 193 w 453"/>
              <a:gd name="T11" fmla="*/ 452 h 904"/>
              <a:gd name="T12" fmla="*/ 453 w 453"/>
              <a:gd name="T1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904">
                <a:moveTo>
                  <a:pt x="453" y="0"/>
                </a:moveTo>
                <a:lnTo>
                  <a:pt x="262" y="0"/>
                </a:lnTo>
                <a:lnTo>
                  <a:pt x="0" y="452"/>
                </a:lnTo>
                <a:lnTo>
                  <a:pt x="262" y="904"/>
                </a:lnTo>
                <a:lnTo>
                  <a:pt x="453" y="904"/>
                </a:lnTo>
                <a:lnTo>
                  <a:pt x="193" y="452"/>
                </a:lnTo>
                <a:lnTo>
                  <a:pt x="45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1" name="Freeform 62"/>
          <p:cNvSpPr/>
          <p:nvPr>
            <p:custDataLst>
              <p:tags r:id="rId101"/>
            </p:custDataLst>
          </p:nvPr>
        </p:nvSpPr>
        <p:spPr bwMode="auto">
          <a:xfrm>
            <a:off x="5749073" y="3386076"/>
            <a:ext cx="108532" cy="64795"/>
          </a:xfrm>
          <a:custGeom>
            <a:avLst/>
            <a:gdLst>
              <a:gd name="T0" fmla="*/ 141 w 147"/>
              <a:gd name="T1" fmla="*/ 0 h 88"/>
              <a:gd name="T2" fmla="*/ 52 w 147"/>
              <a:gd name="T3" fmla="*/ 0 h 88"/>
              <a:gd name="T4" fmla="*/ 0 w 147"/>
              <a:gd name="T5" fmla="*/ 88 h 88"/>
              <a:gd name="T6" fmla="*/ 104 w 147"/>
              <a:gd name="T7" fmla="*/ 88 h 88"/>
              <a:gd name="T8" fmla="*/ 147 w 147"/>
              <a:gd name="T9" fmla="*/ 13 h 88"/>
              <a:gd name="T10" fmla="*/ 141 w 147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8">
                <a:moveTo>
                  <a:pt x="141" y="0"/>
                </a:moveTo>
                <a:lnTo>
                  <a:pt x="52" y="0"/>
                </a:lnTo>
                <a:lnTo>
                  <a:pt x="0" y="88"/>
                </a:lnTo>
                <a:lnTo>
                  <a:pt x="104" y="88"/>
                </a:lnTo>
                <a:lnTo>
                  <a:pt x="147" y="13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2" name="Freeform 63"/>
          <p:cNvSpPr/>
          <p:nvPr>
            <p:custDataLst>
              <p:tags r:id="rId102"/>
            </p:custDataLst>
          </p:nvPr>
        </p:nvSpPr>
        <p:spPr bwMode="auto">
          <a:xfrm>
            <a:off x="5749073" y="3386076"/>
            <a:ext cx="108532" cy="64795"/>
          </a:xfrm>
          <a:custGeom>
            <a:avLst/>
            <a:gdLst>
              <a:gd name="T0" fmla="*/ 141 w 147"/>
              <a:gd name="T1" fmla="*/ 0 h 88"/>
              <a:gd name="T2" fmla="*/ 52 w 147"/>
              <a:gd name="T3" fmla="*/ 0 h 88"/>
              <a:gd name="T4" fmla="*/ 0 w 147"/>
              <a:gd name="T5" fmla="*/ 88 h 88"/>
              <a:gd name="T6" fmla="*/ 104 w 147"/>
              <a:gd name="T7" fmla="*/ 88 h 88"/>
              <a:gd name="T8" fmla="*/ 147 w 147"/>
              <a:gd name="T9" fmla="*/ 13 h 88"/>
              <a:gd name="T10" fmla="*/ 141 w 147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8">
                <a:moveTo>
                  <a:pt x="141" y="0"/>
                </a:moveTo>
                <a:lnTo>
                  <a:pt x="52" y="0"/>
                </a:lnTo>
                <a:lnTo>
                  <a:pt x="0" y="88"/>
                </a:lnTo>
                <a:lnTo>
                  <a:pt x="104" y="88"/>
                </a:lnTo>
                <a:lnTo>
                  <a:pt x="147" y="13"/>
                </a:lnTo>
                <a:lnTo>
                  <a:pt x="141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3" name="Freeform 64"/>
          <p:cNvSpPr/>
          <p:nvPr>
            <p:custDataLst>
              <p:tags r:id="rId103"/>
            </p:custDataLst>
          </p:nvPr>
        </p:nvSpPr>
        <p:spPr bwMode="auto">
          <a:xfrm>
            <a:off x="5749073" y="4118261"/>
            <a:ext cx="108532" cy="64795"/>
          </a:xfrm>
          <a:custGeom>
            <a:avLst/>
            <a:gdLst>
              <a:gd name="T0" fmla="*/ 104 w 147"/>
              <a:gd name="T1" fmla="*/ 0 h 88"/>
              <a:gd name="T2" fmla="*/ 0 w 147"/>
              <a:gd name="T3" fmla="*/ 0 h 88"/>
              <a:gd name="T4" fmla="*/ 52 w 147"/>
              <a:gd name="T5" fmla="*/ 88 h 88"/>
              <a:gd name="T6" fmla="*/ 141 w 147"/>
              <a:gd name="T7" fmla="*/ 88 h 88"/>
              <a:gd name="T8" fmla="*/ 147 w 147"/>
              <a:gd name="T9" fmla="*/ 75 h 88"/>
              <a:gd name="T10" fmla="*/ 104 w 147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8">
                <a:moveTo>
                  <a:pt x="104" y="0"/>
                </a:moveTo>
                <a:lnTo>
                  <a:pt x="0" y="0"/>
                </a:lnTo>
                <a:lnTo>
                  <a:pt x="52" y="88"/>
                </a:lnTo>
                <a:lnTo>
                  <a:pt x="141" y="88"/>
                </a:lnTo>
                <a:lnTo>
                  <a:pt x="147" y="75"/>
                </a:lnTo>
                <a:lnTo>
                  <a:pt x="104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4" name="Freeform 65"/>
          <p:cNvSpPr/>
          <p:nvPr>
            <p:custDataLst>
              <p:tags r:id="rId104"/>
            </p:custDataLst>
          </p:nvPr>
        </p:nvSpPr>
        <p:spPr bwMode="auto">
          <a:xfrm>
            <a:off x="5749073" y="4118261"/>
            <a:ext cx="108532" cy="64795"/>
          </a:xfrm>
          <a:custGeom>
            <a:avLst/>
            <a:gdLst>
              <a:gd name="T0" fmla="*/ 104 w 147"/>
              <a:gd name="T1" fmla="*/ 0 h 88"/>
              <a:gd name="T2" fmla="*/ 0 w 147"/>
              <a:gd name="T3" fmla="*/ 0 h 88"/>
              <a:gd name="T4" fmla="*/ 52 w 147"/>
              <a:gd name="T5" fmla="*/ 88 h 88"/>
              <a:gd name="T6" fmla="*/ 141 w 147"/>
              <a:gd name="T7" fmla="*/ 88 h 88"/>
              <a:gd name="T8" fmla="*/ 147 w 147"/>
              <a:gd name="T9" fmla="*/ 75 h 88"/>
              <a:gd name="T10" fmla="*/ 104 w 147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8">
                <a:moveTo>
                  <a:pt x="104" y="0"/>
                </a:moveTo>
                <a:lnTo>
                  <a:pt x="0" y="0"/>
                </a:lnTo>
                <a:lnTo>
                  <a:pt x="52" y="88"/>
                </a:lnTo>
                <a:lnTo>
                  <a:pt x="141" y="88"/>
                </a:lnTo>
                <a:lnTo>
                  <a:pt x="147" y="75"/>
                </a:lnTo>
                <a:lnTo>
                  <a:pt x="104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5" name="Freeform 66"/>
          <p:cNvSpPr/>
          <p:nvPr>
            <p:custDataLst>
              <p:tags r:id="rId105"/>
            </p:custDataLst>
          </p:nvPr>
        </p:nvSpPr>
        <p:spPr bwMode="auto">
          <a:xfrm>
            <a:off x="5557388" y="3450871"/>
            <a:ext cx="268900" cy="667390"/>
          </a:xfrm>
          <a:custGeom>
            <a:avLst/>
            <a:gdLst>
              <a:gd name="T0" fmla="*/ 364 w 364"/>
              <a:gd name="T1" fmla="*/ 0 h 904"/>
              <a:gd name="T2" fmla="*/ 260 w 364"/>
              <a:gd name="T3" fmla="*/ 0 h 904"/>
              <a:gd name="T4" fmla="*/ 0 w 364"/>
              <a:gd name="T5" fmla="*/ 452 h 904"/>
              <a:gd name="T6" fmla="*/ 260 w 364"/>
              <a:gd name="T7" fmla="*/ 904 h 904"/>
              <a:gd name="T8" fmla="*/ 364 w 364"/>
              <a:gd name="T9" fmla="*/ 904 h 904"/>
              <a:gd name="T10" fmla="*/ 102 w 364"/>
              <a:gd name="T11" fmla="*/ 452 h 904"/>
              <a:gd name="T12" fmla="*/ 364 w 364"/>
              <a:gd name="T1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904">
                <a:moveTo>
                  <a:pt x="364" y="0"/>
                </a:moveTo>
                <a:lnTo>
                  <a:pt x="260" y="0"/>
                </a:lnTo>
                <a:lnTo>
                  <a:pt x="0" y="452"/>
                </a:lnTo>
                <a:lnTo>
                  <a:pt x="260" y="904"/>
                </a:lnTo>
                <a:lnTo>
                  <a:pt x="364" y="904"/>
                </a:lnTo>
                <a:lnTo>
                  <a:pt x="102" y="452"/>
                </a:lnTo>
                <a:lnTo>
                  <a:pt x="3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6" name="Freeform 67"/>
          <p:cNvSpPr/>
          <p:nvPr>
            <p:custDataLst>
              <p:tags r:id="rId106"/>
            </p:custDataLst>
          </p:nvPr>
        </p:nvSpPr>
        <p:spPr bwMode="auto">
          <a:xfrm>
            <a:off x="5557388" y="3450871"/>
            <a:ext cx="268900" cy="667390"/>
          </a:xfrm>
          <a:custGeom>
            <a:avLst/>
            <a:gdLst>
              <a:gd name="T0" fmla="*/ 364 w 364"/>
              <a:gd name="T1" fmla="*/ 0 h 904"/>
              <a:gd name="T2" fmla="*/ 260 w 364"/>
              <a:gd name="T3" fmla="*/ 0 h 904"/>
              <a:gd name="T4" fmla="*/ 0 w 364"/>
              <a:gd name="T5" fmla="*/ 452 h 904"/>
              <a:gd name="T6" fmla="*/ 260 w 364"/>
              <a:gd name="T7" fmla="*/ 904 h 904"/>
              <a:gd name="T8" fmla="*/ 364 w 364"/>
              <a:gd name="T9" fmla="*/ 904 h 904"/>
              <a:gd name="T10" fmla="*/ 102 w 364"/>
              <a:gd name="T11" fmla="*/ 452 h 904"/>
              <a:gd name="T12" fmla="*/ 364 w 364"/>
              <a:gd name="T13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4" h="904">
                <a:moveTo>
                  <a:pt x="364" y="0"/>
                </a:moveTo>
                <a:lnTo>
                  <a:pt x="260" y="0"/>
                </a:lnTo>
                <a:lnTo>
                  <a:pt x="0" y="452"/>
                </a:lnTo>
                <a:lnTo>
                  <a:pt x="260" y="904"/>
                </a:lnTo>
                <a:lnTo>
                  <a:pt x="364" y="904"/>
                </a:lnTo>
                <a:lnTo>
                  <a:pt x="102" y="452"/>
                </a:lnTo>
                <a:lnTo>
                  <a:pt x="36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7" name="Freeform 68"/>
          <p:cNvSpPr/>
          <p:nvPr>
            <p:custDataLst>
              <p:tags r:id="rId107"/>
            </p:custDataLst>
          </p:nvPr>
        </p:nvSpPr>
        <p:spPr bwMode="auto">
          <a:xfrm>
            <a:off x="5632442" y="3386076"/>
            <a:ext cx="921711" cy="796980"/>
          </a:xfrm>
          <a:custGeom>
            <a:avLst/>
            <a:gdLst>
              <a:gd name="T0" fmla="*/ 312 w 1249"/>
              <a:gd name="T1" fmla="*/ 1080 h 1080"/>
              <a:gd name="T2" fmla="*/ 0 w 1249"/>
              <a:gd name="T3" fmla="*/ 540 h 1080"/>
              <a:gd name="T4" fmla="*/ 312 w 1249"/>
              <a:gd name="T5" fmla="*/ 0 h 1080"/>
              <a:gd name="T6" fmla="*/ 937 w 1249"/>
              <a:gd name="T7" fmla="*/ 0 h 1080"/>
              <a:gd name="T8" fmla="*/ 1249 w 1249"/>
              <a:gd name="T9" fmla="*/ 540 h 1080"/>
              <a:gd name="T10" fmla="*/ 937 w 1249"/>
              <a:gd name="T11" fmla="*/ 1080 h 1080"/>
              <a:gd name="T12" fmla="*/ 312 w 1249"/>
              <a:gd name="T13" fmla="*/ 108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80">
                <a:moveTo>
                  <a:pt x="312" y="1080"/>
                </a:moveTo>
                <a:lnTo>
                  <a:pt x="0" y="540"/>
                </a:lnTo>
                <a:lnTo>
                  <a:pt x="312" y="0"/>
                </a:lnTo>
                <a:lnTo>
                  <a:pt x="937" y="0"/>
                </a:lnTo>
                <a:lnTo>
                  <a:pt x="1249" y="540"/>
                </a:lnTo>
                <a:lnTo>
                  <a:pt x="937" y="1080"/>
                </a:lnTo>
                <a:lnTo>
                  <a:pt x="312" y="1080"/>
                </a:lnTo>
                <a:close/>
              </a:path>
            </a:pathLst>
          </a:custGeom>
          <a:solidFill>
            <a:srgbClr val="E83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8" name="Freeform 69"/>
          <p:cNvSpPr/>
          <p:nvPr>
            <p:custDataLst>
              <p:tags r:id="rId108"/>
            </p:custDataLst>
          </p:nvPr>
        </p:nvSpPr>
        <p:spPr bwMode="auto">
          <a:xfrm>
            <a:off x="5632442" y="3386076"/>
            <a:ext cx="921711" cy="796980"/>
          </a:xfrm>
          <a:custGeom>
            <a:avLst/>
            <a:gdLst>
              <a:gd name="T0" fmla="*/ 312 w 1249"/>
              <a:gd name="T1" fmla="*/ 1080 h 1080"/>
              <a:gd name="T2" fmla="*/ 0 w 1249"/>
              <a:gd name="T3" fmla="*/ 540 h 1080"/>
              <a:gd name="T4" fmla="*/ 312 w 1249"/>
              <a:gd name="T5" fmla="*/ 0 h 1080"/>
              <a:gd name="T6" fmla="*/ 937 w 1249"/>
              <a:gd name="T7" fmla="*/ 0 h 1080"/>
              <a:gd name="T8" fmla="*/ 1249 w 1249"/>
              <a:gd name="T9" fmla="*/ 540 h 1080"/>
              <a:gd name="T10" fmla="*/ 937 w 1249"/>
              <a:gd name="T11" fmla="*/ 1080 h 1080"/>
              <a:gd name="T12" fmla="*/ 312 w 1249"/>
              <a:gd name="T13" fmla="*/ 108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80">
                <a:moveTo>
                  <a:pt x="312" y="1080"/>
                </a:moveTo>
                <a:lnTo>
                  <a:pt x="0" y="540"/>
                </a:lnTo>
                <a:lnTo>
                  <a:pt x="312" y="0"/>
                </a:lnTo>
                <a:lnTo>
                  <a:pt x="937" y="0"/>
                </a:lnTo>
                <a:lnTo>
                  <a:pt x="1249" y="540"/>
                </a:lnTo>
                <a:lnTo>
                  <a:pt x="937" y="1080"/>
                </a:lnTo>
                <a:lnTo>
                  <a:pt x="312" y="10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9" name="Freeform 70"/>
          <p:cNvSpPr/>
          <p:nvPr>
            <p:custDataLst>
              <p:tags r:id="rId109"/>
            </p:custDataLst>
          </p:nvPr>
        </p:nvSpPr>
        <p:spPr bwMode="auto">
          <a:xfrm>
            <a:off x="5634062" y="3386076"/>
            <a:ext cx="919011" cy="395790"/>
          </a:xfrm>
          <a:custGeom>
            <a:avLst/>
            <a:gdLst>
              <a:gd name="T0" fmla="*/ 935 w 1245"/>
              <a:gd name="T1" fmla="*/ 0 h 536"/>
              <a:gd name="T2" fmla="*/ 310 w 1245"/>
              <a:gd name="T3" fmla="*/ 0 h 536"/>
              <a:gd name="T4" fmla="*/ 0 w 1245"/>
              <a:gd name="T5" fmla="*/ 536 h 536"/>
              <a:gd name="T6" fmla="*/ 1245 w 1245"/>
              <a:gd name="T7" fmla="*/ 536 h 536"/>
              <a:gd name="T8" fmla="*/ 935 w 1245"/>
              <a:gd name="T9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5" h="536">
                <a:moveTo>
                  <a:pt x="935" y="0"/>
                </a:moveTo>
                <a:lnTo>
                  <a:pt x="310" y="0"/>
                </a:lnTo>
                <a:lnTo>
                  <a:pt x="0" y="536"/>
                </a:lnTo>
                <a:lnTo>
                  <a:pt x="1245" y="536"/>
                </a:lnTo>
                <a:lnTo>
                  <a:pt x="935" y="0"/>
                </a:lnTo>
                <a:close/>
              </a:path>
            </a:pathLst>
          </a:custGeom>
          <a:solidFill>
            <a:srgbClr val="E83F4F">
              <a:lumMod val="60000"/>
              <a:lumOff val="4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0" name="Freeform 71"/>
          <p:cNvSpPr/>
          <p:nvPr>
            <p:custDataLst>
              <p:tags r:id="rId110"/>
            </p:custDataLst>
          </p:nvPr>
        </p:nvSpPr>
        <p:spPr bwMode="auto">
          <a:xfrm>
            <a:off x="5634062" y="3386076"/>
            <a:ext cx="919011" cy="395790"/>
          </a:xfrm>
          <a:custGeom>
            <a:avLst/>
            <a:gdLst>
              <a:gd name="T0" fmla="*/ 935 w 1245"/>
              <a:gd name="T1" fmla="*/ 0 h 536"/>
              <a:gd name="T2" fmla="*/ 310 w 1245"/>
              <a:gd name="T3" fmla="*/ 0 h 536"/>
              <a:gd name="T4" fmla="*/ 0 w 1245"/>
              <a:gd name="T5" fmla="*/ 536 h 536"/>
              <a:gd name="T6" fmla="*/ 1245 w 1245"/>
              <a:gd name="T7" fmla="*/ 536 h 536"/>
              <a:gd name="T8" fmla="*/ 935 w 1245"/>
              <a:gd name="T9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5" h="536">
                <a:moveTo>
                  <a:pt x="935" y="0"/>
                </a:moveTo>
                <a:lnTo>
                  <a:pt x="310" y="0"/>
                </a:lnTo>
                <a:lnTo>
                  <a:pt x="0" y="536"/>
                </a:lnTo>
                <a:lnTo>
                  <a:pt x="1245" y="536"/>
                </a:lnTo>
                <a:lnTo>
                  <a:pt x="93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1" name="文本框 150"/>
          <p:cNvSpPr txBox="1"/>
          <p:nvPr>
            <p:custDataLst>
              <p:tags r:id="rId111"/>
            </p:custDataLst>
          </p:nvPr>
        </p:nvSpPr>
        <p:spPr>
          <a:xfrm>
            <a:off x="5833307" y="3442772"/>
            <a:ext cx="497303" cy="72624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/>
            <a:r>
              <a:rPr lang="en-US" altLang="zh-CN" sz="49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C</a:t>
            </a:r>
            <a:endParaRPr lang="zh-CN" altLang="en-US" sz="495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2" name="文本框 151"/>
          <p:cNvSpPr txBox="1"/>
          <p:nvPr>
            <p:custDataLst>
              <p:tags r:id="rId112"/>
            </p:custDataLst>
          </p:nvPr>
        </p:nvSpPr>
        <p:spPr>
          <a:xfrm>
            <a:off x="3952875" y="3498215"/>
            <a:ext cx="1760855" cy="3695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50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公司渠道销售占比</a:t>
            </a:r>
            <a:endParaRPr lang="zh-CN" altLang="en-US" sz="15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4" name="Freeform 6"/>
          <p:cNvSpPr/>
          <p:nvPr>
            <p:custDataLst>
              <p:tags r:id="rId113"/>
            </p:custDataLst>
          </p:nvPr>
        </p:nvSpPr>
        <p:spPr bwMode="auto">
          <a:xfrm>
            <a:off x="3280379" y="4427658"/>
            <a:ext cx="2499473" cy="687908"/>
          </a:xfrm>
          <a:custGeom>
            <a:avLst/>
            <a:gdLst>
              <a:gd name="T0" fmla="*/ 1482 w 1629"/>
              <a:gd name="T1" fmla="*/ 447 h 449"/>
              <a:gd name="T2" fmla="*/ 1629 w 1629"/>
              <a:gd name="T3" fmla="*/ 196 h 449"/>
              <a:gd name="T4" fmla="*/ 1517 w 1629"/>
              <a:gd name="T5" fmla="*/ 0 h 449"/>
              <a:gd name="T6" fmla="*/ 132 w 1629"/>
              <a:gd name="T7" fmla="*/ 0 h 449"/>
              <a:gd name="T8" fmla="*/ 0 w 1629"/>
              <a:gd name="T9" fmla="*/ 225 h 449"/>
              <a:gd name="T10" fmla="*/ 132 w 1629"/>
              <a:gd name="T11" fmla="*/ 449 h 449"/>
              <a:gd name="T12" fmla="*/ 1482 w 1629"/>
              <a:gd name="T13" fmla="*/ 447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29" h="449">
                <a:moveTo>
                  <a:pt x="1482" y="447"/>
                </a:moveTo>
                <a:cubicBezTo>
                  <a:pt x="1531" y="363"/>
                  <a:pt x="1580" y="280"/>
                  <a:pt x="1629" y="196"/>
                </a:cubicBezTo>
                <a:cubicBezTo>
                  <a:pt x="1592" y="131"/>
                  <a:pt x="1554" y="65"/>
                  <a:pt x="151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0" y="225"/>
                  <a:pt x="0" y="225"/>
                  <a:pt x="0" y="225"/>
                </a:cubicBezTo>
                <a:cubicBezTo>
                  <a:pt x="132" y="449"/>
                  <a:pt x="132" y="449"/>
                  <a:pt x="132" y="449"/>
                </a:cubicBezTo>
                <a:cubicBezTo>
                  <a:pt x="582" y="448"/>
                  <a:pt x="1032" y="448"/>
                  <a:pt x="1482" y="447"/>
                </a:cubicBez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5" name="Freeform 40"/>
          <p:cNvSpPr/>
          <p:nvPr>
            <p:custDataLst>
              <p:tags r:id="rId114"/>
            </p:custDataLst>
          </p:nvPr>
        </p:nvSpPr>
        <p:spPr bwMode="auto">
          <a:xfrm>
            <a:off x="5986656" y="5253796"/>
            <a:ext cx="9719" cy="9719"/>
          </a:xfrm>
          <a:custGeom>
            <a:avLst/>
            <a:gdLst>
              <a:gd name="T0" fmla="*/ 13 w 13"/>
              <a:gd name="T1" fmla="*/ 0 h 13"/>
              <a:gd name="T2" fmla="*/ 0 w 13"/>
              <a:gd name="T3" fmla="*/ 0 h 13"/>
              <a:gd name="T4" fmla="*/ 6 w 13"/>
              <a:gd name="T5" fmla="*/ 13 h 13"/>
              <a:gd name="T6" fmla="*/ 13 w 1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3">
                <a:moveTo>
                  <a:pt x="13" y="0"/>
                </a:moveTo>
                <a:lnTo>
                  <a:pt x="0" y="0"/>
                </a:lnTo>
                <a:lnTo>
                  <a:pt x="6" y="13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6" name="Freeform 41"/>
          <p:cNvSpPr/>
          <p:nvPr>
            <p:custDataLst>
              <p:tags r:id="rId115"/>
            </p:custDataLst>
          </p:nvPr>
        </p:nvSpPr>
        <p:spPr bwMode="auto">
          <a:xfrm>
            <a:off x="5986656" y="5253796"/>
            <a:ext cx="9719" cy="9719"/>
          </a:xfrm>
          <a:custGeom>
            <a:avLst/>
            <a:gdLst>
              <a:gd name="T0" fmla="*/ 13 w 13"/>
              <a:gd name="T1" fmla="*/ 0 h 13"/>
              <a:gd name="T2" fmla="*/ 0 w 13"/>
              <a:gd name="T3" fmla="*/ 0 h 13"/>
              <a:gd name="T4" fmla="*/ 6 w 13"/>
              <a:gd name="T5" fmla="*/ 13 h 13"/>
              <a:gd name="T6" fmla="*/ 13 w 1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3">
                <a:moveTo>
                  <a:pt x="13" y="0"/>
                </a:moveTo>
                <a:lnTo>
                  <a:pt x="0" y="0"/>
                </a:lnTo>
                <a:lnTo>
                  <a:pt x="6" y="13"/>
                </a:lnTo>
                <a:lnTo>
                  <a:pt x="1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7" name="Freeform 72"/>
          <p:cNvSpPr/>
          <p:nvPr>
            <p:custDataLst>
              <p:tags r:id="rId116"/>
            </p:custDataLst>
          </p:nvPr>
        </p:nvSpPr>
        <p:spPr bwMode="auto">
          <a:xfrm>
            <a:off x="3343014" y="4380141"/>
            <a:ext cx="2401200" cy="667930"/>
          </a:xfrm>
          <a:custGeom>
            <a:avLst/>
            <a:gdLst>
              <a:gd name="T0" fmla="*/ 262 w 3253"/>
              <a:gd name="T1" fmla="*/ 905 h 905"/>
              <a:gd name="T2" fmla="*/ 0 w 3253"/>
              <a:gd name="T3" fmla="*/ 452 h 905"/>
              <a:gd name="T4" fmla="*/ 262 w 3253"/>
              <a:gd name="T5" fmla="*/ 0 h 905"/>
              <a:gd name="T6" fmla="*/ 2991 w 3253"/>
              <a:gd name="T7" fmla="*/ 0 h 905"/>
              <a:gd name="T8" fmla="*/ 3253 w 3253"/>
              <a:gd name="T9" fmla="*/ 452 h 905"/>
              <a:gd name="T10" fmla="*/ 2991 w 3253"/>
              <a:gd name="T11" fmla="*/ 905 h 905"/>
              <a:gd name="T12" fmla="*/ 262 w 3253"/>
              <a:gd name="T13" fmla="*/ 90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3" h="905">
                <a:moveTo>
                  <a:pt x="262" y="905"/>
                </a:moveTo>
                <a:lnTo>
                  <a:pt x="0" y="452"/>
                </a:lnTo>
                <a:lnTo>
                  <a:pt x="262" y="0"/>
                </a:lnTo>
                <a:lnTo>
                  <a:pt x="2991" y="0"/>
                </a:lnTo>
                <a:lnTo>
                  <a:pt x="3253" y="452"/>
                </a:lnTo>
                <a:lnTo>
                  <a:pt x="2991" y="905"/>
                </a:lnTo>
                <a:lnTo>
                  <a:pt x="262" y="905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8" name="Freeform 73"/>
          <p:cNvSpPr/>
          <p:nvPr>
            <p:custDataLst>
              <p:tags r:id="rId117"/>
            </p:custDataLst>
          </p:nvPr>
        </p:nvSpPr>
        <p:spPr bwMode="auto">
          <a:xfrm>
            <a:off x="3343014" y="4380681"/>
            <a:ext cx="2401200" cy="667930"/>
          </a:xfrm>
          <a:custGeom>
            <a:avLst/>
            <a:gdLst>
              <a:gd name="T0" fmla="*/ 262 w 3253"/>
              <a:gd name="T1" fmla="*/ 905 h 905"/>
              <a:gd name="T2" fmla="*/ 0 w 3253"/>
              <a:gd name="T3" fmla="*/ 452 h 905"/>
              <a:gd name="T4" fmla="*/ 262 w 3253"/>
              <a:gd name="T5" fmla="*/ 0 h 905"/>
              <a:gd name="T6" fmla="*/ 2991 w 3253"/>
              <a:gd name="T7" fmla="*/ 0 h 905"/>
              <a:gd name="T8" fmla="*/ 3253 w 3253"/>
              <a:gd name="T9" fmla="*/ 452 h 905"/>
              <a:gd name="T10" fmla="*/ 2991 w 3253"/>
              <a:gd name="T11" fmla="*/ 905 h 905"/>
              <a:gd name="T12" fmla="*/ 262 w 3253"/>
              <a:gd name="T13" fmla="*/ 90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3" h="905">
                <a:moveTo>
                  <a:pt x="262" y="905"/>
                </a:moveTo>
                <a:lnTo>
                  <a:pt x="0" y="452"/>
                </a:lnTo>
                <a:lnTo>
                  <a:pt x="262" y="0"/>
                </a:lnTo>
                <a:lnTo>
                  <a:pt x="2991" y="0"/>
                </a:lnTo>
                <a:lnTo>
                  <a:pt x="3253" y="452"/>
                </a:lnTo>
                <a:lnTo>
                  <a:pt x="2991" y="905"/>
                </a:lnTo>
                <a:lnTo>
                  <a:pt x="262" y="90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9" name="Freeform 74"/>
          <p:cNvSpPr/>
          <p:nvPr>
            <p:custDataLst>
              <p:tags r:id="rId118"/>
            </p:custDataLst>
          </p:nvPr>
        </p:nvSpPr>
        <p:spPr bwMode="auto">
          <a:xfrm>
            <a:off x="3778761" y="4315886"/>
            <a:ext cx="11339" cy="9719"/>
          </a:xfrm>
          <a:custGeom>
            <a:avLst/>
            <a:gdLst>
              <a:gd name="T0" fmla="*/ 15 w 15"/>
              <a:gd name="T1" fmla="*/ 0 h 13"/>
              <a:gd name="T2" fmla="*/ 0 w 15"/>
              <a:gd name="T3" fmla="*/ 0 h 13"/>
              <a:gd name="T4" fmla="*/ 7 w 15"/>
              <a:gd name="T5" fmla="*/ 13 h 13"/>
              <a:gd name="T6" fmla="*/ 15 w 15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13">
                <a:moveTo>
                  <a:pt x="15" y="0"/>
                </a:moveTo>
                <a:lnTo>
                  <a:pt x="0" y="0"/>
                </a:lnTo>
                <a:lnTo>
                  <a:pt x="7" y="13"/>
                </a:lnTo>
                <a:lnTo>
                  <a:pt x="15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0" name="Freeform 75"/>
          <p:cNvSpPr/>
          <p:nvPr>
            <p:custDataLst>
              <p:tags r:id="rId119"/>
            </p:custDataLst>
          </p:nvPr>
        </p:nvSpPr>
        <p:spPr bwMode="auto">
          <a:xfrm>
            <a:off x="3778761" y="4315886"/>
            <a:ext cx="11339" cy="9719"/>
          </a:xfrm>
          <a:custGeom>
            <a:avLst/>
            <a:gdLst>
              <a:gd name="T0" fmla="*/ 15 w 15"/>
              <a:gd name="T1" fmla="*/ 0 h 13"/>
              <a:gd name="T2" fmla="*/ 0 w 15"/>
              <a:gd name="T3" fmla="*/ 0 h 13"/>
              <a:gd name="T4" fmla="*/ 7 w 15"/>
              <a:gd name="T5" fmla="*/ 13 h 13"/>
              <a:gd name="T6" fmla="*/ 15 w 15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13">
                <a:moveTo>
                  <a:pt x="15" y="0"/>
                </a:moveTo>
                <a:lnTo>
                  <a:pt x="0" y="0"/>
                </a:lnTo>
                <a:lnTo>
                  <a:pt x="7" y="13"/>
                </a:lnTo>
                <a:lnTo>
                  <a:pt x="15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1" name="Freeform 76"/>
          <p:cNvSpPr/>
          <p:nvPr>
            <p:custDataLst>
              <p:tags r:id="rId120"/>
            </p:custDataLst>
          </p:nvPr>
        </p:nvSpPr>
        <p:spPr bwMode="auto">
          <a:xfrm>
            <a:off x="3704247" y="5104767"/>
            <a:ext cx="150109" cy="9719"/>
          </a:xfrm>
          <a:custGeom>
            <a:avLst/>
            <a:gdLst>
              <a:gd name="T0" fmla="*/ 108 w 203"/>
              <a:gd name="T1" fmla="*/ 0 h 13"/>
              <a:gd name="T2" fmla="*/ 101 w 203"/>
              <a:gd name="T3" fmla="*/ 13 h 13"/>
              <a:gd name="T4" fmla="*/ 0 w 203"/>
              <a:gd name="T5" fmla="*/ 13 h 13"/>
              <a:gd name="T6" fmla="*/ 203 w 203"/>
              <a:gd name="T7" fmla="*/ 13 h 13"/>
              <a:gd name="T8" fmla="*/ 116 w 203"/>
              <a:gd name="T9" fmla="*/ 13 h 13"/>
              <a:gd name="T10" fmla="*/ 108 w 203"/>
              <a:gd name="T1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" h="13">
                <a:moveTo>
                  <a:pt x="108" y="0"/>
                </a:moveTo>
                <a:lnTo>
                  <a:pt x="101" y="13"/>
                </a:lnTo>
                <a:lnTo>
                  <a:pt x="0" y="13"/>
                </a:lnTo>
                <a:lnTo>
                  <a:pt x="203" y="13"/>
                </a:lnTo>
                <a:lnTo>
                  <a:pt x="116" y="13"/>
                </a:lnTo>
                <a:lnTo>
                  <a:pt x="108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2" name="Freeform 77"/>
          <p:cNvSpPr/>
          <p:nvPr>
            <p:custDataLst>
              <p:tags r:id="rId121"/>
            </p:custDataLst>
          </p:nvPr>
        </p:nvSpPr>
        <p:spPr bwMode="auto">
          <a:xfrm>
            <a:off x="3704247" y="5104767"/>
            <a:ext cx="150109" cy="9719"/>
          </a:xfrm>
          <a:custGeom>
            <a:avLst/>
            <a:gdLst>
              <a:gd name="T0" fmla="*/ 108 w 203"/>
              <a:gd name="T1" fmla="*/ 0 h 13"/>
              <a:gd name="T2" fmla="*/ 101 w 203"/>
              <a:gd name="T3" fmla="*/ 13 h 13"/>
              <a:gd name="T4" fmla="*/ 0 w 203"/>
              <a:gd name="T5" fmla="*/ 13 h 13"/>
              <a:gd name="T6" fmla="*/ 203 w 203"/>
              <a:gd name="T7" fmla="*/ 13 h 13"/>
              <a:gd name="T8" fmla="*/ 116 w 203"/>
              <a:gd name="T9" fmla="*/ 13 h 13"/>
              <a:gd name="T10" fmla="*/ 108 w 203"/>
              <a:gd name="T1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" h="13">
                <a:moveTo>
                  <a:pt x="108" y="0"/>
                </a:moveTo>
                <a:lnTo>
                  <a:pt x="101" y="13"/>
                </a:lnTo>
                <a:lnTo>
                  <a:pt x="0" y="13"/>
                </a:lnTo>
                <a:lnTo>
                  <a:pt x="203" y="13"/>
                </a:lnTo>
                <a:lnTo>
                  <a:pt x="116" y="13"/>
                </a:lnTo>
                <a:lnTo>
                  <a:pt x="108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3" name="Freeform 78"/>
          <p:cNvSpPr/>
          <p:nvPr>
            <p:custDataLst>
              <p:tags r:id="rId122"/>
            </p:custDataLst>
          </p:nvPr>
        </p:nvSpPr>
        <p:spPr bwMode="auto">
          <a:xfrm>
            <a:off x="3784701" y="4315886"/>
            <a:ext cx="498923" cy="64795"/>
          </a:xfrm>
          <a:custGeom>
            <a:avLst/>
            <a:gdLst>
              <a:gd name="T0" fmla="*/ 624 w 676"/>
              <a:gd name="T1" fmla="*/ 0 h 88"/>
              <a:gd name="T2" fmla="*/ 0 w 676"/>
              <a:gd name="T3" fmla="*/ 0 h 88"/>
              <a:gd name="T4" fmla="*/ 507 w 676"/>
              <a:gd name="T5" fmla="*/ 0 h 88"/>
              <a:gd name="T6" fmla="*/ 559 w 676"/>
              <a:gd name="T7" fmla="*/ 88 h 88"/>
              <a:gd name="T8" fmla="*/ 676 w 676"/>
              <a:gd name="T9" fmla="*/ 88 h 88"/>
              <a:gd name="T10" fmla="*/ 624 w 676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6" h="88">
                <a:moveTo>
                  <a:pt x="624" y="0"/>
                </a:moveTo>
                <a:lnTo>
                  <a:pt x="0" y="0"/>
                </a:lnTo>
                <a:lnTo>
                  <a:pt x="507" y="0"/>
                </a:lnTo>
                <a:lnTo>
                  <a:pt x="559" y="88"/>
                </a:lnTo>
                <a:lnTo>
                  <a:pt x="676" y="88"/>
                </a:lnTo>
                <a:lnTo>
                  <a:pt x="624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4" name="Freeform 79"/>
          <p:cNvSpPr/>
          <p:nvPr>
            <p:custDataLst>
              <p:tags r:id="rId123"/>
            </p:custDataLst>
          </p:nvPr>
        </p:nvSpPr>
        <p:spPr bwMode="auto">
          <a:xfrm>
            <a:off x="3789560" y="4315886"/>
            <a:ext cx="498923" cy="64795"/>
          </a:xfrm>
          <a:custGeom>
            <a:avLst/>
            <a:gdLst>
              <a:gd name="T0" fmla="*/ 624 w 676"/>
              <a:gd name="T1" fmla="*/ 0 h 88"/>
              <a:gd name="T2" fmla="*/ 0 w 676"/>
              <a:gd name="T3" fmla="*/ 0 h 88"/>
              <a:gd name="T4" fmla="*/ 507 w 676"/>
              <a:gd name="T5" fmla="*/ 0 h 88"/>
              <a:gd name="T6" fmla="*/ 559 w 676"/>
              <a:gd name="T7" fmla="*/ 88 h 88"/>
              <a:gd name="T8" fmla="*/ 676 w 676"/>
              <a:gd name="T9" fmla="*/ 88 h 88"/>
              <a:gd name="T10" fmla="*/ 624 w 676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6" h="88">
                <a:moveTo>
                  <a:pt x="624" y="0"/>
                </a:moveTo>
                <a:lnTo>
                  <a:pt x="0" y="0"/>
                </a:lnTo>
                <a:lnTo>
                  <a:pt x="507" y="0"/>
                </a:lnTo>
                <a:lnTo>
                  <a:pt x="559" y="88"/>
                </a:lnTo>
                <a:lnTo>
                  <a:pt x="676" y="88"/>
                </a:lnTo>
                <a:lnTo>
                  <a:pt x="624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5" name="Freeform 80"/>
          <p:cNvSpPr/>
          <p:nvPr>
            <p:custDataLst>
              <p:tags r:id="rId124"/>
            </p:custDataLst>
          </p:nvPr>
        </p:nvSpPr>
        <p:spPr bwMode="auto">
          <a:xfrm>
            <a:off x="4163752" y="5048611"/>
            <a:ext cx="124731" cy="65875"/>
          </a:xfrm>
          <a:custGeom>
            <a:avLst/>
            <a:gdLst>
              <a:gd name="T0" fmla="*/ 169 w 169"/>
              <a:gd name="T1" fmla="*/ 0 h 89"/>
              <a:gd name="T2" fmla="*/ 52 w 169"/>
              <a:gd name="T3" fmla="*/ 0 h 89"/>
              <a:gd name="T4" fmla="*/ 0 w 169"/>
              <a:gd name="T5" fmla="*/ 89 h 89"/>
              <a:gd name="T6" fmla="*/ 117 w 169"/>
              <a:gd name="T7" fmla="*/ 89 h 89"/>
              <a:gd name="T8" fmla="*/ 169 w 169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" h="89">
                <a:moveTo>
                  <a:pt x="169" y="0"/>
                </a:moveTo>
                <a:lnTo>
                  <a:pt x="52" y="0"/>
                </a:lnTo>
                <a:lnTo>
                  <a:pt x="0" y="89"/>
                </a:lnTo>
                <a:lnTo>
                  <a:pt x="117" y="89"/>
                </a:lnTo>
                <a:lnTo>
                  <a:pt x="169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6" name="Freeform 81"/>
          <p:cNvSpPr/>
          <p:nvPr>
            <p:custDataLst>
              <p:tags r:id="rId125"/>
            </p:custDataLst>
          </p:nvPr>
        </p:nvSpPr>
        <p:spPr bwMode="auto">
          <a:xfrm>
            <a:off x="4163752" y="5048611"/>
            <a:ext cx="124731" cy="65875"/>
          </a:xfrm>
          <a:custGeom>
            <a:avLst/>
            <a:gdLst>
              <a:gd name="T0" fmla="*/ 169 w 169"/>
              <a:gd name="T1" fmla="*/ 0 h 89"/>
              <a:gd name="T2" fmla="*/ 52 w 169"/>
              <a:gd name="T3" fmla="*/ 0 h 89"/>
              <a:gd name="T4" fmla="*/ 0 w 169"/>
              <a:gd name="T5" fmla="*/ 89 h 89"/>
              <a:gd name="T6" fmla="*/ 117 w 169"/>
              <a:gd name="T7" fmla="*/ 89 h 89"/>
              <a:gd name="T8" fmla="*/ 169 w 169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" h="89">
                <a:moveTo>
                  <a:pt x="169" y="0"/>
                </a:moveTo>
                <a:lnTo>
                  <a:pt x="52" y="0"/>
                </a:lnTo>
                <a:lnTo>
                  <a:pt x="0" y="89"/>
                </a:lnTo>
                <a:lnTo>
                  <a:pt x="117" y="89"/>
                </a:lnTo>
                <a:lnTo>
                  <a:pt x="169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7" name="Freeform 82"/>
          <p:cNvSpPr/>
          <p:nvPr>
            <p:custDataLst>
              <p:tags r:id="rId126"/>
            </p:custDataLst>
          </p:nvPr>
        </p:nvSpPr>
        <p:spPr bwMode="auto">
          <a:xfrm>
            <a:off x="4202089" y="4380681"/>
            <a:ext cx="277539" cy="667930"/>
          </a:xfrm>
          <a:custGeom>
            <a:avLst/>
            <a:gdLst>
              <a:gd name="T0" fmla="*/ 117 w 376"/>
              <a:gd name="T1" fmla="*/ 0 h 905"/>
              <a:gd name="T2" fmla="*/ 0 w 376"/>
              <a:gd name="T3" fmla="*/ 0 h 905"/>
              <a:gd name="T4" fmla="*/ 262 w 376"/>
              <a:gd name="T5" fmla="*/ 452 h 905"/>
              <a:gd name="T6" fmla="*/ 0 w 376"/>
              <a:gd name="T7" fmla="*/ 905 h 905"/>
              <a:gd name="T8" fmla="*/ 117 w 376"/>
              <a:gd name="T9" fmla="*/ 905 h 905"/>
              <a:gd name="T10" fmla="*/ 376 w 376"/>
              <a:gd name="T11" fmla="*/ 452 h 905"/>
              <a:gd name="T12" fmla="*/ 117 w 376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6" h="905">
                <a:moveTo>
                  <a:pt x="117" y="0"/>
                </a:moveTo>
                <a:lnTo>
                  <a:pt x="0" y="0"/>
                </a:lnTo>
                <a:lnTo>
                  <a:pt x="262" y="452"/>
                </a:lnTo>
                <a:lnTo>
                  <a:pt x="0" y="905"/>
                </a:lnTo>
                <a:lnTo>
                  <a:pt x="117" y="905"/>
                </a:lnTo>
                <a:lnTo>
                  <a:pt x="376" y="452"/>
                </a:lnTo>
                <a:lnTo>
                  <a:pt x="11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8" name="Freeform 83"/>
          <p:cNvSpPr/>
          <p:nvPr>
            <p:custDataLst>
              <p:tags r:id="rId127"/>
            </p:custDataLst>
          </p:nvPr>
        </p:nvSpPr>
        <p:spPr bwMode="auto">
          <a:xfrm>
            <a:off x="4202089" y="4380681"/>
            <a:ext cx="277539" cy="667930"/>
          </a:xfrm>
          <a:custGeom>
            <a:avLst/>
            <a:gdLst>
              <a:gd name="T0" fmla="*/ 117 w 376"/>
              <a:gd name="T1" fmla="*/ 0 h 905"/>
              <a:gd name="T2" fmla="*/ 0 w 376"/>
              <a:gd name="T3" fmla="*/ 0 h 905"/>
              <a:gd name="T4" fmla="*/ 262 w 376"/>
              <a:gd name="T5" fmla="*/ 452 h 905"/>
              <a:gd name="T6" fmla="*/ 0 w 376"/>
              <a:gd name="T7" fmla="*/ 905 h 905"/>
              <a:gd name="T8" fmla="*/ 117 w 376"/>
              <a:gd name="T9" fmla="*/ 905 h 905"/>
              <a:gd name="T10" fmla="*/ 376 w 376"/>
              <a:gd name="T11" fmla="*/ 452 h 905"/>
              <a:gd name="T12" fmla="*/ 117 w 376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6" h="905">
                <a:moveTo>
                  <a:pt x="117" y="0"/>
                </a:moveTo>
                <a:lnTo>
                  <a:pt x="0" y="0"/>
                </a:lnTo>
                <a:lnTo>
                  <a:pt x="262" y="452"/>
                </a:lnTo>
                <a:lnTo>
                  <a:pt x="0" y="905"/>
                </a:lnTo>
                <a:lnTo>
                  <a:pt x="117" y="905"/>
                </a:lnTo>
                <a:lnTo>
                  <a:pt x="376" y="452"/>
                </a:lnTo>
                <a:lnTo>
                  <a:pt x="11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9" name="Freeform 84"/>
          <p:cNvSpPr/>
          <p:nvPr>
            <p:custDataLst>
              <p:tags r:id="rId128"/>
            </p:custDataLst>
          </p:nvPr>
        </p:nvSpPr>
        <p:spPr bwMode="auto">
          <a:xfrm>
            <a:off x="3784701" y="4315886"/>
            <a:ext cx="412529" cy="64795"/>
          </a:xfrm>
          <a:custGeom>
            <a:avLst/>
            <a:gdLst>
              <a:gd name="T0" fmla="*/ 507 w 559"/>
              <a:gd name="T1" fmla="*/ 0 h 88"/>
              <a:gd name="T2" fmla="*/ 0 w 559"/>
              <a:gd name="T3" fmla="*/ 0 h 88"/>
              <a:gd name="T4" fmla="*/ 281 w 559"/>
              <a:gd name="T5" fmla="*/ 0 h 88"/>
              <a:gd name="T6" fmla="*/ 333 w 559"/>
              <a:gd name="T7" fmla="*/ 88 h 88"/>
              <a:gd name="T8" fmla="*/ 559 w 559"/>
              <a:gd name="T9" fmla="*/ 88 h 88"/>
              <a:gd name="T10" fmla="*/ 507 w 559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9" h="88">
                <a:moveTo>
                  <a:pt x="507" y="0"/>
                </a:moveTo>
                <a:lnTo>
                  <a:pt x="0" y="0"/>
                </a:lnTo>
                <a:lnTo>
                  <a:pt x="281" y="0"/>
                </a:lnTo>
                <a:lnTo>
                  <a:pt x="333" y="88"/>
                </a:lnTo>
                <a:lnTo>
                  <a:pt x="559" y="88"/>
                </a:lnTo>
                <a:lnTo>
                  <a:pt x="507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0" name="Freeform 85"/>
          <p:cNvSpPr/>
          <p:nvPr>
            <p:custDataLst>
              <p:tags r:id="rId129"/>
            </p:custDataLst>
          </p:nvPr>
        </p:nvSpPr>
        <p:spPr bwMode="auto">
          <a:xfrm>
            <a:off x="3789560" y="4315886"/>
            <a:ext cx="412529" cy="64795"/>
          </a:xfrm>
          <a:custGeom>
            <a:avLst/>
            <a:gdLst>
              <a:gd name="T0" fmla="*/ 507 w 559"/>
              <a:gd name="T1" fmla="*/ 0 h 88"/>
              <a:gd name="T2" fmla="*/ 0 w 559"/>
              <a:gd name="T3" fmla="*/ 0 h 88"/>
              <a:gd name="T4" fmla="*/ 281 w 559"/>
              <a:gd name="T5" fmla="*/ 0 h 88"/>
              <a:gd name="T6" fmla="*/ 333 w 559"/>
              <a:gd name="T7" fmla="*/ 88 h 88"/>
              <a:gd name="T8" fmla="*/ 559 w 559"/>
              <a:gd name="T9" fmla="*/ 88 h 88"/>
              <a:gd name="T10" fmla="*/ 507 w 559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9" h="88">
                <a:moveTo>
                  <a:pt x="507" y="0"/>
                </a:moveTo>
                <a:lnTo>
                  <a:pt x="0" y="0"/>
                </a:lnTo>
                <a:lnTo>
                  <a:pt x="281" y="0"/>
                </a:lnTo>
                <a:lnTo>
                  <a:pt x="333" y="88"/>
                </a:lnTo>
                <a:lnTo>
                  <a:pt x="559" y="88"/>
                </a:lnTo>
                <a:lnTo>
                  <a:pt x="507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1" name="Freeform 86"/>
          <p:cNvSpPr/>
          <p:nvPr>
            <p:custDataLst>
              <p:tags r:id="rId130"/>
            </p:custDataLst>
          </p:nvPr>
        </p:nvSpPr>
        <p:spPr bwMode="auto">
          <a:xfrm>
            <a:off x="3996905" y="5048611"/>
            <a:ext cx="205185" cy="65875"/>
          </a:xfrm>
          <a:custGeom>
            <a:avLst/>
            <a:gdLst>
              <a:gd name="T0" fmla="*/ 278 w 278"/>
              <a:gd name="T1" fmla="*/ 0 h 89"/>
              <a:gd name="T2" fmla="*/ 52 w 278"/>
              <a:gd name="T3" fmla="*/ 0 h 89"/>
              <a:gd name="T4" fmla="*/ 0 w 278"/>
              <a:gd name="T5" fmla="*/ 89 h 89"/>
              <a:gd name="T6" fmla="*/ 226 w 278"/>
              <a:gd name="T7" fmla="*/ 89 h 89"/>
              <a:gd name="T8" fmla="*/ 278 w 278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" h="89">
                <a:moveTo>
                  <a:pt x="278" y="0"/>
                </a:moveTo>
                <a:lnTo>
                  <a:pt x="52" y="0"/>
                </a:lnTo>
                <a:lnTo>
                  <a:pt x="0" y="89"/>
                </a:lnTo>
                <a:lnTo>
                  <a:pt x="226" y="89"/>
                </a:lnTo>
                <a:lnTo>
                  <a:pt x="278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2" name="Freeform 87"/>
          <p:cNvSpPr/>
          <p:nvPr>
            <p:custDataLst>
              <p:tags r:id="rId131"/>
            </p:custDataLst>
          </p:nvPr>
        </p:nvSpPr>
        <p:spPr bwMode="auto">
          <a:xfrm>
            <a:off x="3996905" y="5048611"/>
            <a:ext cx="205185" cy="65875"/>
          </a:xfrm>
          <a:custGeom>
            <a:avLst/>
            <a:gdLst>
              <a:gd name="T0" fmla="*/ 278 w 278"/>
              <a:gd name="T1" fmla="*/ 0 h 89"/>
              <a:gd name="T2" fmla="*/ 52 w 278"/>
              <a:gd name="T3" fmla="*/ 0 h 89"/>
              <a:gd name="T4" fmla="*/ 0 w 278"/>
              <a:gd name="T5" fmla="*/ 89 h 89"/>
              <a:gd name="T6" fmla="*/ 226 w 278"/>
              <a:gd name="T7" fmla="*/ 89 h 89"/>
              <a:gd name="T8" fmla="*/ 278 w 278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" h="89">
                <a:moveTo>
                  <a:pt x="278" y="0"/>
                </a:moveTo>
                <a:lnTo>
                  <a:pt x="52" y="0"/>
                </a:lnTo>
                <a:lnTo>
                  <a:pt x="0" y="89"/>
                </a:lnTo>
                <a:lnTo>
                  <a:pt x="226" y="89"/>
                </a:lnTo>
                <a:lnTo>
                  <a:pt x="278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3" name="Freeform 88"/>
          <p:cNvSpPr/>
          <p:nvPr>
            <p:custDataLst>
              <p:tags r:id="rId132"/>
            </p:custDataLst>
          </p:nvPr>
        </p:nvSpPr>
        <p:spPr bwMode="auto">
          <a:xfrm>
            <a:off x="4035782" y="4380681"/>
            <a:ext cx="360153" cy="667930"/>
          </a:xfrm>
          <a:custGeom>
            <a:avLst/>
            <a:gdLst>
              <a:gd name="T0" fmla="*/ 226 w 488"/>
              <a:gd name="T1" fmla="*/ 0 h 905"/>
              <a:gd name="T2" fmla="*/ 0 w 488"/>
              <a:gd name="T3" fmla="*/ 0 h 905"/>
              <a:gd name="T4" fmla="*/ 259 w 488"/>
              <a:gd name="T5" fmla="*/ 452 h 905"/>
              <a:gd name="T6" fmla="*/ 0 w 488"/>
              <a:gd name="T7" fmla="*/ 905 h 905"/>
              <a:gd name="T8" fmla="*/ 226 w 488"/>
              <a:gd name="T9" fmla="*/ 905 h 905"/>
              <a:gd name="T10" fmla="*/ 488 w 488"/>
              <a:gd name="T11" fmla="*/ 452 h 905"/>
              <a:gd name="T12" fmla="*/ 226 w 488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8" h="905">
                <a:moveTo>
                  <a:pt x="226" y="0"/>
                </a:moveTo>
                <a:lnTo>
                  <a:pt x="0" y="0"/>
                </a:lnTo>
                <a:lnTo>
                  <a:pt x="259" y="452"/>
                </a:lnTo>
                <a:lnTo>
                  <a:pt x="0" y="905"/>
                </a:lnTo>
                <a:lnTo>
                  <a:pt x="226" y="905"/>
                </a:lnTo>
                <a:lnTo>
                  <a:pt x="488" y="452"/>
                </a:lnTo>
                <a:lnTo>
                  <a:pt x="2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4" name="Freeform 89"/>
          <p:cNvSpPr/>
          <p:nvPr>
            <p:custDataLst>
              <p:tags r:id="rId133"/>
            </p:custDataLst>
          </p:nvPr>
        </p:nvSpPr>
        <p:spPr bwMode="auto">
          <a:xfrm>
            <a:off x="4035782" y="4380681"/>
            <a:ext cx="360153" cy="667930"/>
          </a:xfrm>
          <a:custGeom>
            <a:avLst/>
            <a:gdLst>
              <a:gd name="T0" fmla="*/ 226 w 488"/>
              <a:gd name="T1" fmla="*/ 0 h 905"/>
              <a:gd name="T2" fmla="*/ 0 w 488"/>
              <a:gd name="T3" fmla="*/ 0 h 905"/>
              <a:gd name="T4" fmla="*/ 259 w 488"/>
              <a:gd name="T5" fmla="*/ 452 h 905"/>
              <a:gd name="T6" fmla="*/ 0 w 488"/>
              <a:gd name="T7" fmla="*/ 905 h 905"/>
              <a:gd name="T8" fmla="*/ 226 w 488"/>
              <a:gd name="T9" fmla="*/ 905 h 905"/>
              <a:gd name="T10" fmla="*/ 488 w 488"/>
              <a:gd name="T11" fmla="*/ 452 h 905"/>
              <a:gd name="T12" fmla="*/ 226 w 488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8" h="905">
                <a:moveTo>
                  <a:pt x="226" y="0"/>
                </a:moveTo>
                <a:lnTo>
                  <a:pt x="0" y="0"/>
                </a:lnTo>
                <a:lnTo>
                  <a:pt x="259" y="452"/>
                </a:lnTo>
                <a:lnTo>
                  <a:pt x="0" y="905"/>
                </a:lnTo>
                <a:lnTo>
                  <a:pt x="226" y="905"/>
                </a:lnTo>
                <a:lnTo>
                  <a:pt x="488" y="452"/>
                </a:lnTo>
                <a:lnTo>
                  <a:pt x="2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5" name="Freeform 90"/>
          <p:cNvSpPr/>
          <p:nvPr>
            <p:custDataLst>
              <p:tags r:id="rId134"/>
            </p:custDataLst>
          </p:nvPr>
        </p:nvSpPr>
        <p:spPr bwMode="auto">
          <a:xfrm>
            <a:off x="3789560" y="4315886"/>
            <a:ext cx="245682" cy="64795"/>
          </a:xfrm>
          <a:custGeom>
            <a:avLst/>
            <a:gdLst>
              <a:gd name="T0" fmla="*/ 281 w 333"/>
              <a:gd name="T1" fmla="*/ 0 h 88"/>
              <a:gd name="T2" fmla="*/ 0 w 333"/>
              <a:gd name="T3" fmla="*/ 0 h 88"/>
              <a:gd name="T4" fmla="*/ 87 w 333"/>
              <a:gd name="T5" fmla="*/ 0 h 88"/>
              <a:gd name="T6" fmla="*/ 139 w 333"/>
              <a:gd name="T7" fmla="*/ 88 h 88"/>
              <a:gd name="T8" fmla="*/ 333 w 333"/>
              <a:gd name="T9" fmla="*/ 88 h 88"/>
              <a:gd name="T10" fmla="*/ 281 w 333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3" h="88">
                <a:moveTo>
                  <a:pt x="281" y="0"/>
                </a:moveTo>
                <a:lnTo>
                  <a:pt x="0" y="0"/>
                </a:lnTo>
                <a:lnTo>
                  <a:pt x="87" y="0"/>
                </a:lnTo>
                <a:lnTo>
                  <a:pt x="139" y="88"/>
                </a:lnTo>
                <a:lnTo>
                  <a:pt x="333" y="88"/>
                </a:lnTo>
                <a:lnTo>
                  <a:pt x="281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6" name="Freeform 91"/>
          <p:cNvSpPr/>
          <p:nvPr>
            <p:custDataLst>
              <p:tags r:id="rId135"/>
            </p:custDataLst>
          </p:nvPr>
        </p:nvSpPr>
        <p:spPr bwMode="auto">
          <a:xfrm>
            <a:off x="3789560" y="4315886"/>
            <a:ext cx="245682" cy="64795"/>
          </a:xfrm>
          <a:custGeom>
            <a:avLst/>
            <a:gdLst>
              <a:gd name="T0" fmla="*/ 281 w 333"/>
              <a:gd name="T1" fmla="*/ 0 h 88"/>
              <a:gd name="T2" fmla="*/ 0 w 333"/>
              <a:gd name="T3" fmla="*/ 0 h 88"/>
              <a:gd name="T4" fmla="*/ 87 w 333"/>
              <a:gd name="T5" fmla="*/ 0 h 88"/>
              <a:gd name="T6" fmla="*/ 139 w 333"/>
              <a:gd name="T7" fmla="*/ 88 h 88"/>
              <a:gd name="T8" fmla="*/ 333 w 333"/>
              <a:gd name="T9" fmla="*/ 88 h 88"/>
              <a:gd name="T10" fmla="*/ 281 w 333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3" h="88">
                <a:moveTo>
                  <a:pt x="281" y="0"/>
                </a:moveTo>
                <a:lnTo>
                  <a:pt x="0" y="0"/>
                </a:lnTo>
                <a:lnTo>
                  <a:pt x="87" y="0"/>
                </a:lnTo>
                <a:lnTo>
                  <a:pt x="139" y="88"/>
                </a:lnTo>
                <a:lnTo>
                  <a:pt x="333" y="88"/>
                </a:lnTo>
                <a:lnTo>
                  <a:pt x="281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7" name="Freeform 92"/>
          <p:cNvSpPr/>
          <p:nvPr>
            <p:custDataLst>
              <p:tags r:id="rId136"/>
            </p:custDataLst>
          </p:nvPr>
        </p:nvSpPr>
        <p:spPr bwMode="auto">
          <a:xfrm>
            <a:off x="3853816" y="5048611"/>
            <a:ext cx="181426" cy="65875"/>
          </a:xfrm>
          <a:custGeom>
            <a:avLst/>
            <a:gdLst>
              <a:gd name="T0" fmla="*/ 246 w 246"/>
              <a:gd name="T1" fmla="*/ 0 h 89"/>
              <a:gd name="T2" fmla="*/ 52 w 246"/>
              <a:gd name="T3" fmla="*/ 0 h 89"/>
              <a:gd name="T4" fmla="*/ 0 w 246"/>
              <a:gd name="T5" fmla="*/ 89 h 89"/>
              <a:gd name="T6" fmla="*/ 194 w 246"/>
              <a:gd name="T7" fmla="*/ 89 h 89"/>
              <a:gd name="T8" fmla="*/ 246 w 246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89">
                <a:moveTo>
                  <a:pt x="246" y="0"/>
                </a:moveTo>
                <a:lnTo>
                  <a:pt x="52" y="0"/>
                </a:lnTo>
                <a:lnTo>
                  <a:pt x="0" y="89"/>
                </a:lnTo>
                <a:lnTo>
                  <a:pt x="194" y="89"/>
                </a:lnTo>
                <a:lnTo>
                  <a:pt x="246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8" name="Freeform 93"/>
          <p:cNvSpPr/>
          <p:nvPr>
            <p:custDataLst>
              <p:tags r:id="rId137"/>
            </p:custDataLst>
          </p:nvPr>
        </p:nvSpPr>
        <p:spPr bwMode="auto">
          <a:xfrm>
            <a:off x="3853816" y="5048611"/>
            <a:ext cx="181426" cy="65875"/>
          </a:xfrm>
          <a:custGeom>
            <a:avLst/>
            <a:gdLst>
              <a:gd name="T0" fmla="*/ 246 w 246"/>
              <a:gd name="T1" fmla="*/ 0 h 89"/>
              <a:gd name="T2" fmla="*/ 52 w 246"/>
              <a:gd name="T3" fmla="*/ 0 h 89"/>
              <a:gd name="T4" fmla="*/ 0 w 246"/>
              <a:gd name="T5" fmla="*/ 89 h 89"/>
              <a:gd name="T6" fmla="*/ 194 w 246"/>
              <a:gd name="T7" fmla="*/ 89 h 89"/>
              <a:gd name="T8" fmla="*/ 246 w 246"/>
              <a:gd name="T9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89">
                <a:moveTo>
                  <a:pt x="246" y="0"/>
                </a:moveTo>
                <a:lnTo>
                  <a:pt x="52" y="0"/>
                </a:lnTo>
                <a:lnTo>
                  <a:pt x="0" y="89"/>
                </a:lnTo>
                <a:lnTo>
                  <a:pt x="194" y="89"/>
                </a:lnTo>
                <a:lnTo>
                  <a:pt x="246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9" name="Freeform 94"/>
          <p:cNvSpPr/>
          <p:nvPr>
            <p:custDataLst>
              <p:tags r:id="rId138"/>
            </p:custDataLst>
          </p:nvPr>
        </p:nvSpPr>
        <p:spPr bwMode="auto">
          <a:xfrm>
            <a:off x="3892153" y="4380681"/>
            <a:ext cx="334235" cy="667930"/>
          </a:xfrm>
          <a:custGeom>
            <a:avLst/>
            <a:gdLst>
              <a:gd name="T0" fmla="*/ 194 w 453"/>
              <a:gd name="T1" fmla="*/ 0 h 905"/>
              <a:gd name="T2" fmla="*/ 0 w 453"/>
              <a:gd name="T3" fmla="*/ 0 h 905"/>
              <a:gd name="T4" fmla="*/ 262 w 453"/>
              <a:gd name="T5" fmla="*/ 452 h 905"/>
              <a:gd name="T6" fmla="*/ 0 w 453"/>
              <a:gd name="T7" fmla="*/ 905 h 905"/>
              <a:gd name="T8" fmla="*/ 194 w 453"/>
              <a:gd name="T9" fmla="*/ 905 h 905"/>
              <a:gd name="T10" fmla="*/ 453 w 453"/>
              <a:gd name="T11" fmla="*/ 452 h 905"/>
              <a:gd name="T12" fmla="*/ 194 w 453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905">
                <a:moveTo>
                  <a:pt x="194" y="0"/>
                </a:moveTo>
                <a:lnTo>
                  <a:pt x="0" y="0"/>
                </a:lnTo>
                <a:lnTo>
                  <a:pt x="262" y="452"/>
                </a:lnTo>
                <a:lnTo>
                  <a:pt x="0" y="905"/>
                </a:lnTo>
                <a:lnTo>
                  <a:pt x="194" y="905"/>
                </a:lnTo>
                <a:lnTo>
                  <a:pt x="453" y="452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0" name="Freeform 95"/>
          <p:cNvSpPr/>
          <p:nvPr>
            <p:custDataLst>
              <p:tags r:id="rId139"/>
            </p:custDataLst>
          </p:nvPr>
        </p:nvSpPr>
        <p:spPr bwMode="auto">
          <a:xfrm>
            <a:off x="3892153" y="4380681"/>
            <a:ext cx="334235" cy="667930"/>
          </a:xfrm>
          <a:custGeom>
            <a:avLst/>
            <a:gdLst>
              <a:gd name="T0" fmla="*/ 194 w 453"/>
              <a:gd name="T1" fmla="*/ 0 h 905"/>
              <a:gd name="T2" fmla="*/ 0 w 453"/>
              <a:gd name="T3" fmla="*/ 0 h 905"/>
              <a:gd name="T4" fmla="*/ 262 w 453"/>
              <a:gd name="T5" fmla="*/ 452 h 905"/>
              <a:gd name="T6" fmla="*/ 0 w 453"/>
              <a:gd name="T7" fmla="*/ 905 h 905"/>
              <a:gd name="T8" fmla="*/ 194 w 453"/>
              <a:gd name="T9" fmla="*/ 905 h 905"/>
              <a:gd name="T10" fmla="*/ 453 w 453"/>
              <a:gd name="T11" fmla="*/ 452 h 905"/>
              <a:gd name="T12" fmla="*/ 194 w 453"/>
              <a:gd name="T13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905">
                <a:moveTo>
                  <a:pt x="194" y="0"/>
                </a:moveTo>
                <a:lnTo>
                  <a:pt x="0" y="0"/>
                </a:lnTo>
                <a:lnTo>
                  <a:pt x="262" y="452"/>
                </a:lnTo>
                <a:lnTo>
                  <a:pt x="0" y="905"/>
                </a:lnTo>
                <a:lnTo>
                  <a:pt x="194" y="905"/>
                </a:lnTo>
                <a:lnTo>
                  <a:pt x="453" y="452"/>
                </a:lnTo>
                <a:lnTo>
                  <a:pt x="19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1" name="Freeform 96"/>
          <p:cNvSpPr/>
          <p:nvPr>
            <p:custDataLst>
              <p:tags r:id="rId140"/>
            </p:custDataLst>
          </p:nvPr>
        </p:nvSpPr>
        <p:spPr bwMode="auto">
          <a:xfrm>
            <a:off x="3783621" y="4315886"/>
            <a:ext cx="108532" cy="64795"/>
          </a:xfrm>
          <a:custGeom>
            <a:avLst/>
            <a:gdLst>
              <a:gd name="T0" fmla="*/ 95 w 147"/>
              <a:gd name="T1" fmla="*/ 0 h 88"/>
              <a:gd name="T2" fmla="*/ 8 w 147"/>
              <a:gd name="T3" fmla="*/ 0 h 88"/>
              <a:gd name="T4" fmla="*/ 0 w 147"/>
              <a:gd name="T5" fmla="*/ 13 h 88"/>
              <a:gd name="T6" fmla="*/ 43 w 147"/>
              <a:gd name="T7" fmla="*/ 88 h 88"/>
              <a:gd name="T8" fmla="*/ 147 w 147"/>
              <a:gd name="T9" fmla="*/ 88 h 88"/>
              <a:gd name="T10" fmla="*/ 95 w 147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8">
                <a:moveTo>
                  <a:pt x="95" y="0"/>
                </a:moveTo>
                <a:lnTo>
                  <a:pt x="8" y="0"/>
                </a:lnTo>
                <a:lnTo>
                  <a:pt x="0" y="13"/>
                </a:lnTo>
                <a:lnTo>
                  <a:pt x="43" y="88"/>
                </a:lnTo>
                <a:lnTo>
                  <a:pt x="147" y="88"/>
                </a:lnTo>
                <a:lnTo>
                  <a:pt x="95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2" name="Freeform 97"/>
          <p:cNvSpPr/>
          <p:nvPr>
            <p:custDataLst>
              <p:tags r:id="rId141"/>
            </p:custDataLst>
          </p:nvPr>
        </p:nvSpPr>
        <p:spPr bwMode="auto">
          <a:xfrm>
            <a:off x="3783621" y="4315886"/>
            <a:ext cx="108532" cy="64795"/>
          </a:xfrm>
          <a:custGeom>
            <a:avLst/>
            <a:gdLst>
              <a:gd name="T0" fmla="*/ 95 w 147"/>
              <a:gd name="T1" fmla="*/ 0 h 88"/>
              <a:gd name="T2" fmla="*/ 8 w 147"/>
              <a:gd name="T3" fmla="*/ 0 h 88"/>
              <a:gd name="T4" fmla="*/ 0 w 147"/>
              <a:gd name="T5" fmla="*/ 13 h 88"/>
              <a:gd name="T6" fmla="*/ 43 w 147"/>
              <a:gd name="T7" fmla="*/ 88 h 88"/>
              <a:gd name="T8" fmla="*/ 147 w 147"/>
              <a:gd name="T9" fmla="*/ 88 h 88"/>
              <a:gd name="T10" fmla="*/ 95 w 147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8">
                <a:moveTo>
                  <a:pt x="95" y="0"/>
                </a:moveTo>
                <a:lnTo>
                  <a:pt x="8" y="0"/>
                </a:lnTo>
                <a:lnTo>
                  <a:pt x="0" y="13"/>
                </a:lnTo>
                <a:lnTo>
                  <a:pt x="43" y="88"/>
                </a:lnTo>
                <a:lnTo>
                  <a:pt x="147" y="88"/>
                </a:lnTo>
                <a:lnTo>
                  <a:pt x="95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3" name="Freeform 98"/>
          <p:cNvSpPr/>
          <p:nvPr>
            <p:custDataLst>
              <p:tags r:id="rId142"/>
            </p:custDataLst>
          </p:nvPr>
        </p:nvSpPr>
        <p:spPr bwMode="auto">
          <a:xfrm>
            <a:off x="3783621" y="5048611"/>
            <a:ext cx="108532" cy="65875"/>
          </a:xfrm>
          <a:custGeom>
            <a:avLst/>
            <a:gdLst>
              <a:gd name="T0" fmla="*/ 147 w 147"/>
              <a:gd name="T1" fmla="*/ 0 h 89"/>
              <a:gd name="T2" fmla="*/ 43 w 147"/>
              <a:gd name="T3" fmla="*/ 0 h 89"/>
              <a:gd name="T4" fmla="*/ 0 w 147"/>
              <a:gd name="T5" fmla="*/ 76 h 89"/>
              <a:gd name="T6" fmla="*/ 8 w 147"/>
              <a:gd name="T7" fmla="*/ 89 h 89"/>
              <a:gd name="T8" fmla="*/ 95 w 147"/>
              <a:gd name="T9" fmla="*/ 89 h 89"/>
              <a:gd name="T10" fmla="*/ 147 w 147"/>
              <a:gd name="T11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9">
                <a:moveTo>
                  <a:pt x="147" y="0"/>
                </a:moveTo>
                <a:lnTo>
                  <a:pt x="43" y="0"/>
                </a:lnTo>
                <a:lnTo>
                  <a:pt x="0" y="76"/>
                </a:lnTo>
                <a:lnTo>
                  <a:pt x="8" y="89"/>
                </a:lnTo>
                <a:lnTo>
                  <a:pt x="95" y="89"/>
                </a:lnTo>
                <a:lnTo>
                  <a:pt x="147" y="0"/>
                </a:lnTo>
                <a:close/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4" name="Freeform 99"/>
          <p:cNvSpPr/>
          <p:nvPr>
            <p:custDataLst>
              <p:tags r:id="rId143"/>
            </p:custDataLst>
          </p:nvPr>
        </p:nvSpPr>
        <p:spPr bwMode="auto">
          <a:xfrm>
            <a:off x="3783621" y="5048611"/>
            <a:ext cx="108532" cy="65875"/>
          </a:xfrm>
          <a:custGeom>
            <a:avLst/>
            <a:gdLst>
              <a:gd name="T0" fmla="*/ 147 w 147"/>
              <a:gd name="T1" fmla="*/ 0 h 89"/>
              <a:gd name="T2" fmla="*/ 43 w 147"/>
              <a:gd name="T3" fmla="*/ 0 h 89"/>
              <a:gd name="T4" fmla="*/ 0 w 147"/>
              <a:gd name="T5" fmla="*/ 76 h 89"/>
              <a:gd name="T6" fmla="*/ 8 w 147"/>
              <a:gd name="T7" fmla="*/ 89 h 89"/>
              <a:gd name="T8" fmla="*/ 95 w 147"/>
              <a:gd name="T9" fmla="*/ 89 h 89"/>
              <a:gd name="T10" fmla="*/ 147 w 147"/>
              <a:gd name="T11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7" h="89">
                <a:moveTo>
                  <a:pt x="147" y="0"/>
                </a:moveTo>
                <a:lnTo>
                  <a:pt x="43" y="0"/>
                </a:lnTo>
                <a:lnTo>
                  <a:pt x="0" y="76"/>
                </a:lnTo>
                <a:lnTo>
                  <a:pt x="8" y="89"/>
                </a:lnTo>
                <a:lnTo>
                  <a:pt x="95" y="89"/>
                </a:lnTo>
                <a:lnTo>
                  <a:pt x="147" y="0"/>
                </a:lnTo>
              </a:path>
            </a:pathLst>
          </a:custGeom>
          <a:solidFill>
            <a:srgbClr val="000000">
              <a:lumMod val="75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5" name="Freeform 100"/>
          <p:cNvSpPr/>
          <p:nvPr>
            <p:custDataLst>
              <p:tags r:id="rId144"/>
            </p:custDataLst>
          </p:nvPr>
        </p:nvSpPr>
        <p:spPr bwMode="auto">
          <a:xfrm>
            <a:off x="3815478" y="4380681"/>
            <a:ext cx="269980" cy="667930"/>
          </a:xfrm>
          <a:custGeom>
            <a:avLst/>
            <a:gdLst>
              <a:gd name="T0" fmla="*/ 104 w 366"/>
              <a:gd name="T1" fmla="*/ 0 h 905"/>
              <a:gd name="T2" fmla="*/ 0 w 366"/>
              <a:gd name="T3" fmla="*/ 0 h 905"/>
              <a:gd name="T4" fmla="*/ 262 w 366"/>
              <a:gd name="T5" fmla="*/ 452 h 905"/>
              <a:gd name="T6" fmla="*/ 260 w 366"/>
              <a:gd name="T7" fmla="*/ 456 h 905"/>
              <a:gd name="T8" fmla="*/ 260 w 366"/>
              <a:gd name="T9" fmla="*/ 456 h 905"/>
              <a:gd name="T10" fmla="*/ 0 w 366"/>
              <a:gd name="T11" fmla="*/ 905 h 905"/>
              <a:gd name="T12" fmla="*/ 104 w 366"/>
              <a:gd name="T13" fmla="*/ 905 h 905"/>
              <a:gd name="T14" fmla="*/ 366 w 366"/>
              <a:gd name="T15" fmla="*/ 452 h 905"/>
              <a:gd name="T16" fmla="*/ 104 w 366"/>
              <a:gd name="T17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6" h="905">
                <a:moveTo>
                  <a:pt x="104" y="0"/>
                </a:moveTo>
                <a:lnTo>
                  <a:pt x="0" y="0"/>
                </a:lnTo>
                <a:lnTo>
                  <a:pt x="262" y="452"/>
                </a:lnTo>
                <a:lnTo>
                  <a:pt x="260" y="456"/>
                </a:lnTo>
                <a:lnTo>
                  <a:pt x="260" y="456"/>
                </a:lnTo>
                <a:lnTo>
                  <a:pt x="0" y="905"/>
                </a:lnTo>
                <a:lnTo>
                  <a:pt x="104" y="905"/>
                </a:lnTo>
                <a:lnTo>
                  <a:pt x="366" y="452"/>
                </a:lnTo>
                <a:lnTo>
                  <a:pt x="10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6" name="Freeform 101"/>
          <p:cNvSpPr/>
          <p:nvPr>
            <p:custDataLst>
              <p:tags r:id="rId145"/>
            </p:custDataLst>
          </p:nvPr>
        </p:nvSpPr>
        <p:spPr bwMode="auto">
          <a:xfrm>
            <a:off x="3815478" y="4380681"/>
            <a:ext cx="269980" cy="667930"/>
          </a:xfrm>
          <a:custGeom>
            <a:avLst/>
            <a:gdLst>
              <a:gd name="T0" fmla="*/ 104 w 366"/>
              <a:gd name="T1" fmla="*/ 0 h 905"/>
              <a:gd name="T2" fmla="*/ 0 w 366"/>
              <a:gd name="T3" fmla="*/ 0 h 905"/>
              <a:gd name="T4" fmla="*/ 262 w 366"/>
              <a:gd name="T5" fmla="*/ 452 h 905"/>
              <a:gd name="T6" fmla="*/ 260 w 366"/>
              <a:gd name="T7" fmla="*/ 456 h 905"/>
              <a:gd name="T8" fmla="*/ 260 w 366"/>
              <a:gd name="T9" fmla="*/ 456 h 905"/>
              <a:gd name="T10" fmla="*/ 0 w 366"/>
              <a:gd name="T11" fmla="*/ 905 h 905"/>
              <a:gd name="T12" fmla="*/ 104 w 366"/>
              <a:gd name="T13" fmla="*/ 905 h 905"/>
              <a:gd name="T14" fmla="*/ 366 w 366"/>
              <a:gd name="T15" fmla="*/ 452 h 905"/>
              <a:gd name="T16" fmla="*/ 104 w 366"/>
              <a:gd name="T17" fmla="*/ 0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6" h="905">
                <a:moveTo>
                  <a:pt x="104" y="0"/>
                </a:moveTo>
                <a:lnTo>
                  <a:pt x="0" y="0"/>
                </a:lnTo>
                <a:lnTo>
                  <a:pt x="262" y="452"/>
                </a:lnTo>
                <a:lnTo>
                  <a:pt x="260" y="456"/>
                </a:lnTo>
                <a:lnTo>
                  <a:pt x="260" y="456"/>
                </a:lnTo>
                <a:lnTo>
                  <a:pt x="0" y="905"/>
                </a:lnTo>
                <a:lnTo>
                  <a:pt x="104" y="905"/>
                </a:lnTo>
                <a:lnTo>
                  <a:pt x="366" y="452"/>
                </a:lnTo>
                <a:lnTo>
                  <a:pt x="10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7" name="Freeform 102"/>
          <p:cNvSpPr/>
          <p:nvPr>
            <p:custDataLst>
              <p:tags r:id="rId146"/>
            </p:custDataLst>
          </p:nvPr>
        </p:nvSpPr>
        <p:spPr bwMode="auto">
          <a:xfrm>
            <a:off x="3087073" y="4315886"/>
            <a:ext cx="921711" cy="798600"/>
          </a:xfrm>
          <a:custGeom>
            <a:avLst/>
            <a:gdLst>
              <a:gd name="T0" fmla="*/ 937 w 1249"/>
              <a:gd name="T1" fmla="*/ 0 h 1082"/>
              <a:gd name="T2" fmla="*/ 1249 w 1249"/>
              <a:gd name="T3" fmla="*/ 540 h 1082"/>
              <a:gd name="T4" fmla="*/ 937 w 1249"/>
              <a:gd name="T5" fmla="*/ 1082 h 1082"/>
              <a:gd name="T6" fmla="*/ 312 w 1249"/>
              <a:gd name="T7" fmla="*/ 1082 h 1082"/>
              <a:gd name="T8" fmla="*/ 0 w 1249"/>
              <a:gd name="T9" fmla="*/ 540 h 1082"/>
              <a:gd name="T10" fmla="*/ 312 w 1249"/>
              <a:gd name="T11" fmla="*/ 0 h 1082"/>
              <a:gd name="T12" fmla="*/ 937 w 1249"/>
              <a:gd name="T13" fmla="*/ 0 h 1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82">
                <a:moveTo>
                  <a:pt x="937" y="0"/>
                </a:moveTo>
                <a:lnTo>
                  <a:pt x="1249" y="540"/>
                </a:lnTo>
                <a:lnTo>
                  <a:pt x="937" y="1082"/>
                </a:lnTo>
                <a:lnTo>
                  <a:pt x="312" y="1082"/>
                </a:lnTo>
                <a:lnTo>
                  <a:pt x="0" y="540"/>
                </a:lnTo>
                <a:lnTo>
                  <a:pt x="312" y="0"/>
                </a:lnTo>
                <a:lnTo>
                  <a:pt x="937" y="0"/>
                </a:lnTo>
                <a:close/>
              </a:path>
            </a:pathLst>
          </a:custGeom>
          <a:solidFill>
            <a:srgbClr val="5B9BD5">
              <a:lumMod val="60000"/>
              <a:lumOff val="4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8" name="Freeform 103"/>
          <p:cNvSpPr/>
          <p:nvPr>
            <p:custDataLst>
              <p:tags r:id="rId147"/>
            </p:custDataLst>
          </p:nvPr>
        </p:nvSpPr>
        <p:spPr bwMode="auto">
          <a:xfrm>
            <a:off x="3087073" y="4315886"/>
            <a:ext cx="921711" cy="798600"/>
          </a:xfrm>
          <a:custGeom>
            <a:avLst/>
            <a:gdLst>
              <a:gd name="T0" fmla="*/ 937 w 1249"/>
              <a:gd name="T1" fmla="*/ 0 h 1082"/>
              <a:gd name="T2" fmla="*/ 1249 w 1249"/>
              <a:gd name="T3" fmla="*/ 540 h 1082"/>
              <a:gd name="T4" fmla="*/ 937 w 1249"/>
              <a:gd name="T5" fmla="*/ 1082 h 1082"/>
              <a:gd name="T6" fmla="*/ 312 w 1249"/>
              <a:gd name="T7" fmla="*/ 1082 h 1082"/>
              <a:gd name="T8" fmla="*/ 0 w 1249"/>
              <a:gd name="T9" fmla="*/ 540 h 1082"/>
              <a:gd name="T10" fmla="*/ 312 w 1249"/>
              <a:gd name="T11" fmla="*/ 0 h 1082"/>
              <a:gd name="T12" fmla="*/ 937 w 1249"/>
              <a:gd name="T13" fmla="*/ 0 h 1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9" h="1082">
                <a:moveTo>
                  <a:pt x="937" y="0"/>
                </a:moveTo>
                <a:lnTo>
                  <a:pt x="1249" y="540"/>
                </a:lnTo>
                <a:lnTo>
                  <a:pt x="937" y="1082"/>
                </a:lnTo>
                <a:lnTo>
                  <a:pt x="312" y="1082"/>
                </a:lnTo>
                <a:lnTo>
                  <a:pt x="0" y="540"/>
                </a:lnTo>
                <a:lnTo>
                  <a:pt x="312" y="0"/>
                </a:lnTo>
                <a:lnTo>
                  <a:pt x="93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9" name="Freeform 104"/>
          <p:cNvSpPr/>
          <p:nvPr>
            <p:custDataLst>
              <p:tags r:id="rId148"/>
            </p:custDataLst>
          </p:nvPr>
        </p:nvSpPr>
        <p:spPr bwMode="auto">
          <a:xfrm>
            <a:off x="3088693" y="4717076"/>
            <a:ext cx="919011" cy="396870"/>
          </a:xfrm>
          <a:custGeom>
            <a:avLst/>
            <a:gdLst>
              <a:gd name="T0" fmla="*/ 1245 w 1245"/>
              <a:gd name="T1" fmla="*/ 0 h 538"/>
              <a:gd name="T2" fmla="*/ 0 w 1245"/>
              <a:gd name="T3" fmla="*/ 0 h 538"/>
              <a:gd name="T4" fmla="*/ 310 w 1245"/>
              <a:gd name="T5" fmla="*/ 538 h 538"/>
              <a:gd name="T6" fmla="*/ 935 w 1245"/>
              <a:gd name="T7" fmla="*/ 538 h 538"/>
              <a:gd name="T8" fmla="*/ 942 w 1245"/>
              <a:gd name="T9" fmla="*/ 525 h 538"/>
              <a:gd name="T10" fmla="*/ 985 w 1245"/>
              <a:gd name="T11" fmla="*/ 449 h 538"/>
              <a:gd name="T12" fmla="*/ 1245 w 1245"/>
              <a:gd name="T13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5" h="538">
                <a:moveTo>
                  <a:pt x="1245" y="0"/>
                </a:moveTo>
                <a:lnTo>
                  <a:pt x="0" y="0"/>
                </a:lnTo>
                <a:lnTo>
                  <a:pt x="310" y="538"/>
                </a:lnTo>
                <a:lnTo>
                  <a:pt x="935" y="538"/>
                </a:lnTo>
                <a:lnTo>
                  <a:pt x="942" y="525"/>
                </a:lnTo>
                <a:lnTo>
                  <a:pt x="985" y="449"/>
                </a:lnTo>
                <a:lnTo>
                  <a:pt x="1245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0" name="Freeform 105"/>
          <p:cNvSpPr/>
          <p:nvPr>
            <p:custDataLst>
              <p:tags r:id="rId149"/>
            </p:custDataLst>
          </p:nvPr>
        </p:nvSpPr>
        <p:spPr bwMode="auto">
          <a:xfrm>
            <a:off x="3088693" y="4717076"/>
            <a:ext cx="919011" cy="396870"/>
          </a:xfrm>
          <a:custGeom>
            <a:avLst/>
            <a:gdLst>
              <a:gd name="T0" fmla="*/ 1245 w 1245"/>
              <a:gd name="T1" fmla="*/ 0 h 538"/>
              <a:gd name="T2" fmla="*/ 0 w 1245"/>
              <a:gd name="T3" fmla="*/ 0 h 538"/>
              <a:gd name="T4" fmla="*/ 310 w 1245"/>
              <a:gd name="T5" fmla="*/ 538 h 538"/>
              <a:gd name="T6" fmla="*/ 935 w 1245"/>
              <a:gd name="T7" fmla="*/ 538 h 538"/>
              <a:gd name="T8" fmla="*/ 942 w 1245"/>
              <a:gd name="T9" fmla="*/ 525 h 538"/>
              <a:gd name="T10" fmla="*/ 985 w 1245"/>
              <a:gd name="T11" fmla="*/ 449 h 538"/>
              <a:gd name="T12" fmla="*/ 1245 w 1245"/>
              <a:gd name="T13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5" h="538">
                <a:moveTo>
                  <a:pt x="1245" y="0"/>
                </a:moveTo>
                <a:lnTo>
                  <a:pt x="0" y="0"/>
                </a:lnTo>
                <a:lnTo>
                  <a:pt x="310" y="538"/>
                </a:lnTo>
                <a:lnTo>
                  <a:pt x="935" y="538"/>
                </a:lnTo>
                <a:lnTo>
                  <a:pt x="942" y="525"/>
                </a:lnTo>
                <a:lnTo>
                  <a:pt x="985" y="449"/>
                </a:lnTo>
                <a:lnTo>
                  <a:pt x="124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5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1" name="文本框 190"/>
          <p:cNvSpPr txBox="1"/>
          <p:nvPr>
            <p:custDataLst>
              <p:tags r:id="rId150"/>
            </p:custDataLst>
          </p:nvPr>
        </p:nvSpPr>
        <p:spPr>
          <a:xfrm>
            <a:off x="3285238" y="4361783"/>
            <a:ext cx="497303" cy="72624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/>
            <a:r>
              <a:rPr lang="en-US" altLang="zh-CN" sz="49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D</a:t>
            </a:r>
            <a:endParaRPr lang="zh-CN" altLang="en-US" sz="495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2" name="文本框 191"/>
          <p:cNvSpPr txBox="1"/>
          <p:nvPr>
            <p:custDataLst>
              <p:tags r:id="rId151"/>
            </p:custDataLst>
          </p:nvPr>
        </p:nvSpPr>
        <p:spPr>
          <a:xfrm>
            <a:off x="3952875" y="4427855"/>
            <a:ext cx="2125980" cy="3695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品牌与竞品相比优劣</a:t>
            </a:r>
            <a:endParaRPr lang="zh-CN" altLang="en-US" sz="150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1303655" y="2007235"/>
            <a:ext cx="112585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三问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问目标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问概况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问宏观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992276" y="407670"/>
            <a:ext cx="2011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部门负责人访谈目的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>
            <p:custDataLst>
              <p:tags r:id="rId6"/>
            </p:custDataLst>
          </p:nvPr>
        </p:nvSpPr>
        <p:spPr>
          <a:xfrm>
            <a:off x="5817078" y="3298570"/>
            <a:ext cx="637842" cy="637842"/>
          </a:xfrm>
          <a:prstGeom prst="ellipse">
            <a:avLst/>
          </a:prstGeom>
          <a:solidFill>
            <a:srgbClr val="69A35B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510">
              <a:sym typeface="Arial" panose="020B0604020202020204" pitchFamily="34" charset="0"/>
            </a:endParaRPr>
          </a:p>
        </p:txBody>
      </p:sp>
      <p:sp>
        <p:nvSpPr>
          <p:cNvPr id="12" name="KSO_Shape"/>
          <p:cNvSpPr/>
          <p:nvPr>
            <p:custDataLst>
              <p:tags r:id="rId7"/>
            </p:custDataLst>
          </p:nvPr>
        </p:nvSpPr>
        <p:spPr>
          <a:xfrm>
            <a:off x="6002361" y="3444063"/>
            <a:ext cx="267275" cy="346452"/>
          </a:xfrm>
          <a:custGeom>
            <a:avLst/>
            <a:gdLst>
              <a:gd name="connsiteX0" fmla="*/ 119442 w 2112807"/>
              <a:gd name="connsiteY0" fmla="*/ 0 h 3733939"/>
              <a:gd name="connsiteX1" fmla="*/ 238884 w 2112807"/>
              <a:gd name="connsiteY1" fmla="*/ 119442 h 3733939"/>
              <a:gd name="connsiteX2" fmla="*/ 165934 w 2112807"/>
              <a:gd name="connsiteY2" fmla="*/ 229498 h 3733939"/>
              <a:gd name="connsiteX3" fmla="*/ 142301 w 2112807"/>
              <a:gd name="connsiteY3" fmla="*/ 234269 h 3733939"/>
              <a:gd name="connsiteX4" fmla="*/ 142301 w 2112807"/>
              <a:gd name="connsiteY4" fmla="*/ 412408 h 3733939"/>
              <a:gd name="connsiteX5" fmla="*/ 159590 w 2112807"/>
              <a:gd name="connsiteY5" fmla="*/ 392780 h 3733939"/>
              <a:gd name="connsiteX6" fmla="*/ 2112807 w 2112807"/>
              <a:gd name="connsiteY6" fmla="*/ 464309 h 3733939"/>
              <a:gd name="connsiteX7" fmla="*/ 2112807 w 2112807"/>
              <a:gd name="connsiteY7" fmla="*/ 1976477 h 3733939"/>
              <a:gd name="connsiteX8" fmla="*/ 159590 w 2112807"/>
              <a:gd name="connsiteY8" fmla="*/ 1904948 h 3733939"/>
              <a:gd name="connsiteX9" fmla="*/ 142301 w 2112807"/>
              <a:gd name="connsiteY9" fmla="*/ 1924576 h 3733939"/>
              <a:gd name="connsiteX10" fmla="*/ 142301 w 2112807"/>
              <a:gd name="connsiteY10" fmla="*/ 3733939 h 3733939"/>
              <a:gd name="connsiteX11" fmla="*/ 96582 w 2112807"/>
              <a:gd name="connsiteY11" fmla="*/ 3733939 h 3733939"/>
              <a:gd name="connsiteX12" fmla="*/ 96582 w 2112807"/>
              <a:gd name="connsiteY12" fmla="*/ 234269 h 3733939"/>
              <a:gd name="connsiteX13" fmla="*/ 72950 w 2112807"/>
              <a:gd name="connsiteY13" fmla="*/ 229498 h 3733939"/>
              <a:gd name="connsiteX14" fmla="*/ 0 w 2112807"/>
              <a:gd name="connsiteY14" fmla="*/ 119442 h 3733939"/>
              <a:gd name="connsiteX15" fmla="*/ 119442 w 2112807"/>
              <a:gd name="connsiteY15" fmla="*/ 0 h 3733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2807" h="3733939">
                <a:moveTo>
                  <a:pt x="119442" y="0"/>
                </a:moveTo>
                <a:cubicBezTo>
                  <a:pt x="185408" y="0"/>
                  <a:pt x="238884" y="53476"/>
                  <a:pt x="238884" y="119442"/>
                </a:cubicBezTo>
                <a:cubicBezTo>
                  <a:pt x="238884" y="168916"/>
                  <a:pt x="208804" y="211365"/>
                  <a:pt x="165934" y="229498"/>
                </a:cubicBezTo>
                <a:lnTo>
                  <a:pt x="142301" y="234269"/>
                </a:lnTo>
                <a:lnTo>
                  <a:pt x="142301" y="412408"/>
                </a:lnTo>
                <a:lnTo>
                  <a:pt x="159590" y="392780"/>
                </a:lnTo>
                <a:cubicBezTo>
                  <a:pt x="810663" y="-273233"/>
                  <a:pt x="1461735" y="1278149"/>
                  <a:pt x="2112807" y="464309"/>
                </a:cubicBezTo>
                <a:lnTo>
                  <a:pt x="2112807" y="1976477"/>
                </a:lnTo>
                <a:cubicBezTo>
                  <a:pt x="1461735" y="2790317"/>
                  <a:pt x="810663" y="1238935"/>
                  <a:pt x="159590" y="1904948"/>
                </a:cubicBezTo>
                <a:lnTo>
                  <a:pt x="142301" y="1924576"/>
                </a:lnTo>
                <a:lnTo>
                  <a:pt x="142301" y="3733939"/>
                </a:lnTo>
                <a:lnTo>
                  <a:pt x="96582" y="3733939"/>
                </a:lnTo>
                <a:lnTo>
                  <a:pt x="96582" y="234269"/>
                </a:lnTo>
                <a:lnTo>
                  <a:pt x="72950" y="229498"/>
                </a:lnTo>
                <a:cubicBezTo>
                  <a:pt x="30080" y="211365"/>
                  <a:pt x="0" y="168916"/>
                  <a:pt x="0" y="119442"/>
                </a:cubicBezTo>
                <a:cubicBezTo>
                  <a:pt x="0" y="53476"/>
                  <a:pt x="53476" y="0"/>
                  <a:pt x="119442" y="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wrap="square" bIns="574433" anchor="ctr">
            <a:normAutofit fontScale="25000" lnSpcReduction="20000"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510" dirty="0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8" name="椭圆 7"/>
          <p:cNvSpPr/>
          <p:nvPr>
            <p:custDataLst>
              <p:tags r:id="rId8"/>
            </p:custDataLst>
          </p:nvPr>
        </p:nvSpPr>
        <p:spPr>
          <a:xfrm>
            <a:off x="4098482" y="3277670"/>
            <a:ext cx="637842" cy="637842"/>
          </a:xfrm>
          <a:prstGeom prst="ellipse">
            <a:avLst/>
          </a:prstGeom>
          <a:solidFill>
            <a:srgbClr val="3498DB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510">
              <a:sym typeface="Arial" panose="020B0604020202020204" pitchFamily="34" charset="0"/>
            </a:endParaRPr>
          </a:p>
        </p:txBody>
      </p:sp>
      <p:sp>
        <p:nvSpPr>
          <p:cNvPr id="13" name="KSO_Shape"/>
          <p:cNvSpPr/>
          <p:nvPr>
            <p:custDataLst>
              <p:tags r:id="rId9"/>
            </p:custDataLst>
          </p:nvPr>
        </p:nvSpPr>
        <p:spPr bwMode="auto">
          <a:xfrm rot="1800000">
            <a:off x="4301047" y="3384178"/>
            <a:ext cx="232308" cy="381017"/>
          </a:xfrm>
          <a:custGeom>
            <a:avLst/>
            <a:gdLst>
              <a:gd name="T0" fmla="*/ 1029029 w 3535"/>
              <a:gd name="T1" fmla="*/ 1156466 h 5800"/>
              <a:gd name="T2" fmla="*/ 818493 w 3535"/>
              <a:gd name="T3" fmla="*/ 1179458 h 5800"/>
              <a:gd name="T4" fmla="*/ 848054 w 3535"/>
              <a:gd name="T5" fmla="*/ 1077639 h 5800"/>
              <a:gd name="T6" fmla="*/ 875315 w 3535"/>
              <a:gd name="T7" fmla="*/ 972864 h 5800"/>
              <a:gd name="T8" fmla="*/ 898635 w 3535"/>
              <a:gd name="T9" fmla="*/ 868417 h 5800"/>
              <a:gd name="T10" fmla="*/ 916371 w 3535"/>
              <a:gd name="T11" fmla="*/ 767255 h 5800"/>
              <a:gd name="T12" fmla="*/ 926553 w 3535"/>
              <a:gd name="T13" fmla="*/ 672662 h 5800"/>
              <a:gd name="T14" fmla="*/ 927538 w 3535"/>
              <a:gd name="T15" fmla="*/ 635876 h 5800"/>
              <a:gd name="T16" fmla="*/ 926553 w 3535"/>
              <a:gd name="T17" fmla="*/ 582996 h 5800"/>
              <a:gd name="T18" fmla="*/ 921955 w 3535"/>
              <a:gd name="T19" fmla="*/ 531429 h 5800"/>
              <a:gd name="T20" fmla="*/ 914072 w 3535"/>
              <a:gd name="T21" fmla="*/ 481505 h 5800"/>
              <a:gd name="T22" fmla="*/ 903233 w 3535"/>
              <a:gd name="T23" fmla="*/ 433223 h 5800"/>
              <a:gd name="T24" fmla="*/ 889438 w 3535"/>
              <a:gd name="T25" fmla="*/ 387241 h 5800"/>
              <a:gd name="T26" fmla="*/ 873673 w 3535"/>
              <a:gd name="T27" fmla="*/ 342900 h 5800"/>
              <a:gd name="T28" fmla="*/ 855936 w 3535"/>
              <a:gd name="T29" fmla="*/ 301187 h 5800"/>
              <a:gd name="T30" fmla="*/ 836230 w 3535"/>
              <a:gd name="T31" fmla="*/ 261773 h 5800"/>
              <a:gd name="T32" fmla="*/ 808640 w 3535"/>
              <a:gd name="T33" fmla="*/ 212178 h 5800"/>
              <a:gd name="T34" fmla="*/ 763314 w 3535"/>
              <a:gd name="T35" fmla="*/ 146816 h 5800"/>
              <a:gd name="T36" fmla="*/ 717660 w 3535"/>
              <a:gd name="T37" fmla="*/ 92622 h 5800"/>
              <a:gd name="T38" fmla="*/ 673319 w 3535"/>
              <a:gd name="T39" fmla="*/ 50253 h 5800"/>
              <a:gd name="T40" fmla="*/ 632592 w 3535"/>
              <a:gd name="T41" fmla="*/ 20035 h 5800"/>
              <a:gd name="T42" fmla="*/ 608943 w 3535"/>
              <a:gd name="T43" fmla="*/ 7226 h 5800"/>
              <a:gd name="T44" fmla="*/ 593835 w 3535"/>
              <a:gd name="T45" fmla="*/ 1971 h 5800"/>
              <a:gd name="T46" fmla="*/ 580697 w 3535"/>
              <a:gd name="T47" fmla="*/ 0 h 5800"/>
              <a:gd name="T48" fmla="*/ 572486 w 3535"/>
              <a:gd name="T49" fmla="*/ 657 h 5800"/>
              <a:gd name="T50" fmla="*/ 558034 w 3535"/>
              <a:gd name="T51" fmla="*/ 5255 h 5800"/>
              <a:gd name="T52" fmla="*/ 541283 w 3535"/>
              <a:gd name="T53" fmla="*/ 12809 h 5800"/>
              <a:gd name="T54" fmla="*/ 502526 w 3535"/>
              <a:gd name="T55" fmla="*/ 38428 h 5800"/>
              <a:gd name="T56" fmla="*/ 459171 w 3535"/>
              <a:gd name="T57" fmla="*/ 77185 h 5800"/>
              <a:gd name="T58" fmla="*/ 413517 w 3535"/>
              <a:gd name="T59" fmla="*/ 127438 h 5800"/>
              <a:gd name="T60" fmla="*/ 368191 w 3535"/>
              <a:gd name="T61" fmla="*/ 189515 h 5800"/>
              <a:gd name="T62" fmla="*/ 332390 w 3535"/>
              <a:gd name="T63" fmla="*/ 248635 h 5800"/>
              <a:gd name="T64" fmla="*/ 312026 w 3535"/>
              <a:gd name="T65" fmla="*/ 287721 h 5800"/>
              <a:gd name="T66" fmla="*/ 293633 w 3535"/>
              <a:gd name="T67" fmla="*/ 328777 h 5800"/>
              <a:gd name="T68" fmla="*/ 277210 w 3535"/>
              <a:gd name="T69" fmla="*/ 371803 h 5800"/>
              <a:gd name="T70" fmla="*/ 263087 w 3535"/>
              <a:gd name="T71" fmla="*/ 417458 h 5800"/>
              <a:gd name="T72" fmla="*/ 250935 w 3535"/>
              <a:gd name="T73" fmla="*/ 465083 h 5800"/>
              <a:gd name="T74" fmla="*/ 242066 w 3535"/>
              <a:gd name="T75" fmla="*/ 514350 h 5800"/>
              <a:gd name="T76" fmla="*/ 236483 w 3535"/>
              <a:gd name="T77" fmla="*/ 565588 h 5800"/>
              <a:gd name="T78" fmla="*/ 233855 w 3535"/>
              <a:gd name="T79" fmla="*/ 618468 h 5800"/>
              <a:gd name="T80" fmla="*/ 235169 w 3535"/>
              <a:gd name="T81" fmla="*/ 672662 h 5800"/>
              <a:gd name="T82" fmla="*/ 241410 w 3535"/>
              <a:gd name="T83" fmla="*/ 734739 h 5800"/>
              <a:gd name="T84" fmla="*/ 256190 w 3535"/>
              <a:gd name="T85" fmla="*/ 834259 h 5800"/>
              <a:gd name="T86" fmla="*/ 277867 w 3535"/>
              <a:gd name="T87" fmla="*/ 938048 h 5800"/>
              <a:gd name="T88" fmla="*/ 304143 w 3535"/>
              <a:gd name="T89" fmla="*/ 1043152 h 5800"/>
              <a:gd name="T90" fmla="*/ 333047 w 3535"/>
              <a:gd name="T91" fmla="*/ 1146284 h 5800"/>
              <a:gd name="T92" fmla="*/ 132693 w 3535"/>
              <a:gd name="T93" fmla="*/ 1156466 h 5800"/>
              <a:gd name="T94" fmla="*/ 580697 w 3535"/>
              <a:gd name="T95" fmla="*/ 1905000 h 580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3535" h="5800">
                <a:moveTo>
                  <a:pt x="2174" y="4724"/>
                </a:moveTo>
                <a:lnTo>
                  <a:pt x="3535" y="5397"/>
                </a:lnTo>
                <a:lnTo>
                  <a:pt x="3133" y="3521"/>
                </a:lnTo>
                <a:lnTo>
                  <a:pt x="2462" y="3691"/>
                </a:lnTo>
                <a:lnTo>
                  <a:pt x="2492" y="3591"/>
                </a:lnTo>
                <a:lnTo>
                  <a:pt x="2523" y="3490"/>
                </a:lnTo>
                <a:lnTo>
                  <a:pt x="2552" y="3385"/>
                </a:lnTo>
                <a:lnTo>
                  <a:pt x="2582" y="3281"/>
                </a:lnTo>
                <a:lnTo>
                  <a:pt x="2611" y="3176"/>
                </a:lnTo>
                <a:lnTo>
                  <a:pt x="2638" y="3069"/>
                </a:lnTo>
                <a:lnTo>
                  <a:pt x="2665" y="2962"/>
                </a:lnTo>
                <a:lnTo>
                  <a:pt x="2691" y="2856"/>
                </a:lnTo>
                <a:lnTo>
                  <a:pt x="2714" y="2749"/>
                </a:lnTo>
                <a:lnTo>
                  <a:pt x="2736" y="2644"/>
                </a:lnTo>
                <a:lnTo>
                  <a:pt x="2757" y="2540"/>
                </a:lnTo>
                <a:lnTo>
                  <a:pt x="2774" y="2437"/>
                </a:lnTo>
                <a:lnTo>
                  <a:pt x="2790" y="2336"/>
                </a:lnTo>
                <a:lnTo>
                  <a:pt x="2802" y="2237"/>
                </a:lnTo>
                <a:lnTo>
                  <a:pt x="2813" y="2141"/>
                </a:lnTo>
                <a:lnTo>
                  <a:pt x="2821" y="2048"/>
                </a:lnTo>
                <a:lnTo>
                  <a:pt x="2823" y="1992"/>
                </a:lnTo>
                <a:lnTo>
                  <a:pt x="2824" y="1936"/>
                </a:lnTo>
                <a:lnTo>
                  <a:pt x="2824" y="1883"/>
                </a:lnTo>
                <a:lnTo>
                  <a:pt x="2823" y="1829"/>
                </a:lnTo>
                <a:lnTo>
                  <a:pt x="2821" y="1775"/>
                </a:lnTo>
                <a:lnTo>
                  <a:pt x="2817" y="1722"/>
                </a:lnTo>
                <a:lnTo>
                  <a:pt x="2813" y="1669"/>
                </a:lnTo>
                <a:lnTo>
                  <a:pt x="2807" y="1618"/>
                </a:lnTo>
                <a:lnTo>
                  <a:pt x="2800" y="1566"/>
                </a:lnTo>
                <a:lnTo>
                  <a:pt x="2791" y="1515"/>
                </a:lnTo>
                <a:lnTo>
                  <a:pt x="2783" y="1466"/>
                </a:lnTo>
                <a:lnTo>
                  <a:pt x="2773" y="1416"/>
                </a:lnTo>
                <a:lnTo>
                  <a:pt x="2762" y="1367"/>
                </a:lnTo>
                <a:lnTo>
                  <a:pt x="2750" y="1319"/>
                </a:lnTo>
                <a:lnTo>
                  <a:pt x="2736" y="1271"/>
                </a:lnTo>
                <a:lnTo>
                  <a:pt x="2723" y="1224"/>
                </a:lnTo>
                <a:lnTo>
                  <a:pt x="2708" y="1179"/>
                </a:lnTo>
                <a:lnTo>
                  <a:pt x="2693" y="1132"/>
                </a:lnTo>
                <a:lnTo>
                  <a:pt x="2677" y="1088"/>
                </a:lnTo>
                <a:lnTo>
                  <a:pt x="2660" y="1044"/>
                </a:lnTo>
                <a:lnTo>
                  <a:pt x="2643" y="1001"/>
                </a:lnTo>
                <a:lnTo>
                  <a:pt x="2625" y="958"/>
                </a:lnTo>
                <a:lnTo>
                  <a:pt x="2606" y="917"/>
                </a:lnTo>
                <a:lnTo>
                  <a:pt x="2587" y="876"/>
                </a:lnTo>
                <a:lnTo>
                  <a:pt x="2567" y="836"/>
                </a:lnTo>
                <a:lnTo>
                  <a:pt x="2546" y="797"/>
                </a:lnTo>
                <a:lnTo>
                  <a:pt x="2525" y="757"/>
                </a:lnTo>
                <a:lnTo>
                  <a:pt x="2505" y="719"/>
                </a:lnTo>
                <a:lnTo>
                  <a:pt x="2462" y="646"/>
                </a:lnTo>
                <a:lnTo>
                  <a:pt x="2416" y="577"/>
                </a:lnTo>
                <a:lnTo>
                  <a:pt x="2371" y="511"/>
                </a:lnTo>
                <a:lnTo>
                  <a:pt x="2324" y="447"/>
                </a:lnTo>
                <a:lnTo>
                  <a:pt x="2278" y="388"/>
                </a:lnTo>
                <a:lnTo>
                  <a:pt x="2231" y="333"/>
                </a:lnTo>
                <a:lnTo>
                  <a:pt x="2185" y="282"/>
                </a:lnTo>
                <a:lnTo>
                  <a:pt x="2139" y="235"/>
                </a:lnTo>
                <a:lnTo>
                  <a:pt x="2094" y="191"/>
                </a:lnTo>
                <a:lnTo>
                  <a:pt x="2050" y="153"/>
                </a:lnTo>
                <a:lnTo>
                  <a:pt x="2007" y="117"/>
                </a:lnTo>
                <a:lnTo>
                  <a:pt x="1965" y="87"/>
                </a:lnTo>
                <a:lnTo>
                  <a:pt x="1926" y="61"/>
                </a:lnTo>
                <a:lnTo>
                  <a:pt x="1889" y="39"/>
                </a:lnTo>
                <a:lnTo>
                  <a:pt x="1871" y="30"/>
                </a:lnTo>
                <a:lnTo>
                  <a:pt x="1854" y="22"/>
                </a:lnTo>
                <a:lnTo>
                  <a:pt x="1838" y="16"/>
                </a:lnTo>
                <a:lnTo>
                  <a:pt x="1823" y="10"/>
                </a:lnTo>
                <a:lnTo>
                  <a:pt x="1808" y="6"/>
                </a:lnTo>
                <a:lnTo>
                  <a:pt x="1794" y="2"/>
                </a:lnTo>
                <a:lnTo>
                  <a:pt x="1780" y="1"/>
                </a:lnTo>
                <a:lnTo>
                  <a:pt x="1768" y="0"/>
                </a:lnTo>
                <a:lnTo>
                  <a:pt x="1757" y="1"/>
                </a:lnTo>
                <a:lnTo>
                  <a:pt x="1743" y="2"/>
                </a:lnTo>
                <a:lnTo>
                  <a:pt x="1729" y="6"/>
                </a:lnTo>
                <a:lnTo>
                  <a:pt x="1714" y="10"/>
                </a:lnTo>
                <a:lnTo>
                  <a:pt x="1699" y="16"/>
                </a:lnTo>
                <a:lnTo>
                  <a:pt x="1682" y="22"/>
                </a:lnTo>
                <a:lnTo>
                  <a:pt x="1666" y="30"/>
                </a:lnTo>
                <a:lnTo>
                  <a:pt x="1648" y="39"/>
                </a:lnTo>
                <a:lnTo>
                  <a:pt x="1611" y="61"/>
                </a:lnTo>
                <a:lnTo>
                  <a:pt x="1572" y="87"/>
                </a:lnTo>
                <a:lnTo>
                  <a:pt x="1530" y="117"/>
                </a:lnTo>
                <a:lnTo>
                  <a:pt x="1487" y="153"/>
                </a:lnTo>
                <a:lnTo>
                  <a:pt x="1443" y="191"/>
                </a:lnTo>
                <a:lnTo>
                  <a:pt x="1398" y="235"/>
                </a:lnTo>
                <a:lnTo>
                  <a:pt x="1352" y="282"/>
                </a:lnTo>
                <a:lnTo>
                  <a:pt x="1306" y="333"/>
                </a:lnTo>
                <a:lnTo>
                  <a:pt x="1259" y="388"/>
                </a:lnTo>
                <a:lnTo>
                  <a:pt x="1213" y="447"/>
                </a:lnTo>
                <a:lnTo>
                  <a:pt x="1166" y="511"/>
                </a:lnTo>
                <a:lnTo>
                  <a:pt x="1121" y="577"/>
                </a:lnTo>
                <a:lnTo>
                  <a:pt x="1075" y="646"/>
                </a:lnTo>
                <a:lnTo>
                  <a:pt x="1032" y="719"/>
                </a:lnTo>
                <a:lnTo>
                  <a:pt x="1012" y="757"/>
                </a:lnTo>
                <a:lnTo>
                  <a:pt x="991" y="797"/>
                </a:lnTo>
                <a:lnTo>
                  <a:pt x="970" y="836"/>
                </a:lnTo>
                <a:lnTo>
                  <a:pt x="950" y="876"/>
                </a:lnTo>
                <a:lnTo>
                  <a:pt x="931" y="917"/>
                </a:lnTo>
                <a:lnTo>
                  <a:pt x="912" y="958"/>
                </a:lnTo>
                <a:lnTo>
                  <a:pt x="894" y="1001"/>
                </a:lnTo>
                <a:lnTo>
                  <a:pt x="877" y="1044"/>
                </a:lnTo>
                <a:lnTo>
                  <a:pt x="860" y="1088"/>
                </a:lnTo>
                <a:lnTo>
                  <a:pt x="844" y="1132"/>
                </a:lnTo>
                <a:lnTo>
                  <a:pt x="829" y="1179"/>
                </a:lnTo>
                <a:lnTo>
                  <a:pt x="814" y="1224"/>
                </a:lnTo>
                <a:lnTo>
                  <a:pt x="801" y="1271"/>
                </a:lnTo>
                <a:lnTo>
                  <a:pt x="787" y="1319"/>
                </a:lnTo>
                <a:lnTo>
                  <a:pt x="775" y="1367"/>
                </a:lnTo>
                <a:lnTo>
                  <a:pt x="764" y="1416"/>
                </a:lnTo>
                <a:lnTo>
                  <a:pt x="754" y="1466"/>
                </a:lnTo>
                <a:lnTo>
                  <a:pt x="746" y="1515"/>
                </a:lnTo>
                <a:lnTo>
                  <a:pt x="737" y="1566"/>
                </a:lnTo>
                <a:lnTo>
                  <a:pt x="730" y="1618"/>
                </a:lnTo>
                <a:lnTo>
                  <a:pt x="723" y="1669"/>
                </a:lnTo>
                <a:lnTo>
                  <a:pt x="720" y="1722"/>
                </a:lnTo>
                <a:lnTo>
                  <a:pt x="716" y="1775"/>
                </a:lnTo>
                <a:lnTo>
                  <a:pt x="714" y="1829"/>
                </a:lnTo>
                <a:lnTo>
                  <a:pt x="712" y="1883"/>
                </a:lnTo>
                <a:lnTo>
                  <a:pt x="712" y="1936"/>
                </a:lnTo>
                <a:lnTo>
                  <a:pt x="714" y="1992"/>
                </a:lnTo>
                <a:lnTo>
                  <a:pt x="716" y="2048"/>
                </a:lnTo>
                <a:lnTo>
                  <a:pt x="723" y="2141"/>
                </a:lnTo>
                <a:lnTo>
                  <a:pt x="735" y="2237"/>
                </a:lnTo>
                <a:lnTo>
                  <a:pt x="747" y="2336"/>
                </a:lnTo>
                <a:lnTo>
                  <a:pt x="763" y="2437"/>
                </a:lnTo>
                <a:lnTo>
                  <a:pt x="780" y="2540"/>
                </a:lnTo>
                <a:lnTo>
                  <a:pt x="801" y="2644"/>
                </a:lnTo>
                <a:lnTo>
                  <a:pt x="823" y="2749"/>
                </a:lnTo>
                <a:lnTo>
                  <a:pt x="846" y="2856"/>
                </a:lnTo>
                <a:lnTo>
                  <a:pt x="872" y="2962"/>
                </a:lnTo>
                <a:lnTo>
                  <a:pt x="899" y="3069"/>
                </a:lnTo>
                <a:lnTo>
                  <a:pt x="926" y="3176"/>
                </a:lnTo>
                <a:lnTo>
                  <a:pt x="955" y="3281"/>
                </a:lnTo>
                <a:lnTo>
                  <a:pt x="985" y="3385"/>
                </a:lnTo>
                <a:lnTo>
                  <a:pt x="1014" y="3490"/>
                </a:lnTo>
                <a:lnTo>
                  <a:pt x="1045" y="3591"/>
                </a:lnTo>
                <a:lnTo>
                  <a:pt x="1075" y="3691"/>
                </a:lnTo>
                <a:lnTo>
                  <a:pt x="404" y="3521"/>
                </a:lnTo>
                <a:lnTo>
                  <a:pt x="0" y="5397"/>
                </a:lnTo>
                <a:lnTo>
                  <a:pt x="1362" y="4724"/>
                </a:lnTo>
                <a:lnTo>
                  <a:pt x="1768" y="5800"/>
                </a:lnTo>
                <a:lnTo>
                  <a:pt x="2174" y="4724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anchor="ctr">
            <a:normAutofit/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sz="1510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10" name="椭圆 9"/>
          <p:cNvSpPr/>
          <p:nvPr>
            <p:custDataLst>
              <p:tags r:id="rId10"/>
            </p:custDataLst>
          </p:nvPr>
        </p:nvSpPr>
        <p:spPr>
          <a:xfrm>
            <a:off x="4948535" y="1936474"/>
            <a:ext cx="637842" cy="637842"/>
          </a:xfrm>
          <a:prstGeom prst="ellipse">
            <a:avLst/>
          </a:prstGeom>
          <a:solidFill>
            <a:srgbClr val="1F74AD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510">
              <a:sym typeface="Arial" panose="020B0604020202020204" pitchFamily="34" charset="0"/>
            </a:endParaRPr>
          </a:p>
        </p:txBody>
      </p:sp>
      <p:sp>
        <p:nvSpPr>
          <p:cNvPr id="14" name="KSO_Shape"/>
          <p:cNvSpPr/>
          <p:nvPr>
            <p:custDataLst>
              <p:tags r:id="rId11"/>
            </p:custDataLst>
          </p:nvPr>
        </p:nvSpPr>
        <p:spPr bwMode="auto">
          <a:xfrm>
            <a:off x="5092421" y="2069106"/>
            <a:ext cx="349668" cy="356500"/>
          </a:xfrm>
          <a:custGeom>
            <a:avLst/>
            <a:gdLst>
              <a:gd name="T0" fmla="*/ 2147483646 w 4946"/>
              <a:gd name="T1" fmla="*/ 0 h 5041"/>
              <a:gd name="T2" fmla="*/ 2147483646 w 4946"/>
              <a:gd name="T3" fmla="*/ 2147483646 h 5041"/>
              <a:gd name="T4" fmla="*/ 2147483646 w 4946"/>
              <a:gd name="T5" fmla="*/ 2147483646 h 5041"/>
              <a:gd name="T6" fmla="*/ 2147483646 w 4946"/>
              <a:gd name="T7" fmla="*/ 2147483646 h 5041"/>
              <a:gd name="T8" fmla="*/ 2147483646 w 4946"/>
              <a:gd name="T9" fmla="*/ 2147483646 h 5041"/>
              <a:gd name="T10" fmla="*/ 2147483646 w 4946"/>
              <a:gd name="T11" fmla="*/ 2147483646 h 5041"/>
              <a:gd name="T12" fmla="*/ 2147483646 w 4946"/>
              <a:gd name="T13" fmla="*/ 2147483646 h 5041"/>
              <a:gd name="T14" fmla="*/ 2147483646 w 4946"/>
              <a:gd name="T15" fmla="*/ 2147483646 h 5041"/>
              <a:gd name="T16" fmla="*/ 2147483646 w 4946"/>
              <a:gd name="T17" fmla="*/ 2147483646 h 5041"/>
              <a:gd name="T18" fmla="*/ 2147483646 w 4946"/>
              <a:gd name="T19" fmla="*/ 2147483646 h 5041"/>
              <a:gd name="T20" fmla="*/ 2147483646 w 4946"/>
              <a:gd name="T21" fmla="*/ 2147483646 h 5041"/>
              <a:gd name="T22" fmla="*/ 2147483646 w 4946"/>
              <a:gd name="T23" fmla="*/ 2147483646 h 5041"/>
              <a:gd name="T24" fmla="*/ 2147483646 w 4946"/>
              <a:gd name="T25" fmla="*/ 2147483646 h 5041"/>
              <a:gd name="T26" fmla="*/ 2147483646 w 4946"/>
              <a:gd name="T27" fmla="*/ 2147483646 h 5041"/>
              <a:gd name="T28" fmla="*/ 2147483646 w 4946"/>
              <a:gd name="T29" fmla="*/ 2147483646 h 5041"/>
              <a:gd name="T30" fmla="*/ 2147483646 w 4946"/>
              <a:gd name="T31" fmla="*/ 2147483646 h 5041"/>
              <a:gd name="T32" fmla="*/ 2147483646 w 4946"/>
              <a:gd name="T33" fmla="*/ 2147483646 h 5041"/>
              <a:gd name="T34" fmla="*/ 2147483646 w 4946"/>
              <a:gd name="T35" fmla="*/ 2147483646 h 5041"/>
              <a:gd name="T36" fmla="*/ 2147483646 w 4946"/>
              <a:gd name="T37" fmla="*/ 2147483646 h 5041"/>
              <a:gd name="T38" fmla="*/ 2147483646 w 4946"/>
              <a:gd name="T39" fmla="*/ 2147483646 h 5041"/>
              <a:gd name="T40" fmla="*/ 2147483646 w 4946"/>
              <a:gd name="T41" fmla="*/ 2147483646 h 5041"/>
              <a:gd name="T42" fmla="*/ 2147483646 w 4946"/>
              <a:gd name="T43" fmla="*/ 2147483646 h 5041"/>
              <a:gd name="T44" fmla="*/ 2147483646 w 4946"/>
              <a:gd name="T45" fmla="*/ 2147483646 h 5041"/>
              <a:gd name="T46" fmla="*/ 2147483646 w 4946"/>
              <a:gd name="T47" fmla="*/ 2147483646 h 5041"/>
              <a:gd name="T48" fmla="*/ 2147483646 w 4946"/>
              <a:gd name="T49" fmla="*/ 2147483646 h 5041"/>
              <a:gd name="T50" fmla="*/ 2147483646 w 4946"/>
              <a:gd name="T51" fmla="*/ 2147483646 h 5041"/>
              <a:gd name="T52" fmla="*/ 2147483646 w 4946"/>
              <a:gd name="T53" fmla="*/ 2147483646 h 5041"/>
              <a:gd name="T54" fmla="*/ 0 w 4946"/>
              <a:gd name="T55" fmla="*/ 2147483646 h 5041"/>
              <a:gd name="T56" fmla="*/ 2147483646 w 4946"/>
              <a:gd name="T57" fmla="*/ 2147483646 h 5041"/>
              <a:gd name="T58" fmla="*/ 2147483646 w 4946"/>
              <a:gd name="T59" fmla="*/ 2147483646 h 5041"/>
              <a:gd name="T60" fmla="*/ 2147483646 w 4946"/>
              <a:gd name="T61" fmla="*/ 2147483646 h 5041"/>
              <a:gd name="T62" fmla="*/ 2147483646 w 4946"/>
              <a:gd name="T63" fmla="*/ 2147483646 h 5041"/>
              <a:gd name="T64" fmla="*/ 2147483646 w 4946"/>
              <a:gd name="T65" fmla="*/ 2147483646 h 5041"/>
              <a:gd name="T66" fmla="*/ 2147483646 w 4946"/>
              <a:gd name="T67" fmla="*/ 2147483646 h 5041"/>
              <a:gd name="T68" fmla="*/ 2147483646 w 4946"/>
              <a:gd name="T69" fmla="*/ 2147483646 h 5041"/>
              <a:gd name="T70" fmla="*/ 2147483646 w 4946"/>
              <a:gd name="T71" fmla="*/ 2147483646 h 5041"/>
              <a:gd name="T72" fmla="*/ 2147483646 w 4946"/>
              <a:gd name="T73" fmla="*/ 2147483646 h 5041"/>
              <a:gd name="T74" fmla="*/ 2147483646 w 4946"/>
              <a:gd name="T75" fmla="*/ 2147483646 h 5041"/>
              <a:gd name="T76" fmla="*/ 2147483646 w 4946"/>
              <a:gd name="T77" fmla="*/ 2147483646 h 5041"/>
              <a:gd name="T78" fmla="*/ 2147483646 w 4946"/>
              <a:gd name="T79" fmla="*/ 2147483646 h 5041"/>
              <a:gd name="T80" fmla="*/ 2147483646 w 4946"/>
              <a:gd name="T81" fmla="*/ 2147483646 h 5041"/>
              <a:gd name="T82" fmla="*/ 2147483646 w 4946"/>
              <a:gd name="T83" fmla="*/ 2147483646 h 5041"/>
              <a:gd name="T84" fmla="*/ 2147483646 w 4946"/>
              <a:gd name="T85" fmla="*/ 2147483646 h 5041"/>
              <a:gd name="T86" fmla="*/ 2147483646 w 4946"/>
              <a:gd name="T87" fmla="*/ 2147483646 h 5041"/>
              <a:gd name="T88" fmla="*/ 2147483646 w 4946"/>
              <a:gd name="T89" fmla="*/ 2147483646 h 5041"/>
              <a:gd name="T90" fmla="*/ 2147483646 w 4946"/>
              <a:gd name="T91" fmla="*/ 2147483646 h 5041"/>
              <a:gd name="T92" fmla="*/ 2147483646 w 4946"/>
              <a:gd name="T93" fmla="*/ 2147483646 h 5041"/>
              <a:gd name="T94" fmla="*/ 2147483646 w 4946"/>
              <a:gd name="T95" fmla="*/ 2147483646 h 5041"/>
              <a:gd name="T96" fmla="*/ 2147483646 w 4946"/>
              <a:gd name="T97" fmla="*/ 2147483646 h 5041"/>
              <a:gd name="T98" fmla="*/ 2147483646 w 4946"/>
              <a:gd name="T99" fmla="*/ 2147483646 h 5041"/>
              <a:gd name="T100" fmla="*/ 2147483646 w 4946"/>
              <a:gd name="T101" fmla="*/ 2147483646 h 5041"/>
              <a:gd name="T102" fmla="*/ 2147483646 w 4946"/>
              <a:gd name="T103" fmla="*/ 2147483646 h 5041"/>
              <a:gd name="T104" fmla="*/ 2147483646 w 4946"/>
              <a:gd name="T105" fmla="*/ 2147483646 h 5041"/>
              <a:gd name="T106" fmla="*/ 2147483646 w 4946"/>
              <a:gd name="T107" fmla="*/ 2147483646 h 5041"/>
              <a:gd name="T108" fmla="*/ 2147483646 w 4946"/>
              <a:gd name="T109" fmla="*/ 2147483646 h 5041"/>
              <a:gd name="T110" fmla="*/ 2147483646 w 4946"/>
              <a:gd name="T111" fmla="*/ 2147483646 h 5041"/>
              <a:gd name="T112" fmla="*/ 2147483646 w 4946"/>
              <a:gd name="T113" fmla="*/ 2147483646 h 5041"/>
              <a:gd name="T114" fmla="*/ 2147483646 w 4946"/>
              <a:gd name="T115" fmla="*/ 2147483646 h 5041"/>
              <a:gd name="T116" fmla="*/ 2147483646 w 4946"/>
              <a:gd name="T117" fmla="*/ 2147483646 h 504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946" h="5041">
                <a:moveTo>
                  <a:pt x="4946" y="532"/>
                </a:moveTo>
                <a:lnTo>
                  <a:pt x="4534" y="270"/>
                </a:lnTo>
                <a:lnTo>
                  <a:pt x="4106" y="0"/>
                </a:lnTo>
                <a:lnTo>
                  <a:pt x="2142" y="3139"/>
                </a:lnTo>
                <a:lnTo>
                  <a:pt x="2117" y="3136"/>
                </a:lnTo>
                <a:lnTo>
                  <a:pt x="2091" y="3134"/>
                </a:lnTo>
                <a:lnTo>
                  <a:pt x="2066" y="3133"/>
                </a:lnTo>
                <a:lnTo>
                  <a:pt x="2039" y="3133"/>
                </a:lnTo>
                <a:lnTo>
                  <a:pt x="2014" y="3134"/>
                </a:lnTo>
                <a:lnTo>
                  <a:pt x="1989" y="3136"/>
                </a:lnTo>
                <a:lnTo>
                  <a:pt x="1963" y="3138"/>
                </a:lnTo>
                <a:lnTo>
                  <a:pt x="1938" y="3142"/>
                </a:lnTo>
                <a:lnTo>
                  <a:pt x="1912" y="3147"/>
                </a:lnTo>
                <a:lnTo>
                  <a:pt x="1888" y="3153"/>
                </a:lnTo>
                <a:lnTo>
                  <a:pt x="1862" y="3160"/>
                </a:lnTo>
                <a:lnTo>
                  <a:pt x="1838" y="3168"/>
                </a:lnTo>
                <a:lnTo>
                  <a:pt x="1813" y="3177"/>
                </a:lnTo>
                <a:lnTo>
                  <a:pt x="1789" y="3188"/>
                </a:lnTo>
                <a:lnTo>
                  <a:pt x="1765" y="3200"/>
                </a:lnTo>
                <a:lnTo>
                  <a:pt x="1742" y="3212"/>
                </a:lnTo>
                <a:lnTo>
                  <a:pt x="1719" y="3226"/>
                </a:lnTo>
                <a:lnTo>
                  <a:pt x="1695" y="3242"/>
                </a:lnTo>
                <a:lnTo>
                  <a:pt x="1673" y="3259"/>
                </a:lnTo>
                <a:lnTo>
                  <a:pt x="1651" y="3277"/>
                </a:lnTo>
                <a:lnTo>
                  <a:pt x="1629" y="3297"/>
                </a:lnTo>
                <a:lnTo>
                  <a:pt x="1609" y="3317"/>
                </a:lnTo>
                <a:lnTo>
                  <a:pt x="1587" y="3339"/>
                </a:lnTo>
                <a:lnTo>
                  <a:pt x="1568" y="3363"/>
                </a:lnTo>
                <a:lnTo>
                  <a:pt x="1547" y="3388"/>
                </a:lnTo>
                <a:lnTo>
                  <a:pt x="1529" y="3415"/>
                </a:lnTo>
                <a:lnTo>
                  <a:pt x="1510" y="3442"/>
                </a:lnTo>
                <a:lnTo>
                  <a:pt x="1492" y="3472"/>
                </a:lnTo>
                <a:lnTo>
                  <a:pt x="1475" y="3503"/>
                </a:lnTo>
                <a:lnTo>
                  <a:pt x="1459" y="3536"/>
                </a:lnTo>
                <a:lnTo>
                  <a:pt x="1442" y="3570"/>
                </a:lnTo>
                <a:lnTo>
                  <a:pt x="1427" y="3605"/>
                </a:lnTo>
                <a:lnTo>
                  <a:pt x="1411" y="3653"/>
                </a:lnTo>
                <a:lnTo>
                  <a:pt x="1393" y="3699"/>
                </a:lnTo>
                <a:lnTo>
                  <a:pt x="1373" y="3744"/>
                </a:lnTo>
                <a:lnTo>
                  <a:pt x="1354" y="3787"/>
                </a:lnTo>
                <a:lnTo>
                  <a:pt x="1332" y="3828"/>
                </a:lnTo>
                <a:lnTo>
                  <a:pt x="1311" y="3868"/>
                </a:lnTo>
                <a:lnTo>
                  <a:pt x="1289" y="3908"/>
                </a:lnTo>
                <a:lnTo>
                  <a:pt x="1265" y="3944"/>
                </a:lnTo>
                <a:lnTo>
                  <a:pt x="1241" y="3981"/>
                </a:lnTo>
                <a:lnTo>
                  <a:pt x="1216" y="4016"/>
                </a:lnTo>
                <a:lnTo>
                  <a:pt x="1191" y="4048"/>
                </a:lnTo>
                <a:lnTo>
                  <a:pt x="1165" y="4081"/>
                </a:lnTo>
                <a:lnTo>
                  <a:pt x="1139" y="4111"/>
                </a:lnTo>
                <a:lnTo>
                  <a:pt x="1111" y="4141"/>
                </a:lnTo>
                <a:lnTo>
                  <a:pt x="1084" y="4170"/>
                </a:lnTo>
                <a:lnTo>
                  <a:pt x="1056" y="4197"/>
                </a:lnTo>
                <a:lnTo>
                  <a:pt x="1028" y="4222"/>
                </a:lnTo>
                <a:lnTo>
                  <a:pt x="999" y="4248"/>
                </a:lnTo>
                <a:lnTo>
                  <a:pt x="970" y="4271"/>
                </a:lnTo>
                <a:lnTo>
                  <a:pt x="940" y="4295"/>
                </a:lnTo>
                <a:lnTo>
                  <a:pt x="911" y="4316"/>
                </a:lnTo>
                <a:lnTo>
                  <a:pt x="881" y="4337"/>
                </a:lnTo>
                <a:lnTo>
                  <a:pt x="852" y="4356"/>
                </a:lnTo>
                <a:lnTo>
                  <a:pt x="821" y="4375"/>
                </a:lnTo>
                <a:lnTo>
                  <a:pt x="792" y="4393"/>
                </a:lnTo>
                <a:lnTo>
                  <a:pt x="761" y="4410"/>
                </a:lnTo>
                <a:lnTo>
                  <a:pt x="731" y="4425"/>
                </a:lnTo>
                <a:lnTo>
                  <a:pt x="701" y="4440"/>
                </a:lnTo>
                <a:lnTo>
                  <a:pt x="671" y="4455"/>
                </a:lnTo>
                <a:lnTo>
                  <a:pt x="641" y="4468"/>
                </a:lnTo>
                <a:lnTo>
                  <a:pt x="611" y="4480"/>
                </a:lnTo>
                <a:lnTo>
                  <a:pt x="582" y="4492"/>
                </a:lnTo>
                <a:lnTo>
                  <a:pt x="524" y="4513"/>
                </a:lnTo>
                <a:lnTo>
                  <a:pt x="468" y="4531"/>
                </a:lnTo>
                <a:lnTo>
                  <a:pt x="413" y="4547"/>
                </a:lnTo>
                <a:lnTo>
                  <a:pt x="359" y="4561"/>
                </a:lnTo>
                <a:lnTo>
                  <a:pt x="309" y="4572"/>
                </a:lnTo>
                <a:lnTo>
                  <a:pt x="261" y="4581"/>
                </a:lnTo>
                <a:lnTo>
                  <a:pt x="215" y="4588"/>
                </a:lnTo>
                <a:lnTo>
                  <a:pt x="174" y="4594"/>
                </a:lnTo>
                <a:lnTo>
                  <a:pt x="135" y="4598"/>
                </a:lnTo>
                <a:lnTo>
                  <a:pt x="102" y="4601"/>
                </a:lnTo>
                <a:lnTo>
                  <a:pt x="72" y="4603"/>
                </a:lnTo>
                <a:lnTo>
                  <a:pt x="47" y="4604"/>
                </a:lnTo>
                <a:lnTo>
                  <a:pt x="12" y="4605"/>
                </a:lnTo>
                <a:lnTo>
                  <a:pt x="0" y="4605"/>
                </a:lnTo>
                <a:lnTo>
                  <a:pt x="17" y="4616"/>
                </a:lnTo>
                <a:lnTo>
                  <a:pt x="68" y="4645"/>
                </a:lnTo>
                <a:lnTo>
                  <a:pt x="105" y="4666"/>
                </a:lnTo>
                <a:lnTo>
                  <a:pt x="150" y="4689"/>
                </a:lnTo>
                <a:lnTo>
                  <a:pt x="201" y="4714"/>
                </a:lnTo>
                <a:lnTo>
                  <a:pt x="258" y="4743"/>
                </a:lnTo>
                <a:lnTo>
                  <a:pt x="321" y="4773"/>
                </a:lnTo>
                <a:lnTo>
                  <a:pt x="390" y="4802"/>
                </a:lnTo>
                <a:lnTo>
                  <a:pt x="466" y="4833"/>
                </a:lnTo>
                <a:lnTo>
                  <a:pt x="545" y="4863"/>
                </a:lnTo>
                <a:lnTo>
                  <a:pt x="587" y="4878"/>
                </a:lnTo>
                <a:lnTo>
                  <a:pt x="630" y="4893"/>
                </a:lnTo>
                <a:lnTo>
                  <a:pt x="673" y="4908"/>
                </a:lnTo>
                <a:lnTo>
                  <a:pt x="718" y="4921"/>
                </a:lnTo>
                <a:lnTo>
                  <a:pt x="764" y="4935"/>
                </a:lnTo>
                <a:lnTo>
                  <a:pt x="811" y="4949"/>
                </a:lnTo>
                <a:lnTo>
                  <a:pt x="858" y="4961"/>
                </a:lnTo>
                <a:lnTo>
                  <a:pt x="907" y="4973"/>
                </a:lnTo>
                <a:lnTo>
                  <a:pt x="956" y="4983"/>
                </a:lnTo>
                <a:lnTo>
                  <a:pt x="1006" y="4995"/>
                </a:lnTo>
                <a:lnTo>
                  <a:pt x="1057" y="5004"/>
                </a:lnTo>
                <a:lnTo>
                  <a:pt x="1108" y="5012"/>
                </a:lnTo>
                <a:lnTo>
                  <a:pt x="1160" y="5020"/>
                </a:lnTo>
                <a:lnTo>
                  <a:pt x="1213" y="5026"/>
                </a:lnTo>
                <a:lnTo>
                  <a:pt x="1266" y="5032"/>
                </a:lnTo>
                <a:lnTo>
                  <a:pt x="1320" y="5036"/>
                </a:lnTo>
                <a:lnTo>
                  <a:pt x="1374" y="5039"/>
                </a:lnTo>
                <a:lnTo>
                  <a:pt x="1429" y="5040"/>
                </a:lnTo>
                <a:lnTo>
                  <a:pt x="1484" y="5041"/>
                </a:lnTo>
                <a:lnTo>
                  <a:pt x="1539" y="5040"/>
                </a:lnTo>
                <a:lnTo>
                  <a:pt x="1594" y="5037"/>
                </a:lnTo>
                <a:lnTo>
                  <a:pt x="1650" y="5033"/>
                </a:lnTo>
                <a:lnTo>
                  <a:pt x="1706" y="5027"/>
                </a:lnTo>
                <a:lnTo>
                  <a:pt x="1762" y="5019"/>
                </a:lnTo>
                <a:lnTo>
                  <a:pt x="1818" y="5010"/>
                </a:lnTo>
                <a:lnTo>
                  <a:pt x="1874" y="4999"/>
                </a:lnTo>
                <a:lnTo>
                  <a:pt x="1930" y="4985"/>
                </a:lnTo>
                <a:lnTo>
                  <a:pt x="1986" y="4970"/>
                </a:lnTo>
                <a:lnTo>
                  <a:pt x="2043" y="4953"/>
                </a:lnTo>
                <a:lnTo>
                  <a:pt x="2099" y="4933"/>
                </a:lnTo>
                <a:lnTo>
                  <a:pt x="2155" y="4912"/>
                </a:lnTo>
                <a:lnTo>
                  <a:pt x="2210" y="4888"/>
                </a:lnTo>
                <a:lnTo>
                  <a:pt x="2265" y="4862"/>
                </a:lnTo>
                <a:lnTo>
                  <a:pt x="2320" y="4834"/>
                </a:lnTo>
                <a:lnTo>
                  <a:pt x="2375" y="4802"/>
                </a:lnTo>
                <a:lnTo>
                  <a:pt x="2429" y="4768"/>
                </a:lnTo>
                <a:lnTo>
                  <a:pt x="2455" y="4751"/>
                </a:lnTo>
                <a:lnTo>
                  <a:pt x="2482" y="4733"/>
                </a:lnTo>
                <a:lnTo>
                  <a:pt x="2508" y="4713"/>
                </a:lnTo>
                <a:lnTo>
                  <a:pt x="2535" y="4694"/>
                </a:lnTo>
                <a:lnTo>
                  <a:pt x="2561" y="4673"/>
                </a:lnTo>
                <a:lnTo>
                  <a:pt x="2588" y="4652"/>
                </a:lnTo>
                <a:lnTo>
                  <a:pt x="2614" y="4630"/>
                </a:lnTo>
                <a:lnTo>
                  <a:pt x="2639" y="4608"/>
                </a:lnTo>
                <a:lnTo>
                  <a:pt x="2661" y="4588"/>
                </a:lnTo>
                <a:lnTo>
                  <a:pt x="2681" y="4569"/>
                </a:lnTo>
                <a:lnTo>
                  <a:pt x="2701" y="4547"/>
                </a:lnTo>
                <a:lnTo>
                  <a:pt x="2719" y="4527"/>
                </a:lnTo>
                <a:lnTo>
                  <a:pt x="2737" y="4506"/>
                </a:lnTo>
                <a:lnTo>
                  <a:pt x="2755" y="4483"/>
                </a:lnTo>
                <a:lnTo>
                  <a:pt x="2771" y="4461"/>
                </a:lnTo>
                <a:lnTo>
                  <a:pt x="2786" y="4438"/>
                </a:lnTo>
                <a:lnTo>
                  <a:pt x="2800" y="4415"/>
                </a:lnTo>
                <a:lnTo>
                  <a:pt x="2815" y="4392"/>
                </a:lnTo>
                <a:lnTo>
                  <a:pt x="2827" y="4367"/>
                </a:lnTo>
                <a:lnTo>
                  <a:pt x="2839" y="4344"/>
                </a:lnTo>
                <a:lnTo>
                  <a:pt x="2850" y="4319"/>
                </a:lnTo>
                <a:lnTo>
                  <a:pt x="2861" y="4294"/>
                </a:lnTo>
                <a:lnTo>
                  <a:pt x="2871" y="4268"/>
                </a:lnTo>
                <a:lnTo>
                  <a:pt x="2880" y="4243"/>
                </a:lnTo>
                <a:lnTo>
                  <a:pt x="2887" y="4217"/>
                </a:lnTo>
                <a:lnTo>
                  <a:pt x="2894" y="4192"/>
                </a:lnTo>
                <a:lnTo>
                  <a:pt x="2900" y="4166"/>
                </a:lnTo>
                <a:lnTo>
                  <a:pt x="2906" y="4140"/>
                </a:lnTo>
                <a:lnTo>
                  <a:pt x="2910" y="4113"/>
                </a:lnTo>
                <a:lnTo>
                  <a:pt x="2915" y="4087"/>
                </a:lnTo>
                <a:lnTo>
                  <a:pt x="2918" y="4061"/>
                </a:lnTo>
                <a:lnTo>
                  <a:pt x="2919" y="4034"/>
                </a:lnTo>
                <a:lnTo>
                  <a:pt x="2921" y="4008"/>
                </a:lnTo>
                <a:lnTo>
                  <a:pt x="2921" y="3981"/>
                </a:lnTo>
                <a:lnTo>
                  <a:pt x="2920" y="3955"/>
                </a:lnTo>
                <a:lnTo>
                  <a:pt x="2919" y="3928"/>
                </a:lnTo>
                <a:lnTo>
                  <a:pt x="2917" y="3901"/>
                </a:lnTo>
                <a:lnTo>
                  <a:pt x="2912" y="3874"/>
                </a:lnTo>
                <a:lnTo>
                  <a:pt x="2909" y="3849"/>
                </a:lnTo>
                <a:lnTo>
                  <a:pt x="2904" y="3822"/>
                </a:lnTo>
                <a:lnTo>
                  <a:pt x="4946" y="532"/>
                </a:lnTo>
                <a:close/>
                <a:moveTo>
                  <a:pt x="2479" y="3126"/>
                </a:moveTo>
                <a:lnTo>
                  <a:pt x="2732" y="2726"/>
                </a:lnTo>
                <a:lnTo>
                  <a:pt x="3096" y="2957"/>
                </a:lnTo>
                <a:lnTo>
                  <a:pt x="2842" y="3358"/>
                </a:lnTo>
                <a:lnTo>
                  <a:pt x="2479" y="3126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anchor="ctr">
            <a:normAutofit/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sz="1510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11" name="椭圆 10"/>
          <p:cNvSpPr/>
          <p:nvPr>
            <p:custDataLst>
              <p:tags r:id="rId12"/>
            </p:custDataLst>
          </p:nvPr>
        </p:nvSpPr>
        <p:spPr>
          <a:xfrm>
            <a:off x="4963808" y="2900672"/>
            <a:ext cx="637842" cy="637842"/>
          </a:xfrm>
          <a:prstGeom prst="ellipse">
            <a:avLst/>
          </a:prstGeom>
          <a:solidFill>
            <a:srgbClr val="808080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510">
              <a:sym typeface="Arial" panose="020B0604020202020204" pitchFamily="34" charset="0"/>
            </a:endParaRPr>
          </a:p>
        </p:txBody>
      </p:sp>
      <p:sp>
        <p:nvSpPr>
          <p:cNvPr id="15" name="KSO_Shape"/>
          <p:cNvSpPr/>
          <p:nvPr>
            <p:custDataLst>
              <p:tags r:id="rId13"/>
            </p:custDataLst>
          </p:nvPr>
        </p:nvSpPr>
        <p:spPr bwMode="auto">
          <a:xfrm flipH="1">
            <a:off x="5170393" y="3094798"/>
            <a:ext cx="225073" cy="250394"/>
          </a:xfrm>
          <a:custGeom>
            <a:avLst/>
            <a:gdLst>
              <a:gd name="T0" fmla="*/ 324081616 w 7313"/>
              <a:gd name="T1" fmla="*/ 0 h 8141"/>
              <a:gd name="T2" fmla="*/ 339365365 w 7313"/>
              <a:gd name="T3" fmla="*/ 6789765 h 8141"/>
              <a:gd name="T4" fmla="*/ 339639393 w 7313"/>
              <a:gd name="T5" fmla="*/ 26009182 h 8141"/>
              <a:gd name="T6" fmla="*/ 326382416 w 7313"/>
              <a:gd name="T7" fmla="*/ 33127484 h 8141"/>
              <a:gd name="T8" fmla="*/ 340954068 w 7313"/>
              <a:gd name="T9" fmla="*/ 36139074 h 8141"/>
              <a:gd name="T10" fmla="*/ 364619402 w 7313"/>
              <a:gd name="T11" fmla="*/ 25187839 h 8141"/>
              <a:gd name="T12" fmla="*/ 386367247 w 7313"/>
              <a:gd name="T13" fmla="*/ 35591512 h 8141"/>
              <a:gd name="T14" fmla="*/ 395296418 w 7313"/>
              <a:gd name="T15" fmla="*/ 52018598 h 8141"/>
              <a:gd name="T16" fmla="*/ 400445838 w 7313"/>
              <a:gd name="T17" fmla="*/ 76604119 h 8141"/>
              <a:gd name="T18" fmla="*/ 386257496 w 7313"/>
              <a:gd name="T19" fmla="*/ 111593547 h 8141"/>
              <a:gd name="T20" fmla="*/ 345555668 w 7313"/>
              <a:gd name="T21" fmla="*/ 148663476 h 8141"/>
              <a:gd name="T22" fmla="*/ 311043908 w 7313"/>
              <a:gd name="T23" fmla="*/ 169525578 h 8141"/>
              <a:gd name="T24" fmla="*/ 317288969 w 7313"/>
              <a:gd name="T25" fmla="*/ 180531569 h 8141"/>
              <a:gd name="T26" fmla="*/ 326053864 w 7313"/>
              <a:gd name="T27" fmla="*/ 197177679 h 8141"/>
              <a:gd name="T28" fmla="*/ 312523094 w 7313"/>
              <a:gd name="T29" fmla="*/ 210154892 h 8141"/>
              <a:gd name="T30" fmla="*/ 284584946 w 7313"/>
              <a:gd name="T31" fmla="*/ 217985025 h 8141"/>
              <a:gd name="T32" fmla="*/ 253798179 w 7313"/>
              <a:gd name="T33" fmla="*/ 242515790 h 8141"/>
              <a:gd name="T34" fmla="*/ 237473548 w 7313"/>
              <a:gd name="T35" fmla="*/ 260530805 h 8141"/>
              <a:gd name="T36" fmla="*/ 245855132 w 7313"/>
              <a:gd name="T37" fmla="*/ 279093147 h 8141"/>
              <a:gd name="T38" fmla="*/ 233091217 w 7313"/>
              <a:gd name="T39" fmla="*/ 290975236 h 8141"/>
              <a:gd name="T40" fmla="*/ 229914045 w 7313"/>
              <a:gd name="T41" fmla="*/ 321529181 h 8141"/>
              <a:gd name="T42" fmla="*/ 254620027 w 7313"/>
              <a:gd name="T43" fmla="*/ 354656899 h 8141"/>
              <a:gd name="T44" fmla="*/ 266069032 w 7313"/>
              <a:gd name="T45" fmla="*/ 365827158 h 8141"/>
              <a:gd name="T46" fmla="*/ 282284147 w 7313"/>
              <a:gd name="T47" fmla="*/ 389974630 h 8141"/>
              <a:gd name="T48" fmla="*/ 284913498 w 7313"/>
              <a:gd name="T49" fmla="*/ 407441849 h 8141"/>
              <a:gd name="T50" fmla="*/ 290720256 w 7313"/>
              <a:gd name="T51" fmla="*/ 422061981 h 8141"/>
              <a:gd name="T52" fmla="*/ 274340866 w 7313"/>
              <a:gd name="T53" fmla="*/ 434984438 h 8141"/>
              <a:gd name="T54" fmla="*/ 211014586 w 7313"/>
              <a:gd name="T55" fmla="*/ 445552379 h 8141"/>
              <a:gd name="T56" fmla="*/ 137499219 w 7313"/>
              <a:gd name="T57" fmla="*/ 438324565 h 8141"/>
              <a:gd name="T58" fmla="*/ 111423568 w 7313"/>
              <a:gd name="T59" fmla="*/ 425894913 h 8141"/>
              <a:gd name="T60" fmla="*/ 115751374 w 7313"/>
              <a:gd name="T61" fmla="*/ 407551362 h 8141"/>
              <a:gd name="T62" fmla="*/ 118654753 w 7313"/>
              <a:gd name="T63" fmla="*/ 389810362 h 8141"/>
              <a:gd name="T64" fmla="*/ 134650599 w 7313"/>
              <a:gd name="T65" fmla="*/ 365443865 h 8141"/>
              <a:gd name="T66" fmla="*/ 146318873 w 7313"/>
              <a:gd name="T67" fmla="*/ 354383118 h 8141"/>
              <a:gd name="T68" fmla="*/ 170860579 w 7313"/>
              <a:gd name="T69" fmla="*/ 321310156 h 8141"/>
              <a:gd name="T70" fmla="*/ 165984952 w 7313"/>
              <a:gd name="T71" fmla="*/ 290372919 h 8141"/>
              <a:gd name="T72" fmla="*/ 154700223 w 7313"/>
              <a:gd name="T73" fmla="*/ 275479240 h 8141"/>
              <a:gd name="T74" fmla="*/ 165218097 w 7313"/>
              <a:gd name="T75" fmla="*/ 257354713 h 8141"/>
              <a:gd name="T76" fmla="*/ 145004197 w 7313"/>
              <a:gd name="T77" fmla="*/ 241475423 h 8141"/>
              <a:gd name="T78" fmla="*/ 114710492 w 7313"/>
              <a:gd name="T79" fmla="*/ 216287583 h 8141"/>
              <a:gd name="T80" fmla="*/ 88689599 w 7313"/>
              <a:gd name="T81" fmla="*/ 210319160 h 8141"/>
              <a:gd name="T82" fmla="*/ 75158829 w 7313"/>
              <a:gd name="T83" fmla="*/ 199203657 h 8141"/>
              <a:gd name="T84" fmla="*/ 81403890 w 7313"/>
              <a:gd name="T85" fmla="*/ 181900473 h 8141"/>
              <a:gd name="T86" fmla="*/ 92469585 w 7313"/>
              <a:gd name="T87" fmla="*/ 173796559 h 8141"/>
              <a:gd name="T88" fmla="*/ 63545314 w 7313"/>
              <a:gd name="T89" fmla="*/ 152934458 h 8141"/>
              <a:gd name="T90" fmla="*/ 18351404 w 7313"/>
              <a:gd name="T91" fmla="*/ 116904896 h 8141"/>
              <a:gd name="T92" fmla="*/ 602579 w 7313"/>
              <a:gd name="T93" fmla="*/ 79889490 h 8141"/>
              <a:gd name="T94" fmla="*/ 5039902 w 7313"/>
              <a:gd name="T95" fmla="*/ 52675672 h 8141"/>
              <a:gd name="T96" fmla="*/ 12654398 w 7313"/>
              <a:gd name="T97" fmla="*/ 39205653 h 8141"/>
              <a:gd name="T98" fmla="*/ 30896284 w 7313"/>
              <a:gd name="T99" fmla="*/ 25625889 h 8141"/>
              <a:gd name="T100" fmla="*/ 57026460 w 7313"/>
              <a:gd name="T101" fmla="*/ 32744191 h 8141"/>
              <a:gd name="T102" fmla="*/ 78171725 w 7313"/>
              <a:gd name="T103" fmla="*/ 41067363 h 8141"/>
              <a:gd name="T104" fmla="*/ 60751686 w 7313"/>
              <a:gd name="T105" fmla="*/ 25461620 h 8141"/>
              <a:gd name="T106" fmla="*/ 62559424 w 7313"/>
              <a:gd name="T107" fmla="*/ 5366105 h 8141"/>
              <a:gd name="T108" fmla="*/ 53246708 w 7313"/>
              <a:gd name="T109" fmla="*/ 102722814 h 8141"/>
              <a:gd name="T110" fmla="*/ 87046372 w 7313"/>
              <a:gd name="T111" fmla="*/ 132455649 h 8141"/>
              <a:gd name="T112" fmla="*/ 65079258 w 7313"/>
              <a:gd name="T113" fmla="*/ 79287172 h 8141"/>
              <a:gd name="T114" fmla="*/ 51164944 w 7313"/>
              <a:gd name="T115" fmla="*/ 85803156 h 8141"/>
              <a:gd name="T116" fmla="*/ 315042928 w 7313"/>
              <a:gd name="T117" fmla="*/ 102558545 h 8141"/>
              <a:gd name="T118" fmla="*/ 341228096 w 7313"/>
              <a:gd name="T119" fmla="*/ 111319533 h 8141"/>
              <a:gd name="T120" fmla="*/ 350759846 w 7313"/>
              <a:gd name="T121" fmla="*/ 89252795 h 8141"/>
              <a:gd name="T122" fmla="*/ 341611406 w 7313"/>
              <a:gd name="T123" fmla="*/ 79068147 h 81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7313" h="8141">
                <a:moveTo>
                  <a:pt x="1162" y="79"/>
                </a:moveTo>
                <a:lnTo>
                  <a:pt x="1162" y="79"/>
                </a:lnTo>
                <a:lnTo>
                  <a:pt x="1173" y="69"/>
                </a:lnTo>
                <a:lnTo>
                  <a:pt x="1185" y="60"/>
                </a:lnTo>
                <a:lnTo>
                  <a:pt x="1198" y="51"/>
                </a:lnTo>
                <a:lnTo>
                  <a:pt x="1211" y="42"/>
                </a:lnTo>
                <a:lnTo>
                  <a:pt x="1224" y="35"/>
                </a:lnTo>
                <a:lnTo>
                  <a:pt x="1238" y="28"/>
                </a:lnTo>
                <a:lnTo>
                  <a:pt x="1252" y="23"/>
                </a:lnTo>
                <a:lnTo>
                  <a:pt x="1266" y="17"/>
                </a:lnTo>
                <a:lnTo>
                  <a:pt x="1282" y="13"/>
                </a:lnTo>
                <a:lnTo>
                  <a:pt x="1296" y="10"/>
                </a:lnTo>
                <a:lnTo>
                  <a:pt x="1326" y="4"/>
                </a:lnTo>
                <a:lnTo>
                  <a:pt x="1357" y="1"/>
                </a:lnTo>
                <a:lnTo>
                  <a:pt x="1388" y="0"/>
                </a:lnTo>
                <a:lnTo>
                  <a:pt x="5916" y="0"/>
                </a:lnTo>
                <a:lnTo>
                  <a:pt x="5936" y="0"/>
                </a:lnTo>
                <a:lnTo>
                  <a:pt x="5954" y="0"/>
                </a:lnTo>
                <a:lnTo>
                  <a:pt x="5973" y="2"/>
                </a:lnTo>
                <a:lnTo>
                  <a:pt x="5992" y="4"/>
                </a:lnTo>
                <a:lnTo>
                  <a:pt x="6011" y="8"/>
                </a:lnTo>
                <a:lnTo>
                  <a:pt x="6029" y="13"/>
                </a:lnTo>
                <a:lnTo>
                  <a:pt x="6048" y="18"/>
                </a:lnTo>
                <a:lnTo>
                  <a:pt x="6065" y="25"/>
                </a:lnTo>
                <a:lnTo>
                  <a:pt x="6083" y="31"/>
                </a:lnTo>
                <a:lnTo>
                  <a:pt x="6099" y="40"/>
                </a:lnTo>
                <a:lnTo>
                  <a:pt x="6115" y="50"/>
                </a:lnTo>
                <a:lnTo>
                  <a:pt x="6132" y="61"/>
                </a:lnTo>
                <a:lnTo>
                  <a:pt x="6146" y="72"/>
                </a:lnTo>
                <a:lnTo>
                  <a:pt x="6160" y="85"/>
                </a:lnTo>
                <a:lnTo>
                  <a:pt x="6173" y="99"/>
                </a:lnTo>
                <a:lnTo>
                  <a:pt x="6186" y="113"/>
                </a:lnTo>
                <a:lnTo>
                  <a:pt x="6195" y="124"/>
                </a:lnTo>
                <a:lnTo>
                  <a:pt x="6202" y="136"/>
                </a:lnTo>
                <a:lnTo>
                  <a:pt x="6210" y="148"/>
                </a:lnTo>
                <a:lnTo>
                  <a:pt x="6216" y="160"/>
                </a:lnTo>
                <a:lnTo>
                  <a:pt x="6223" y="172"/>
                </a:lnTo>
                <a:lnTo>
                  <a:pt x="6228" y="185"/>
                </a:lnTo>
                <a:lnTo>
                  <a:pt x="6238" y="211"/>
                </a:lnTo>
                <a:lnTo>
                  <a:pt x="6245" y="237"/>
                </a:lnTo>
                <a:lnTo>
                  <a:pt x="6249" y="264"/>
                </a:lnTo>
                <a:lnTo>
                  <a:pt x="6251" y="292"/>
                </a:lnTo>
                <a:lnTo>
                  <a:pt x="6251" y="319"/>
                </a:lnTo>
                <a:lnTo>
                  <a:pt x="6249" y="348"/>
                </a:lnTo>
                <a:lnTo>
                  <a:pt x="6243" y="375"/>
                </a:lnTo>
                <a:lnTo>
                  <a:pt x="6236" y="401"/>
                </a:lnTo>
                <a:lnTo>
                  <a:pt x="6226" y="427"/>
                </a:lnTo>
                <a:lnTo>
                  <a:pt x="6221" y="439"/>
                </a:lnTo>
                <a:lnTo>
                  <a:pt x="6214" y="452"/>
                </a:lnTo>
                <a:lnTo>
                  <a:pt x="6208" y="464"/>
                </a:lnTo>
                <a:lnTo>
                  <a:pt x="6200" y="475"/>
                </a:lnTo>
                <a:lnTo>
                  <a:pt x="6191" y="487"/>
                </a:lnTo>
                <a:lnTo>
                  <a:pt x="6183" y="498"/>
                </a:lnTo>
                <a:lnTo>
                  <a:pt x="6173" y="508"/>
                </a:lnTo>
                <a:lnTo>
                  <a:pt x="6163" y="517"/>
                </a:lnTo>
                <a:lnTo>
                  <a:pt x="6151" y="530"/>
                </a:lnTo>
                <a:lnTo>
                  <a:pt x="6137" y="542"/>
                </a:lnTo>
                <a:lnTo>
                  <a:pt x="6123" y="552"/>
                </a:lnTo>
                <a:lnTo>
                  <a:pt x="6109" y="562"/>
                </a:lnTo>
                <a:lnTo>
                  <a:pt x="6093" y="571"/>
                </a:lnTo>
                <a:lnTo>
                  <a:pt x="6077" y="578"/>
                </a:lnTo>
                <a:lnTo>
                  <a:pt x="6061" y="585"/>
                </a:lnTo>
                <a:lnTo>
                  <a:pt x="6045" y="590"/>
                </a:lnTo>
                <a:lnTo>
                  <a:pt x="6027" y="594"/>
                </a:lnTo>
                <a:lnTo>
                  <a:pt x="6010" y="599"/>
                </a:lnTo>
                <a:lnTo>
                  <a:pt x="5992" y="602"/>
                </a:lnTo>
                <a:lnTo>
                  <a:pt x="5975" y="604"/>
                </a:lnTo>
                <a:lnTo>
                  <a:pt x="5958" y="605"/>
                </a:lnTo>
                <a:lnTo>
                  <a:pt x="5939" y="606"/>
                </a:lnTo>
                <a:lnTo>
                  <a:pt x="5922" y="606"/>
                </a:lnTo>
                <a:lnTo>
                  <a:pt x="5904" y="606"/>
                </a:lnTo>
                <a:lnTo>
                  <a:pt x="5870" y="894"/>
                </a:lnTo>
                <a:lnTo>
                  <a:pt x="5908" y="876"/>
                </a:lnTo>
                <a:lnTo>
                  <a:pt x="5947" y="858"/>
                </a:lnTo>
                <a:lnTo>
                  <a:pt x="5985" y="840"/>
                </a:lnTo>
                <a:lnTo>
                  <a:pt x="6024" y="824"/>
                </a:lnTo>
                <a:lnTo>
                  <a:pt x="6103" y="793"/>
                </a:lnTo>
                <a:lnTo>
                  <a:pt x="6183" y="764"/>
                </a:lnTo>
                <a:lnTo>
                  <a:pt x="6186" y="750"/>
                </a:lnTo>
                <a:lnTo>
                  <a:pt x="6189" y="737"/>
                </a:lnTo>
                <a:lnTo>
                  <a:pt x="6199" y="710"/>
                </a:lnTo>
                <a:lnTo>
                  <a:pt x="6210" y="685"/>
                </a:lnTo>
                <a:lnTo>
                  <a:pt x="6224" y="660"/>
                </a:lnTo>
                <a:lnTo>
                  <a:pt x="6239" y="637"/>
                </a:lnTo>
                <a:lnTo>
                  <a:pt x="6255" y="615"/>
                </a:lnTo>
                <a:lnTo>
                  <a:pt x="6274" y="594"/>
                </a:lnTo>
                <a:lnTo>
                  <a:pt x="6295" y="576"/>
                </a:lnTo>
                <a:lnTo>
                  <a:pt x="6316" y="558"/>
                </a:lnTo>
                <a:lnTo>
                  <a:pt x="6339" y="541"/>
                </a:lnTo>
                <a:lnTo>
                  <a:pt x="6363" y="527"/>
                </a:lnTo>
                <a:lnTo>
                  <a:pt x="6387" y="514"/>
                </a:lnTo>
                <a:lnTo>
                  <a:pt x="6413" y="502"/>
                </a:lnTo>
                <a:lnTo>
                  <a:pt x="6439" y="491"/>
                </a:lnTo>
                <a:lnTo>
                  <a:pt x="6465" y="483"/>
                </a:lnTo>
                <a:lnTo>
                  <a:pt x="6492" y="476"/>
                </a:lnTo>
                <a:lnTo>
                  <a:pt x="6524" y="469"/>
                </a:lnTo>
                <a:lnTo>
                  <a:pt x="6556" y="465"/>
                </a:lnTo>
                <a:lnTo>
                  <a:pt x="6590" y="462"/>
                </a:lnTo>
                <a:lnTo>
                  <a:pt x="6623" y="460"/>
                </a:lnTo>
                <a:lnTo>
                  <a:pt x="6656" y="460"/>
                </a:lnTo>
                <a:lnTo>
                  <a:pt x="6690" y="461"/>
                </a:lnTo>
                <a:lnTo>
                  <a:pt x="6723" y="464"/>
                </a:lnTo>
                <a:lnTo>
                  <a:pt x="6755" y="469"/>
                </a:lnTo>
                <a:lnTo>
                  <a:pt x="6788" y="476"/>
                </a:lnTo>
                <a:lnTo>
                  <a:pt x="6820" y="485"/>
                </a:lnTo>
                <a:lnTo>
                  <a:pt x="6851" y="496"/>
                </a:lnTo>
                <a:lnTo>
                  <a:pt x="6881" y="508"/>
                </a:lnTo>
                <a:lnTo>
                  <a:pt x="6911" y="523"/>
                </a:lnTo>
                <a:lnTo>
                  <a:pt x="6939" y="539"/>
                </a:lnTo>
                <a:lnTo>
                  <a:pt x="6966" y="559"/>
                </a:lnTo>
                <a:lnTo>
                  <a:pt x="6979" y="568"/>
                </a:lnTo>
                <a:lnTo>
                  <a:pt x="6992" y="579"/>
                </a:lnTo>
                <a:lnTo>
                  <a:pt x="7006" y="592"/>
                </a:lnTo>
                <a:lnTo>
                  <a:pt x="7020" y="605"/>
                </a:lnTo>
                <a:lnTo>
                  <a:pt x="7031" y="619"/>
                </a:lnTo>
                <a:lnTo>
                  <a:pt x="7043" y="635"/>
                </a:lnTo>
                <a:lnTo>
                  <a:pt x="7053" y="650"/>
                </a:lnTo>
                <a:lnTo>
                  <a:pt x="7063" y="666"/>
                </a:lnTo>
                <a:lnTo>
                  <a:pt x="7072" y="683"/>
                </a:lnTo>
                <a:lnTo>
                  <a:pt x="7079" y="700"/>
                </a:lnTo>
                <a:lnTo>
                  <a:pt x="7086" y="717"/>
                </a:lnTo>
                <a:lnTo>
                  <a:pt x="7091" y="736"/>
                </a:lnTo>
                <a:lnTo>
                  <a:pt x="7095" y="753"/>
                </a:lnTo>
                <a:lnTo>
                  <a:pt x="7098" y="772"/>
                </a:lnTo>
                <a:lnTo>
                  <a:pt x="7100" y="791"/>
                </a:lnTo>
                <a:lnTo>
                  <a:pt x="7100" y="810"/>
                </a:lnTo>
                <a:lnTo>
                  <a:pt x="7099" y="828"/>
                </a:lnTo>
                <a:lnTo>
                  <a:pt x="7097" y="848"/>
                </a:lnTo>
                <a:lnTo>
                  <a:pt x="7121" y="864"/>
                </a:lnTo>
                <a:lnTo>
                  <a:pt x="7143" y="881"/>
                </a:lnTo>
                <a:lnTo>
                  <a:pt x="7165" y="899"/>
                </a:lnTo>
                <a:lnTo>
                  <a:pt x="7187" y="918"/>
                </a:lnTo>
                <a:lnTo>
                  <a:pt x="7206" y="939"/>
                </a:lnTo>
                <a:lnTo>
                  <a:pt x="7216" y="950"/>
                </a:lnTo>
                <a:lnTo>
                  <a:pt x="7225" y="961"/>
                </a:lnTo>
                <a:lnTo>
                  <a:pt x="7233" y="973"/>
                </a:lnTo>
                <a:lnTo>
                  <a:pt x="7240" y="985"/>
                </a:lnTo>
                <a:lnTo>
                  <a:pt x="7247" y="998"/>
                </a:lnTo>
                <a:lnTo>
                  <a:pt x="7253" y="1011"/>
                </a:lnTo>
                <a:lnTo>
                  <a:pt x="7265" y="1041"/>
                </a:lnTo>
                <a:lnTo>
                  <a:pt x="7276" y="1073"/>
                </a:lnTo>
                <a:lnTo>
                  <a:pt x="7285" y="1104"/>
                </a:lnTo>
                <a:lnTo>
                  <a:pt x="7293" y="1137"/>
                </a:lnTo>
                <a:lnTo>
                  <a:pt x="7300" y="1168"/>
                </a:lnTo>
                <a:lnTo>
                  <a:pt x="7305" y="1201"/>
                </a:lnTo>
                <a:lnTo>
                  <a:pt x="7309" y="1234"/>
                </a:lnTo>
                <a:lnTo>
                  <a:pt x="7312" y="1267"/>
                </a:lnTo>
                <a:lnTo>
                  <a:pt x="7313" y="1300"/>
                </a:lnTo>
                <a:lnTo>
                  <a:pt x="7313" y="1333"/>
                </a:lnTo>
                <a:lnTo>
                  <a:pt x="7312" y="1366"/>
                </a:lnTo>
                <a:lnTo>
                  <a:pt x="7310" y="1399"/>
                </a:lnTo>
                <a:lnTo>
                  <a:pt x="7306" y="1431"/>
                </a:lnTo>
                <a:lnTo>
                  <a:pt x="7302" y="1465"/>
                </a:lnTo>
                <a:lnTo>
                  <a:pt x="7297" y="1498"/>
                </a:lnTo>
                <a:lnTo>
                  <a:pt x="7290" y="1529"/>
                </a:lnTo>
                <a:lnTo>
                  <a:pt x="7279" y="1572"/>
                </a:lnTo>
                <a:lnTo>
                  <a:pt x="7267" y="1614"/>
                </a:lnTo>
                <a:lnTo>
                  <a:pt x="7254" y="1655"/>
                </a:lnTo>
                <a:lnTo>
                  <a:pt x="7239" y="1696"/>
                </a:lnTo>
                <a:lnTo>
                  <a:pt x="7223" y="1736"/>
                </a:lnTo>
                <a:lnTo>
                  <a:pt x="7205" y="1776"/>
                </a:lnTo>
                <a:lnTo>
                  <a:pt x="7187" y="1815"/>
                </a:lnTo>
                <a:lnTo>
                  <a:pt x="7166" y="1853"/>
                </a:lnTo>
                <a:lnTo>
                  <a:pt x="7146" y="1891"/>
                </a:lnTo>
                <a:lnTo>
                  <a:pt x="7123" y="1929"/>
                </a:lnTo>
                <a:lnTo>
                  <a:pt x="7100" y="1966"/>
                </a:lnTo>
                <a:lnTo>
                  <a:pt x="7076" y="2002"/>
                </a:lnTo>
                <a:lnTo>
                  <a:pt x="7051" y="2038"/>
                </a:lnTo>
                <a:lnTo>
                  <a:pt x="7026" y="2073"/>
                </a:lnTo>
                <a:lnTo>
                  <a:pt x="7000" y="2108"/>
                </a:lnTo>
                <a:lnTo>
                  <a:pt x="6973" y="2142"/>
                </a:lnTo>
                <a:lnTo>
                  <a:pt x="6933" y="2190"/>
                </a:lnTo>
                <a:lnTo>
                  <a:pt x="6891" y="2237"/>
                </a:lnTo>
                <a:lnTo>
                  <a:pt x="6848" y="2284"/>
                </a:lnTo>
                <a:lnTo>
                  <a:pt x="6804" y="2329"/>
                </a:lnTo>
                <a:lnTo>
                  <a:pt x="6759" y="2373"/>
                </a:lnTo>
                <a:lnTo>
                  <a:pt x="6713" y="2416"/>
                </a:lnTo>
                <a:lnTo>
                  <a:pt x="6666" y="2458"/>
                </a:lnTo>
                <a:lnTo>
                  <a:pt x="6617" y="2499"/>
                </a:lnTo>
                <a:lnTo>
                  <a:pt x="6568" y="2538"/>
                </a:lnTo>
                <a:lnTo>
                  <a:pt x="6518" y="2576"/>
                </a:lnTo>
                <a:lnTo>
                  <a:pt x="6467" y="2613"/>
                </a:lnTo>
                <a:lnTo>
                  <a:pt x="6415" y="2649"/>
                </a:lnTo>
                <a:lnTo>
                  <a:pt x="6362" y="2683"/>
                </a:lnTo>
                <a:lnTo>
                  <a:pt x="6308" y="2715"/>
                </a:lnTo>
                <a:lnTo>
                  <a:pt x="6253" y="2746"/>
                </a:lnTo>
                <a:lnTo>
                  <a:pt x="6198" y="2775"/>
                </a:lnTo>
                <a:lnTo>
                  <a:pt x="6129" y="2805"/>
                </a:lnTo>
                <a:lnTo>
                  <a:pt x="6062" y="2837"/>
                </a:lnTo>
                <a:lnTo>
                  <a:pt x="5995" y="2869"/>
                </a:lnTo>
                <a:lnTo>
                  <a:pt x="5962" y="2887"/>
                </a:lnTo>
                <a:lnTo>
                  <a:pt x="5928" y="2905"/>
                </a:lnTo>
                <a:lnTo>
                  <a:pt x="5897" y="2924"/>
                </a:lnTo>
                <a:lnTo>
                  <a:pt x="5865" y="2943"/>
                </a:lnTo>
                <a:lnTo>
                  <a:pt x="5834" y="2964"/>
                </a:lnTo>
                <a:lnTo>
                  <a:pt x="5803" y="2986"/>
                </a:lnTo>
                <a:lnTo>
                  <a:pt x="5774" y="3008"/>
                </a:lnTo>
                <a:lnTo>
                  <a:pt x="5745" y="3031"/>
                </a:lnTo>
                <a:lnTo>
                  <a:pt x="5717" y="3056"/>
                </a:lnTo>
                <a:lnTo>
                  <a:pt x="5690" y="3083"/>
                </a:lnTo>
                <a:lnTo>
                  <a:pt x="5678" y="3096"/>
                </a:lnTo>
                <a:lnTo>
                  <a:pt x="5666" y="3109"/>
                </a:lnTo>
                <a:lnTo>
                  <a:pt x="5657" y="3123"/>
                </a:lnTo>
                <a:lnTo>
                  <a:pt x="5647" y="3138"/>
                </a:lnTo>
                <a:lnTo>
                  <a:pt x="5638" y="3153"/>
                </a:lnTo>
                <a:lnTo>
                  <a:pt x="5629" y="3169"/>
                </a:lnTo>
                <a:lnTo>
                  <a:pt x="5615" y="3201"/>
                </a:lnTo>
                <a:lnTo>
                  <a:pt x="5623" y="3210"/>
                </a:lnTo>
                <a:lnTo>
                  <a:pt x="5632" y="3217"/>
                </a:lnTo>
                <a:lnTo>
                  <a:pt x="5640" y="3224"/>
                </a:lnTo>
                <a:lnTo>
                  <a:pt x="5650" y="3229"/>
                </a:lnTo>
                <a:lnTo>
                  <a:pt x="5670" y="3240"/>
                </a:lnTo>
                <a:lnTo>
                  <a:pt x="5690" y="3250"/>
                </a:lnTo>
                <a:lnTo>
                  <a:pt x="5733" y="3266"/>
                </a:lnTo>
                <a:lnTo>
                  <a:pt x="5753" y="3275"/>
                </a:lnTo>
                <a:lnTo>
                  <a:pt x="5773" y="3286"/>
                </a:lnTo>
                <a:lnTo>
                  <a:pt x="5792" y="3297"/>
                </a:lnTo>
                <a:lnTo>
                  <a:pt x="5810" y="3309"/>
                </a:lnTo>
                <a:lnTo>
                  <a:pt x="5828" y="3321"/>
                </a:lnTo>
                <a:lnTo>
                  <a:pt x="5845" y="3335"/>
                </a:lnTo>
                <a:lnTo>
                  <a:pt x="5861" y="3350"/>
                </a:lnTo>
                <a:lnTo>
                  <a:pt x="5876" y="3365"/>
                </a:lnTo>
                <a:lnTo>
                  <a:pt x="5890" y="3381"/>
                </a:lnTo>
                <a:lnTo>
                  <a:pt x="5903" y="3399"/>
                </a:lnTo>
                <a:lnTo>
                  <a:pt x="5915" y="3417"/>
                </a:lnTo>
                <a:lnTo>
                  <a:pt x="5926" y="3437"/>
                </a:lnTo>
                <a:lnTo>
                  <a:pt x="5935" y="3456"/>
                </a:lnTo>
                <a:lnTo>
                  <a:pt x="5942" y="3476"/>
                </a:lnTo>
                <a:lnTo>
                  <a:pt x="5948" y="3497"/>
                </a:lnTo>
                <a:lnTo>
                  <a:pt x="5952" y="3518"/>
                </a:lnTo>
                <a:lnTo>
                  <a:pt x="5954" y="3540"/>
                </a:lnTo>
                <a:lnTo>
                  <a:pt x="5954" y="3563"/>
                </a:lnTo>
                <a:lnTo>
                  <a:pt x="5954" y="3581"/>
                </a:lnTo>
                <a:lnTo>
                  <a:pt x="5952" y="3601"/>
                </a:lnTo>
                <a:lnTo>
                  <a:pt x="5948" y="3619"/>
                </a:lnTo>
                <a:lnTo>
                  <a:pt x="5943" y="3637"/>
                </a:lnTo>
                <a:lnTo>
                  <a:pt x="5936" y="3654"/>
                </a:lnTo>
                <a:lnTo>
                  <a:pt x="5928" y="3672"/>
                </a:lnTo>
                <a:lnTo>
                  <a:pt x="5918" y="3687"/>
                </a:lnTo>
                <a:lnTo>
                  <a:pt x="5909" y="3703"/>
                </a:lnTo>
                <a:lnTo>
                  <a:pt x="5897" y="3717"/>
                </a:lnTo>
                <a:lnTo>
                  <a:pt x="5884" y="3733"/>
                </a:lnTo>
                <a:lnTo>
                  <a:pt x="5871" y="3746"/>
                </a:lnTo>
                <a:lnTo>
                  <a:pt x="5857" y="3758"/>
                </a:lnTo>
                <a:lnTo>
                  <a:pt x="5841" y="3769"/>
                </a:lnTo>
                <a:lnTo>
                  <a:pt x="5826" y="3780"/>
                </a:lnTo>
                <a:lnTo>
                  <a:pt x="5810" y="3791"/>
                </a:lnTo>
                <a:lnTo>
                  <a:pt x="5793" y="3800"/>
                </a:lnTo>
                <a:lnTo>
                  <a:pt x="5765" y="3814"/>
                </a:lnTo>
                <a:lnTo>
                  <a:pt x="5735" y="3827"/>
                </a:lnTo>
                <a:lnTo>
                  <a:pt x="5705" y="3838"/>
                </a:lnTo>
                <a:lnTo>
                  <a:pt x="5675" y="3848"/>
                </a:lnTo>
                <a:lnTo>
                  <a:pt x="5643" y="3856"/>
                </a:lnTo>
                <a:lnTo>
                  <a:pt x="5612" y="3863"/>
                </a:lnTo>
                <a:lnTo>
                  <a:pt x="5580" y="3868"/>
                </a:lnTo>
                <a:lnTo>
                  <a:pt x="5549" y="3873"/>
                </a:lnTo>
                <a:lnTo>
                  <a:pt x="5517" y="3875"/>
                </a:lnTo>
                <a:lnTo>
                  <a:pt x="5485" y="3877"/>
                </a:lnTo>
                <a:lnTo>
                  <a:pt x="5452" y="3876"/>
                </a:lnTo>
                <a:lnTo>
                  <a:pt x="5421" y="3875"/>
                </a:lnTo>
                <a:lnTo>
                  <a:pt x="5388" y="3872"/>
                </a:lnTo>
                <a:lnTo>
                  <a:pt x="5357" y="3867"/>
                </a:lnTo>
                <a:lnTo>
                  <a:pt x="5325" y="3862"/>
                </a:lnTo>
                <a:lnTo>
                  <a:pt x="5293" y="3855"/>
                </a:lnTo>
                <a:lnTo>
                  <a:pt x="5270" y="3888"/>
                </a:lnTo>
                <a:lnTo>
                  <a:pt x="5246" y="3919"/>
                </a:lnTo>
                <a:lnTo>
                  <a:pt x="5221" y="3951"/>
                </a:lnTo>
                <a:lnTo>
                  <a:pt x="5195" y="3981"/>
                </a:lnTo>
                <a:lnTo>
                  <a:pt x="5168" y="4012"/>
                </a:lnTo>
                <a:lnTo>
                  <a:pt x="5141" y="4042"/>
                </a:lnTo>
                <a:lnTo>
                  <a:pt x="5114" y="4071"/>
                </a:lnTo>
                <a:lnTo>
                  <a:pt x="5086" y="4100"/>
                </a:lnTo>
                <a:lnTo>
                  <a:pt x="5057" y="4127"/>
                </a:lnTo>
                <a:lnTo>
                  <a:pt x="5027" y="4155"/>
                </a:lnTo>
                <a:lnTo>
                  <a:pt x="4997" y="4181"/>
                </a:lnTo>
                <a:lnTo>
                  <a:pt x="4966" y="4208"/>
                </a:lnTo>
                <a:lnTo>
                  <a:pt x="4935" y="4233"/>
                </a:lnTo>
                <a:lnTo>
                  <a:pt x="4903" y="4258"/>
                </a:lnTo>
                <a:lnTo>
                  <a:pt x="4871" y="4281"/>
                </a:lnTo>
                <a:lnTo>
                  <a:pt x="4838" y="4305"/>
                </a:lnTo>
                <a:lnTo>
                  <a:pt x="4805" y="4327"/>
                </a:lnTo>
                <a:lnTo>
                  <a:pt x="4772" y="4350"/>
                </a:lnTo>
                <a:lnTo>
                  <a:pt x="4737" y="4371"/>
                </a:lnTo>
                <a:lnTo>
                  <a:pt x="4702" y="4391"/>
                </a:lnTo>
                <a:lnTo>
                  <a:pt x="4667" y="4411"/>
                </a:lnTo>
                <a:lnTo>
                  <a:pt x="4633" y="4429"/>
                </a:lnTo>
                <a:lnTo>
                  <a:pt x="4597" y="4448"/>
                </a:lnTo>
                <a:lnTo>
                  <a:pt x="4560" y="4465"/>
                </a:lnTo>
                <a:lnTo>
                  <a:pt x="4524" y="4483"/>
                </a:lnTo>
                <a:lnTo>
                  <a:pt x="4487" y="4498"/>
                </a:lnTo>
                <a:lnTo>
                  <a:pt x="4449" y="4513"/>
                </a:lnTo>
                <a:lnTo>
                  <a:pt x="4412" y="4527"/>
                </a:lnTo>
                <a:lnTo>
                  <a:pt x="4374" y="4540"/>
                </a:lnTo>
                <a:lnTo>
                  <a:pt x="4336" y="4553"/>
                </a:lnTo>
                <a:lnTo>
                  <a:pt x="4297" y="4565"/>
                </a:lnTo>
                <a:lnTo>
                  <a:pt x="4259" y="4576"/>
                </a:lnTo>
                <a:lnTo>
                  <a:pt x="4270" y="4665"/>
                </a:lnTo>
                <a:lnTo>
                  <a:pt x="4285" y="4683"/>
                </a:lnTo>
                <a:lnTo>
                  <a:pt x="4299" y="4700"/>
                </a:lnTo>
                <a:lnTo>
                  <a:pt x="4312" y="4718"/>
                </a:lnTo>
                <a:lnTo>
                  <a:pt x="4324" y="4737"/>
                </a:lnTo>
                <a:lnTo>
                  <a:pt x="4335" y="4758"/>
                </a:lnTo>
                <a:lnTo>
                  <a:pt x="4343" y="4778"/>
                </a:lnTo>
                <a:lnTo>
                  <a:pt x="4350" y="4800"/>
                </a:lnTo>
                <a:lnTo>
                  <a:pt x="4354" y="4823"/>
                </a:lnTo>
                <a:lnTo>
                  <a:pt x="4375" y="4836"/>
                </a:lnTo>
                <a:lnTo>
                  <a:pt x="4396" y="4851"/>
                </a:lnTo>
                <a:lnTo>
                  <a:pt x="4413" y="4867"/>
                </a:lnTo>
                <a:lnTo>
                  <a:pt x="4430" y="4887"/>
                </a:lnTo>
                <a:lnTo>
                  <a:pt x="4445" y="4906"/>
                </a:lnTo>
                <a:lnTo>
                  <a:pt x="4458" y="4928"/>
                </a:lnTo>
                <a:lnTo>
                  <a:pt x="4470" y="4951"/>
                </a:lnTo>
                <a:lnTo>
                  <a:pt x="4478" y="4974"/>
                </a:lnTo>
                <a:lnTo>
                  <a:pt x="4485" y="4998"/>
                </a:lnTo>
                <a:lnTo>
                  <a:pt x="4489" y="5023"/>
                </a:lnTo>
                <a:lnTo>
                  <a:pt x="4491" y="5047"/>
                </a:lnTo>
                <a:lnTo>
                  <a:pt x="4491" y="5072"/>
                </a:lnTo>
                <a:lnTo>
                  <a:pt x="4489" y="5084"/>
                </a:lnTo>
                <a:lnTo>
                  <a:pt x="4488" y="5097"/>
                </a:lnTo>
                <a:lnTo>
                  <a:pt x="4485" y="5109"/>
                </a:lnTo>
                <a:lnTo>
                  <a:pt x="4482" y="5121"/>
                </a:lnTo>
                <a:lnTo>
                  <a:pt x="4478" y="5133"/>
                </a:lnTo>
                <a:lnTo>
                  <a:pt x="4473" y="5144"/>
                </a:lnTo>
                <a:lnTo>
                  <a:pt x="4467" y="5155"/>
                </a:lnTo>
                <a:lnTo>
                  <a:pt x="4462" y="5167"/>
                </a:lnTo>
                <a:lnTo>
                  <a:pt x="4448" y="5187"/>
                </a:lnTo>
                <a:lnTo>
                  <a:pt x="4433" y="5204"/>
                </a:lnTo>
                <a:lnTo>
                  <a:pt x="4416" y="5221"/>
                </a:lnTo>
                <a:lnTo>
                  <a:pt x="4399" y="5237"/>
                </a:lnTo>
                <a:lnTo>
                  <a:pt x="4380" y="5250"/>
                </a:lnTo>
                <a:lnTo>
                  <a:pt x="4361" y="5263"/>
                </a:lnTo>
                <a:lnTo>
                  <a:pt x="4341" y="5275"/>
                </a:lnTo>
                <a:lnTo>
                  <a:pt x="4321" y="5286"/>
                </a:lnTo>
                <a:lnTo>
                  <a:pt x="4299" y="5297"/>
                </a:lnTo>
                <a:lnTo>
                  <a:pt x="4277" y="5305"/>
                </a:lnTo>
                <a:lnTo>
                  <a:pt x="4255" y="5314"/>
                </a:lnTo>
                <a:lnTo>
                  <a:pt x="4233" y="5323"/>
                </a:lnTo>
                <a:lnTo>
                  <a:pt x="4188" y="5337"/>
                </a:lnTo>
                <a:lnTo>
                  <a:pt x="4143" y="5351"/>
                </a:lnTo>
                <a:lnTo>
                  <a:pt x="4146" y="5384"/>
                </a:lnTo>
                <a:lnTo>
                  <a:pt x="4148" y="5416"/>
                </a:lnTo>
                <a:lnTo>
                  <a:pt x="4149" y="5483"/>
                </a:lnTo>
                <a:lnTo>
                  <a:pt x="4150" y="5549"/>
                </a:lnTo>
                <a:lnTo>
                  <a:pt x="4151" y="5614"/>
                </a:lnTo>
                <a:lnTo>
                  <a:pt x="4153" y="5648"/>
                </a:lnTo>
                <a:lnTo>
                  <a:pt x="4155" y="5680"/>
                </a:lnTo>
                <a:lnTo>
                  <a:pt x="4159" y="5713"/>
                </a:lnTo>
                <a:lnTo>
                  <a:pt x="4163" y="5744"/>
                </a:lnTo>
                <a:lnTo>
                  <a:pt x="4170" y="5777"/>
                </a:lnTo>
                <a:lnTo>
                  <a:pt x="4177" y="5809"/>
                </a:lnTo>
                <a:lnTo>
                  <a:pt x="4186" y="5840"/>
                </a:lnTo>
                <a:lnTo>
                  <a:pt x="4197" y="5872"/>
                </a:lnTo>
                <a:lnTo>
                  <a:pt x="4214" y="5915"/>
                </a:lnTo>
                <a:lnTo>
                  <a:pt x="4234" y="5959"/>
                </a:lnTo>
                <a:lnTo>
                  <a:pt x="4254" y="6000"/>
                </a:lnTo>
                <a:lnTo>
                  <a:pt x="4277" y="6040"/>
                </a:lnTo>
                <a:lnTo>
                  <a:pt x="4301" y="6080"/>
                </a:lnTo>
                <a:lnTo>
                  <a:pt x="4327" y="6119"/>
                </a:lnTo>
                <a:lnTo>
                  <a:pt x="4353" y="6158"/>
                </a:lnTo>
                <a:lnTo>
                  <a:pt x="4382" y="6194"/>
                </a:lnTo>
                <a:lnTo>
                  <a:pt x="4411" y="6231"/>
                </a:lnTo>
                <a:lnTo>
                  <a:pt x="4441" y="6266"/>
                </a:lnTo>
                <a:lnTo>
                  <a:pt x="4472" y="6302"/>
                </a:lnTo>
                <a:lnTo>
                  <a:pt x="4504" y="6336"/>
                </a:lnTo>
                <a:lnTo>
                  <a:pt x="4536" y="6369"/>
                </a:lnTo>
                <a:lnTo>
                  <a:pt x="4570" y="6402"/>
                </a:lnTo>
                <a:lnTo>
                  <a:pt x="4603" y="6435"/>
                </a:lnTo>
                <a:lnTo>
                  <a:pt x="4637" y="6466"/>
                </a:lnTo>
                <a:lnTo>
                  <a:pt x="4648" y="6477"/>
                </a:lnTo>
                <a:lnTo>
                  <a:pt x="4660" y="6486"/>
                </a:lnTo>
                <a:lnTo>
                  <a:pt x="4673" y="6494"/>
                </a:lnTo>
                <a:lnTo>
                  <a:pt x="4686" y="6503"/>
                </a:lnTo>
                <a:lnTo>
                  <a:pt x="4712" y="6517"/>
                </a:lnTo>
                <a:lnTo>
                  <a:pt x="4739" y="6531"/>
                </a:lnTo>
                <a:lnTo>
                  <a:pt x="4765" y="6547"/>
                </a:lnTo>
                <a:lnTo>
                  <a:pt x="4778" y="6555"/>
                </a:lnTo>
                <a:lnTo>
                  <a:pt x="4790" y="6564"/>
                </a:lnTo>
                <a:lnTo>
                  <a:pt x="4802" y="6573"/>
                </a:lnTo>
                <a:lnTo>
                  <a:pt x="4813" y="6584"/>
                </a:lnTo>
                <a:lnTo>
                  <a:pt x="4823" y="6596"/>
                </a:lnTo>
                <a:lnTo>
                  <a:pt x="4832" y="6608"/>
                </a:lnTo>
                <a:lnTo>
                  <a:pt x="4840" y="6622"/>
                </a:lnTo>
                <a:lnTo>
                  <a:pt x="4847" y="6637"/>
                </a:lnTo>
                <a:lnTo>
                  <a:pt x="4852" y="6651"/>
                </a:lnTo>
                <a:lnTo>
                  <a:pt x="4855" y="6666"/>
                </a:lnTo>
                <a:lnTo>
                  <a:pt x="4857" y="6681"/>
                </a:lnTo>
                <a:lnTo>
                  <a:pt x="4858" y="6698"/>
                </a:lnTo>
                <a:lnTo>
                  <a:pt x="4857" y="6713"/>
                </a:lnTo>
                <a:lnTo>
                  <a:pt x="4855" y="6728"/>
                </a:lnTo>
                <a:lnTo>
                  <a:pt x="4852" y="6744"/>
                </a:lnTo>
                <a:lnTo>
                  <a:pt x="4849" y="6760"/>
                </a:lnTo>
                <a:lnTo>
                  <a:pt x="4841" y="6791"/>
                </a:lnTo>
                <a:lnTo>
                  <a:pt x="4833" y="6823"/>
                </a:lnTo>
                <a:lnTo>
                  <a:pt x="4825" y="6852"/>
                </a:lnTo>
                <a:lnTo>
                  <a:pt x="4865" y="6886"/>
                </a:lnTo>
                <a:lnTo>
                  <a:pt x="4908" y="6918"/>
                </a:lnTo>
                <a:lnTo>
                  <a:pt x="4992" y="6983"/>
                </a:lnTo>
                <a:lnTo>
                  <a:pt x="5035" y="7015"/>
                </a:lnTo>
                <a:lnTo>
                  <a:pt x="5076" y="7049"/>
                </a:lnTo>
                <a:lnTo>
                  <a:pt x="5096" y="7066"/>
                </a:lnTo>
                <a:lnTo>
                  <a:pt x="5115" y="7084"/>
                </a:lnTo>
                <a:lnTo>
                  <a:pt x="5135" y="7103"/>
                </a:lnTo>
                <a:lnTo>
                  <a:pt x="5153" y="7122"/>
                </a:lnTo>
                <a:lnTo>
                  <a:pt x="5166" y="7138"/>
                </a:lnTo>
                <a:lnTo>
                  <a:pt x="5179" y="7155"/>
                </a:lnTo>
                <a:lnTo>
                  <a:pt x="5189" y="7174"/>
                </a:lnTo>
                <a:lnTo>
                  <a:pt x="5198" y="7193"/>
                </a:lnTo>
                <a:lnTo>
                  <a:pt x="5205" y="7213"/>
                </a:lnTo>
                <a:lnTo>
                  <a:pt x="5211" y="7233"/>
                </a:lnTo>
                <a:lnTo>
                  <a:pt x="5215" y="7253"/>
                </a:lnTo>
                <a:lnTo>
                  <a:pt x="5218" y="7274"/>
                </a:lnTo>
                <a:lnTo>
                  <a:pt x="5220" y="7294"/>
                </a:lnTo>
                <a:lnTo>
                  <a:pt x="5221" y="7316"/>
                </a:lnTo>
                <a:lnTo>
                  <a:pt x="5220" y="7337"/>
                </a:lnTo>
                <a:lnTo>
                  <a:pt x="5217" y="7359"/>
                </a:lnTo>
                <a:lnTo>
                  <a:pt x="5215" y="7379"/>
                </a:lnTo>
                <a:lnTo>
                  <a:pt x="5211" y="7401"/>
                </a:lnTo>
                <a:lnTo>
                  <a:pt x="5207" y="7422"/>
                </a:lnTo>
                <a:lnTo>
                  <a:pt x="5201" y="7441"/>
                </a:lnTo>
                <a:lnTo>
                  <a:pt x="5214" y="7453"/>
                </a:lnTo>
                <a:lnTo>
                  <a:pt x="5227" y="7465"/>
                </a:lnTo>
                <a:lnTo>
                  <a:pt x="5239" y="7478"/>
                </a:lnTo>
                <a:lnTo>
                  <a:pt x="5250" y="7492"/>
                </a:lnTo>
                <a:lnTo>
                  <a:pt x="5261" y="7506"/>
                </a:lnTo>
                <a:lnTo>
                  <a:pt x="5270" y="7522"/>
                </a:lnTo>
                <a:lnTo>
                  <a:pt x="5279" y="7537"/>
                </a:lnTo>
                <a:lnTo>
                  <a:pt x="5287" y="7552"/>
                </a:lnTo>
                <a:lnTo>
                  <a:pt x="5293" y="7568"/>
                </a:lnTo>
                <a:lnTo>
                  <a:pt x="5299" y="7585"/>
                </a:lnTo>
                <a:lnTo>
                  <a:pt x="5304" y="7602"/>
                </a:lnTo>
                <a:lnTo>
                  <a:pt x="5308" y="7619"/>
                </a:lnTo>
                <a:lnTo>
                  <a:pt x="5310" y="7637"/>
                </a:lnTo>
                <a:lnTo>
                  <a:pt x="5311" y="7654"/>
                </a:lnTo>
                <a:lnTo>
                  <a:pt x="5310" y="7672"/>
                </a:lnTo>
                <a:lnTo>
                  <a:pt x="5308" y="7689"/>
                </a:lnTo>
                <a:lnTo>
                  <a:pt x="5307" y="7708"/>
                </a:lnTo>
                <a:lnTo>
                  <a:pt x="5303" y="7725"/>
                </a:lnTo>
                <a:lnTo>
                  <a:pt x="5298" y="7741"/>
                </a:lnTo>
                <a:lnTo>
                  <a:pt x="5291" y="7756"/>
                </a:lnTo>
                <a:lnTo>
                  <a:pt x="5284" y="7771"/>
                </a:lnTo>
                <a:lnTo>
                  <a:pt x="5274" y="7785"/>
                </a:lnTo>
                <a:lnTo>
                  <a:pt x="5264" y="7798"/>
                </a:lnTo>
                <a:lnTo>
                  <a:pt x="5252" y="7811"/>
                </a:lnTo>
                <a:lnTo>
                  <a:pt x="5240" y="7823"/>
                </a:lnTo>
                <a:lnTo>
                  <a:pt x="5227" y="7834"/>
                </a:lnTo>
                <a:lnTo>
                  <a:pt x="5213" y="7844"/>
                </a:lnTo>
                <a:lnTo>
                  <a:pt x="5199" y="7854"/>
                </a:lnTo>
                <a:lnTo>
                  <a:pt x="5170" y="7873"/>
                </a:lnTo>
                <a:lnTo>
                  <a:pt x="5140" y="7888"/>
                </a:lnTo>
                <a:lnTo>
                  <a:pt x="5108" y="7904"/>
                </a:lnTo>
                <a:lnTo>
                  <a:pt x="5074" y="7918"/>
                </a:lnTo>
                <a:lnTo>
                  <a:pt x="5041" y="7931"/>
                </a:lnTo>
                <a:lnTo>
                  <a:pt x="5008" y="7944"/>
                </a:lnTo>
                <a:lnTo>
                  <a:pt x="4974" y="7956"/>
                </a:lnTo>
                <a:lnTo>
                  <a:pt x="4939" y="7968"/>
                </a:lnTo>
                <a:lnTo>
                  <a:pt x="4904" y="7978"/>
                </a:lnTo>
                <a:lnTo>
                  <a:pt x="4870" y="7988"/>
                </a:lnTo>
                <a:lnTo>
                  <a:pt x="4800" y="8006"/>
                </a:lnTo>
                <a:lnTo>
                  <a:pt x="4730" y="8023"/>
                </a:lnTo>
                <a:lnTo>
                  <a:pt x="4660" y="8038"/>
                </a:lnTo>
                <a:lnTo>
                  <a:pt x="4589" y="8052"/>
                </a:lnTo>
                <a:lnTo>
                  <a:pt x="4508" y="8066"/>
                </a:lnTo>
                <a:lnTo>
                  <a:pt x="4426" y="8079"/>
                </a:lnTo>
                <a:lnTo>
                  <a:pt x="4345" y="8091"/>
                </a:lnTo>
                <a:lnTo>
                  <a:pt x="4263" y="8102"/>
                </a:lnTo>
                <a:lnTo>
                  <a:pt x="4180" y="8112"/>
                </a:lnTo>
                <a:lnTo>
                  <a:pt x="4099" y="8119"/>
                </a:lnTo>
                <a:lnTo>
                  <a:pt x="4016" y="8127"/>
                </a:lnTo>
                <a:lnTo>
                  <a:pt x="3935" y="8133"/>
                </a:lnTo>
                <a:lnTo>
                  <a:pt x="3852" y="8137"/>
                </a:lnTo>
                <a:lnTo>
                  <a:pt x="3770" y="8140"/>
                </a:lnTo>
                <a:lnTo>
                  <a:pt x="3687" y="8141"/>
                </a:lnTo>
                <a:lnTo>
                  <a:pt x="3604" y="8141"/>
                </a:lnTo>
                <a:lnTo>
                  <a:pt x="3522" y="8139"/>
                </a:lnTo>
                <a:lnTo>
                  <a:pt x="3439" y="8136"/>
                </a:lnTo>
                <a:lnTo>
                  <a:pt x="3358" y="8131"/>
                </a:lnTo>
                <a:lnTo>
                  <a:pt x="3275" y="8125"/>
                </a:lnTo>
                <a:lnTo>
                  <a:pt x="3157" y="8113"/>
                </a:lnTo>
                <a:lnTo>
                  <a:pt x="3038" y="8100"/>
                </a:lnTo>
                <a:lnTo>
                  <a:pt x="2920" y="8085"/>
                </a:lnTo>
                <a:lnTo>
                  <a:pt x="2860" y="8076"/>
                </a:lnTo>
                <a:lnTo>
                  <a:pt x="2801" y="8066"/>
                </a:lnTo>
                <a:lnTo>
                  <a:pt x="2742" y="8055"/>
                </a:lnTo>
                <a:lnTo>
                  <a:pt x="2684" y="8044"/>
                </a:lnTo>
                <a:lnTo>
                  <a:pt x="2626" y="8033"/>
                </a:lnTo>
                <a:lnTo>
                  <a:pt x="2567" y="8019"/>
                </a:lnTo>
                <a:lnTo>
                  <a:pt x="2510" y="8005"/>
                </a:lnTo>
                <a:lnTo>
                  <a:pt x="2452" y="7990"/>
                </a:lnTo>
                <a:lnTo>
                  <a:pt x="2395" y="7974"/>
                </a:lnTo>
                <a:lnTo>
                  <a:pt x="2338" y="7955"/>
                </a:lnTo>
                <a:lnTo>
                  <a:pt x="2296" y="7940"/>
                </a:lnTo>
                <a:lnTo>
                  <a:pt x="2254" y="7925"/>
                </a:lnTo>
                <a:lnTo>
                  <a:pt x="2213" y="7908"/>
                </a:lnTo>
                <a:lnTo>
                  <a:pt x="2192" y="7898"/>
                </a:lnTo>
                <a:lnTo>
                  <a:pt x="2172" y="7888"/>
                </a:lnTo>
                <a:lnTo>
                  <a:pt x="2152" y="7877"/>
                </a:lnTo>
                <a:lnTo>
                  <a:pt x="2134" y="7866"/>
                </a:lnTo>
                <a:lnTo>
                  <a:pt x="2115" y="7853"/>
                </a:lnTo>
                <a:lnTo>
                  <a:pt x="2097" y="7840"/>
                </a:lnTo>
                <a:lnTo>
                  <a:pt x="2080" y="7826"/>
                </a:lnTo>
                <a:lnTo>
                  <a:pt x="2064" y="7811"/>
                </a:lnTo>
                <a:lnTo>
                  <a:pt x="2049" y="7796"/>
                </a:lnTo>
                <a:lnTo>
                  <a:pt x="2034" y="7778"/>
                </a:lnTo>
                <a:lnTo>
                  <a:pt x="2028" y="7767"/>
                </a:lnTo>
                <a:lnTo>
                  <a:pt x="2023" y="7756"/>
                </a:lnTo>
                <a:lnTo>
                  <a:pt x="2014" y="7735"/>
                </a:lnTo>
                <a:lnTo>
                  <a:pt x="2009" y="7712"/>
                </a:lnTo>
                <a:lnTo>
                  <a:pt x="2005" y="7689"/>
                </a:lnTo>
                <a:lnTo>
                  <a:pt x="2003" y="7666"/>
                </a:lnTo>
                <a:lnTo>
                  <a:pt x="2004" y="7642"/>
                </a:lnTo>
                <a:lnTo>
                  <a:pt x="2008" y="7619"/>
                </a:lnTo>
                <a:lnTo>
                  <a:pt x="2012" y="7597"/>
                </a:lnTo>
                <a:lnTo>
                  <a:pt x="2019" y="7575"/>
                </a:lnTo>
                <a:lnTo>
                  <a:pt x="2027" y="7553"/>
                </a:lnTo>
                <a:lnTo>
                  <a:pt x="2038" y="7533"/>
                </a:lnTo>
                <a:lnTo>
                  <a:pt x="2050" y="7512"/>
                </a:lnTo>
                <a:lnTo>
                  <a:pt x="2063" y="7492"/>
                </a:lnTo>
                <a:lnTo>
                  <a:pt x="2078" y="7475"/>
                </a:lnTo>
                <a:lnTo>
                  <a:pt x="2095" y="7459"/>
                </a:lnTo>
                <a:lnTo>
                  <a:pt x="2113" y="7443"/>
                </a:lnTo>
                <a:lnTo>
                  <a:pt x="2108" y="7424"/>
                </a:lnTo>
                <a:lnTo>
                  <a:pt x="2103" y="7404"/>
                </a:lnTo>
                <a:lnTo>
                  <a:pt x="2100" y="7385"/>
                </a:lnTo>
                <a:lnTo>
                  <a:pt x="2097" y="7365"/>
                </a:lnTo>
                <a:lnTo>
                  <a:pt x="2095" y="7346"/>
                </a:lnTo>
                <a:lnTo>
                  <a:pt x="2094" y="7326"/>
                </a:lnTo>
                <a:lnTo>
                  <a:pt x="2094" y="7306"/>
                </a:lnTo>
                <a:lnTo>
                  <a:pt x="2095" y="7286"/>
                </a:lnTo>
                <a:lnTo>
                  <a:pt x="2097" y="7266"/>
                </a:lnTo>
                <a:lnTo>
                  <a:pt x="2099" y="7247"/>
                </a:lnTo>
                <a:lnTo>
                  <a:pt x="2104" y="7228"/>
                </a:lnTo>
                <a:lnTo>
                  <a:pt x="2110" y="7210"/>
                </a:lnTo>
                <a:lnTo>
                  <a:pt x="2116" y="7191"/>
                </a:lnTo>
                <a:lnTo>
                  <a:pt x="2125" y="7174"/>
                </a:lnTo>
                <a:lnTo>
                  <a:pt x="2136" y="7156"/>
                </a:lnTo>
                <a:lnTo>
                  <a:pt x="2148" y="7140"/>
                </a:lnTo>
                <a:lnTo>
                  <a:pt x="2166" y="7119"/>
                </a:lnTo>
                <a:lnTo>
                  <a:pt x="2185" y="7099"/>
                </a:lnTo>
                <a:lnTo>
                  <a:pt x="2205" y="7079"/>
                </a:lnTo>
                <a:lnTo>
                  <a:pt x="2226" y="7061"/>
                </a:lnTo>
                <a:lnTo>
                  <a:pt x="2247" y="7042"/>
                </a:lnTo>
                <a:lnTo>
                  <a:pt x="2269" y="7025"/>
                </a:lnTo>
                <a:lnTo>
                  <a:pt x="2312" y="6990"/>
                </a:lnTo>
                <a:lnTo>
                  <a:pt x="2402" y="6923"/>
                </a:lnTo>
                <a:lnTo>
                  <a:pt x="2446" y="6889"/>
                </a:lnTo>
                <a:lnTo>
                  <a:pt x="2489" y="6853"/>
                </a:lnTo>
                <a:lnTo>
                  <a:pt x="2483" y="6824"/>
                </a:lnTo>
                <a:lnTo>
                  <a:pt x="2474" y="6794"/>
                </a:lnTo>
                <a:lnTo>
                  <a:pt x="2466" y="6764"/>
                </a:lnTo>
                <a:lnTo>
                  <a:pt x="2460" y="6734"/>
                </a:lnTo>
                <a:lnTo>
                  <a:pt x="2458" y="6718"/>
                </a:lnTo>
                <a:lnTo>
                  <a:pt x="2457" y="6703"/>
                </a:lnTo>
                <a:lnTo>
                  <a:pt x="2457" y="6688"/>
                </a:lnTo>
                <a:lnTo>
                  <a:pt x="2458" y="6674"/>
                </a:lnTo>
                <a:lnTo>
                  <a:pt x="2460" y="6659"/>
                </a:lnTo>
                <a:lnTo>
                  <a:pt x="2464" y="6644"/>
                </a:lnTo>
                <a:lnTo>
                  <a:pt x="2470" y="6630"/>
                </a:lnTo>
                <a:lnTo>
                  <a:pt x="2477" y="6616"/>
                </a:lnTo>
                <a:lnTo>
                  <a:pt x="2486" y="6602"/>
                </a:lnTo>
                <a:lnTo>
                  <a:pt x="2495" y="6590"/>
                </a:lnTo>
                <a:lnTo>
                  <a:pt x="2505" y="6579"/>
                </a:lnTo>
                <a:lnTo>
                  <a:pt x="2516" y="6569"/>
                </a:lnTo>
                <a:lnTo>
                  <a:pt x="2528" y="6561"/>
                </a:lnTo>
                <a:lnTo>
                  <a:pt x="2541" y="6552"/>
                </a:lnTo>
                <a:lnTo>
                  <a:pt x="2567" y="6537"/>
                </a:lnTo>
                <a:lnTo>
                  <a:pt x="2595" y="6522"/>
                </a:lnTo>
                <a:lnTo>
                  <a:pt x="2622" y="6508"/>
                </a:lnTo>
                <a:lnTo>
                  <a:pt x="2635" y="6499"/>
                </a:lnTo>
                <a:lnTo>
                  <a:pt x="2647" y="6491"/>
                </a:lnTo>
                <a:lnTo>
                  <a:pt x="2659" y="6481"/>
                </a:lnTo>
                <a:lnTo>
                  <a:pt x="2671" y="6472"/>
                </a:lnTo>
                <a:lnTo>
                  <a:pt x="2705" y="6440"/>
                </a:lnTo>
                <a:lnTo>
                  <a:pt x="2739" y="6406"/>
                </a:lnTo>
                <a:lnTo>
                  <a:pt x="2773" y="6374"/>
                </a:lnTo>
                <a:lnTo>
                  <a:pt x="2807" y="6339"/>
                </a:lnTo>
                <a:lnTo>
                  <a:pt x="2839" y="6305"/>
                </a:lnTo>
                <a:lnTo>
                  <a:pt x="2871" y="6269"/>
                </a:lnTo>
                <a:lnTo>
                  <a:pt x="2901" y="6234"/>
                </a:lnTo>
                <a:lnTo>
                  <a:pt x="2932" y="6197"/>
                </a:lnTo>
                <a:lnTo>
                  <a:pt x="2960" y="6159"/>
                </a:lnTo>
                <a:lnTo>
                  <a:pt x="2987" y="6119"/>
                </a:lnTo>
                <a:lnTo>
                  <a:pt x="3013" y="6080"/>
                </a:lnTo>
                <a:lnTo>
                  <a:pt x="3038" y="6040"/>
                </a:lnTo>
                <a:lnTo>
                  <a:pt x="3061" y="5999"/>
                </a:lnTo>
                <a:lnTo>
                  <a:pt x="3082" y="5956"/>
                </a:lnTo>
                <a:lnTo>
                  <a:pt x="3101" y="5913"/>
                </a:lnTo>
                <a:lnTo>
                  <a:pt x="3119" y="5868"/>
                </a:lnTo>
                <a:lnTo>
                  <a:pt x="3129" y="5837"/>
                </a:lnTo>
                <a:lnTo>
                  <a:pt x="3138" y="5805"/>
                </a:lnTo>
                <a:lnTo>
                  <a:pt x="3146" y="5774"/>
                </a:lnTo>
                <a:lnTo>
                  <a:pt x="3151" y="5742"/>
                </a:lnTo>
                <a:lnTo>
                  <a:pt x="3155" y="5710"/>
                </a:lnTo>
                <a:lnTo>
                  <a:pt x="3159" y="5678"/>
                </a:lnTo>
                <a:lnTo>
                  <a:pt x="3161" y="5646"/>
                </a:lnTo>
                <a:lnTo>
                  <a:pt x="3163" y="5613"/>
                </a:lnTo>
                <a:lnTo>
                  <a:pt x="3164" y="5548"/>
                </a:lnTo>
                <a:lnTo>
                  <a:pt x="3165" y="5481"/>
                </a:lnTo>
                <a:lnTo>
                  <a:pt x="3167" y="5416"/>
                </a:lnTo>
                <a:lnTo>
                  <a:pt x="3169" y="5384"/>
                </a:lnTo>
                <a:lnTo>
                  <a:pt x="3172" y="5352"/>
                </a:lnTo>
                <a:lnTo>
                  <a:pt x="3125" y="5337"/>
                </a:lnTo>
                <a:lnTo>
                  <a:pt x="3077" y="5321"/>
                </a:lnTo>
                <a:lnTo>
                  <a:pt x="3053" y="5312"/>
                </a:lnTo>
                <a:lnTo>
                  <a:pt x="3030" y="5303"/>
                </a:lnTo>
                <a:lnTo>
                  <a:pt x="3008" y="5292"/>
                </a:lnTo>
                <a:lnTo>
                  <a:pt x="2985" y="5281"/>
                </a:lnTo>
                <a:lnTo>
                  <a:pt x="2963" y="5269"/>
                </a:lnTo>
                <a:lnTo>
                  <a:pt x="2942" y="5256"/>
                </a:lnTo>
                <a:lnTo>
                  <a:pt x="2923" y="5242"/>
                </a:lnTo>
                <a:lnTo>
                  <a:pt x="2903" y="5226"/>
                </a:lnTo>
                <a:lnTo>
                  <a:pt x="2886" y="5210"/>
                </a:lnTo>
                <a:lnTo>
                  <a:pt x="2870" y="5191"/>
                </a:lnTo>
                <a:lnTo>
                  <a:pt x="2855" y="5171"/>
                </a:lnTo>
                <a:lnTo>
                  <a:pt x="2842" y="5149"/>
                </a:lnTo>
                <a:lnTo>
                  <a:pt x="2838" y="5137"/>
                </a:lnTo>
                <a:lnTo>
                  <a:pt x="2834" y="5126"/>
                </a:lnTo>
                <a:lnTo>
                  <a:pt x="2830" y="5114"/>
                </a:lnTo>
                <a:lnTo>
                  <a:pt x="2827" y="5102"/>
                </a:lnTo>
                <a:lnTo>
                  <a:pt x="2824" y="5079"/>
                </a:lnTo>
                <a:lnTo>
                  <a:pt x="2823" y="5055"/>
                </a:lnTo>
                <a:lnTo>
                  <a:pt x="2824" y="5031"/>
                </a:lnTo>
                <a:lnTo>
                  <a:pt x="2827" y="5009"/>
                </a:lnTo>
                <a:lnTo>
                  <a:pt x="2833" y="4986"/>
                </a:lnTo>
                <a:lnTo>
                  <a:pt x="2840" y="4963"/>
                </a:lnTo>
                <a:lnTo>
                  <a:pt x="2850" y="4942"/>
                </a:lnTo>
                <a:lnTo>
                  <a:pt x="2861" y="4921"/>
                </a:lnTo>
                <a:lnTo>
                  <a:pt x="2874" y="4901"/>
                </a:lnTo>
                <a:lnTo>
                  <a:pt x="2889" y="4881"/>
                </a:lnTo>
                <a:lnTo>
                  <a:pt x="2905" y="4864"/>
                </a:lnTo>
                <a:lnTo>
                  <a:pt x="2923" y="4848"/>
                </a:lnTo>
                <a:lnTo>
                  <a:pt x="2941" y="4833"/>
                </a:lnTo>
                <a:lnTo>
                  <a:pt x="2961" y="4819"/>
                </a:lnTo>
                <a:lnTo>
                  <a:pt x="2965" y="4798"/>
                </a:lnTo>
                <a:lnTo>
                  <a:pt x="2973" y="4776"/>
                </a:lnTo>
                <a:lnTo>
                  <a:pt x="2982" y="4755"/>
                </a:lnTo>
                <a:lnTo>
                  <a:pt x="2991" y="4736"/>
                </a:lnTo>
                <a:lnTo>
                  <a:pt x="3003" y="4717"/>
                </a:lnTo>
                <a:lnTo>
                  <a:pt x="3016" y="4700"/>
                </a:lnTo>
                <a:lnTo>
                  <a:pt x="3032" y="4683"/>
                </a:lnTo>
                <a:lnTo>
                  <a:pt x="3047" y="4666"/>
                </a:lnTo>
                <a:lnTo>
                  <a:pt x="3048" y="4643"/>
                </a:lnTo>
                <a:lnTo>
                  <a:pt x="3050" y="4622"/>
                </a:lnTo>
                <a:lnTo>
                  <a:pt x="3055" y="4576"/>
                </a:lnTo>
                <a:lnTo>
                  <a:pt x="3016" y="4565"/>
                </a:lnTo>
                <a:lnTo>
                  <a:pt x="2978" y="4553"/>
                </a:lnTo>
                <a:lnTo>
                  <a:pt x="2940" y="4541"/>
                </a:lnTo>
                <a:lnTo>
                  <a:pt x="2902" y="4527"/>
                </a:lnTo>
                <a:lnTo>
                  <a:pt x="2864" y="4513"/>
                </a:lnTo>
                <a:lnTo>
                  <a:pt x="2827" y="4498"/>
                </a:lnTo>
                <a:lnTo>
                  <a:pt x="2790" y="4481"/>
                </a:lnTo>
                <a:lnTo>
                  <a:pt x="2754" y="4465"/>
                </a:lnTo>
                <a:lnTo>
                  <a:pt x="2717" y="4448"/>
                </a:lnTo>
                <a:lnTo>
                  <a:pt x="2682" y="4429"/>
                </a:lnTo>
                <a:lnTo>
                  <a:pt x="2647" y="4410"/>
                </a:lnTo>
                <a:lnTo>
                  <a:pt x="2612" y="4390"/>
                </a:lnTo>
                <a:lnTo>
                  <a:pt x="2577" y="4369"/>
                </a:lnTo>
                <a:lnTo>
                  <a:pt x="2542" y="4349"/>
                </a:lnTo>
                <a:lnTo>
                  <a:pt x="2509" y="4327"/>
                </a:lnTo>
                <a:lnTo>
                  <a:pt x="2476" y="4304"/>
                </a:lnTo>
                <a:lnTo>
                  <a:pt x="2444" y="4280"/>
                </a:lnTo>
                <a:lnTo>
                  <a:pt x="2411" y="4256"/>
                </a:lnTo>
                <a:lnTo>
                  <a:pt x="2379" y="4231"/>
                </a:lnTo>
                <a:lnTo>
                  <a:pt x="2348" y="4206"/>
                </a:lnTo>
                <a:lnTo>
                  <a:pt x="2317" y="4180"/>
                </a:lnTo>
                <a:lnTo>
                  <a:pt x="2287" y="4153"/>
                </a:lnTo>
                <a:lnTo>
                  <a:pt x="2258" y="4126"/>
                </a:lnTo>
                <a:lnTo>
                  <a:pt x="2228" y="4099"/>
                </a:lnTo>
                <a:lnTo>
                  <a:pt x="2200" y="4069"/>
                </a:lnTo>
                <a:lnTo>
                  <a:pt x="2173" y="4041"/>
                </a:lnTo>
                <a:lnTo>
                  <a:pt x="2146" y="4011"/>
                </a:lnTo>
                <a:lnTo>
                  <a:pt x="2119" y="3980"/>
                </a:lnTo>
                <a:lnTo>
                  <a:pt x="2094" y="3950"/>
                </a:lnTo>
                <a:lnTo>
                  <a:pt x="2069" y="3918"/>
                </a:lnTo>
                <a:lnTo>
                  <a:pt x="2044" y="3887"/>
                </a:lnTo>
                <a:lnTo>
                  <a:pt x="2020" y="3854"/>
                </a:lnTo>
                <a:lnTo>
                  <a:pt x="1991" y="3861"/>
                </a:lnTo>
                <a:lnTo>
                  <a:pt x="1963" y="3866"/>
                </a:lnTo>
                <a:lnTo>
                  <a:pt x="1934" y="3871"/>
                </a:lnTo>
                <a:lnTo>
                  <a:pt x="1905" y="3874"/>
                </a:lnTo>
                <a:lnTo>
                  <a:pt x="1876" y="3876"/>
                </a:lnTo>
                <a:lnTo>
                  <a:pt x="1848" y="3877"/>
                </a:lnTo>
                <a:lnTo>
                  <a:pt x="1819" y="3876"/>
                </a:lnTo>
                <a:lnTo>
                  <a:pt x="1789" y="3875"/>
                </a:lnTo>
                <a:lnTo>
                  <a:pt x="1761" y="3873"/>
                </a:lnTo>
                <a:lnTo>
                  <a:pt x="1732" y="3868"/>
                </a:lnTo>
                <a:lnTo>
                  <a:pt x="1703" y="3863"/>
                </a:lnTo>
                <a:lnTo>
                  <a:pt x="1675" y="3858"/>
                </a:lnTo>
                <a:lnTo>
                  <a:pt x="1647" y="3850"/>
                </a:lnTo>
                <a:lnTo>
                  <a:pt x="1619" y="3841"/>
                </a:lnTo>
                <a:lnTo>
                  <a:pt x="1591" y="3831"/>
                </a:lnTo>
                <a:lnTo>
                  <a:pt x="1564" y="3822"/>
                </a:lnTo>
                <a:lnTo>
                  <a:pt x="1548" y="3814"/>
                </a:lnTo>
                <a:lnTo>
                  <a:pt x="1532" y="3805"/>
                </a:lnTo>
                <a:lnTo>
                  <a:pt x="1515" y="3797"/>
                </a:lnTo>
                <a:lnTo>
                  <a:pt x="1500" y="3787"/>
                </a:lnTo>
                <a:lnTo>
                  <a:pt x="1485" y="3777"/>
                </a:lnTo>
                <a:lnTo>
                  <a:pt x="1470" y="3766"/>
                </a:lnTo>
                <a:lnTo>
                  <a:pt x="1456" y="3754"/>
                </a:lnTo>
                <a:lnTo>
                  <a:pt x="1441" y="3742"/>
                </a:lnTo>
                <a:lnTo>
                  <a:pt x="1429" y="3729"/>
                </a:lnTo>
                <a:lnTo>
                  <a:pt x="1416" y="3716"/>
                </a:lnTo>
                <a:lnTo>
                  <a:pt x="1406" y="3702"/>
                </a:lnTo>
                <a:lnTo>
                  <a:pt x="1396" y="3687"/>
                </a:lnTo>
                <a:lnTo>
                  <a:pt x="1386" y="3672"/>
                </a:lnTo>
                <a:lnTo>
                  <a:pt x="1378" y="3655"/>
                </a:lnTo>
                <a:lnTo>
                  <a:pt x="1372" y="3638"/>
                </a:lnTo>
                <a:lnTo>
                  <a:pt x="1366" y="3619"/>
                </a:lnTo>
                <a:lnTo>
                  <a:pt x="1362" y="3599"/>
                </a:lnTo>
                <a:lnTo>
                  <a:pt x="1359" y="3577"/>
                </a:lnTo>
                <a:lnTo>
                  <a:pt x="1359" y="3556"/>
                </a:lnTo>
                <a:lnTo>
                  <a:pt x="1360" y="3536"/>
                </a:lnTo>
                <a:lnTo>
                  <a:pt x="1363" y="3514"/>
                </a:lnTo>
                <a:lnTo>
                  <a:pt x="1367" y="3493"/>
                </a:lnTo>
                <a:lnTo>
                  <a:pt x="1374" y="3474"/>
                </a:lnTo>
                <a:lnTo>
                  <a:pt x="1382" y="3454"/>
                </a:lnTo>
                <a:lnTo>
                  <a:pt x="1390" y="3435"/>
                </a:lnTo>
                <a:lnTo>
                  <a:pt x="1401" y="3416"/>
                </a:lnTo>
                <a:lnTo>
                  <a:pt x="1412" y="3398"/>
                </a:lnTo>
                <a:lnTo>
                  <a:pt x="1425" y="3380"/>
                </a:lnTo>
                <a:lnTo>
                  <a:pt x="1439" y="3364"/>
                </a:lnTo>
                <a:lnTo>
                  <a:pt x="1454" y="3349"/>
                </a:lnTo>
                <a:lnTo>
                  <a:pt x="1470" y="3335"/>
                </a:lnTo>
                <a:lnTo>
                  <a:pt x="1486" y="3322"/>
                </a:lnTo>
                <a:lnTo>
                  <a:pt x="1497" y="3313"/>
                </a:lnTo>
                <a:lnTo>
                  <a:pt x="1507" y="3305"/>
                </a:lnTo>
                <a:lnTo>
                  <a:pt x="1529" y="3292"/>
                </a:lnTo>
                <a:lnTo>
                  <a:pt x="1552" y="3279"/>
                </a:lnTo>
                <a:lnTo>
                  <a:pt x="1576" y="3268"/>
                </a:lnTo>
                <a:lnTo>
                  <a:pt x="1600" y="3259"/>
                </a:lnTo>
                <a:lnTo>
                  <a:pt x="1624" y="3249"/>
                </a:lnTo>
                <a:lnTo>
                  <a:pt x="1673" y="3230"/>
                </a:lnTo>
                <a:lnTo>
                  <a:pt x="1679" y="3224"/>
                </a:lnTo>
                <a:lnTo>
                  <a:pt x="1685" y="3218"/>
                </a:lnTo>
                <a:lnTo>
                  <a:pt x="1689" y="3211"/>
                </a:lnTo>
                <a:lnTo>
                  <a:pt x="1691" y="3204"/>
                </a:lnTo>
                <a:lnTo>
                  <a:pt x="1692" y="3197"/>
                </a:lnTo>
                <a:lnTo>
                  <a:pt x="1691" y="3189"/>
                </a:lnTo>
                <a:lnTo>
                  <a:pt x="1690" y="3181"/>
                </a:lnTo>
                <a:lnTo>
                  <a:pt x="1688" y="3174"/>
                </a:lnTo>
                <a:lnTo>
                  <a:pt x="1682" y="3159"/>
                </a:lnTo>
                <a:lnTo>
                  <a:pt x="1673" y="3143"/>
                </a:lnTo>
                <a:lnTo>
                  <a:pt x="1663" y="3129"/>
                </a:lnTo>
                <a:lnTo>
                  <a:pt x="1654" y="3117"/>
                </a:lnTo>
                <a:lnTo>
                  <a:pt x="1640" y="3101"/>
                </a:lnTo>
                <a:lnTo>
                  <a:pt x="1625" y="3085"/>
                </a:lnTo>
                <a:lnTo>
                  <a:pt x="1596" y="3055"/>
                </a:lnTo>
                <a:lnTo>
                  <a:pt x="1564" y="3026"/>
                </a:lnTo>
                <a:lnTo>
                  <a:pt x="1532" y="3000"/>
                </a:lnTo>
                <a:lnTo>
                  <a:pt x="1497" y="2975"/>
                </a:lnTo>
                <a:lnTo>
                  <a:pt x="1462" y="2951"/>
                </a:lnTo>
                <a:lnTo>
                  <a:pt x="1426" y="2928"/>
                </a:lnTo>
                <a:lnTo>
                  <a:pt x="1389" y="2908"/>
                </a:lnTo>
                <a:lnTo>
                  <a:pt x="1352" y="2887"/>
                </a:lnTo>
                <a:lnTo>
                  <a:pt x="1314" y="2867"/>
                </a:lnTo>
                <a:lnTo>
                  <a:pt x="1237" y="2829"/>
                </a:lnTo>
                <a:lnTo>
                  <a:pt x="1160" y="2793"/>
                </a:lnTo>
                <a:lnTo>
                  <a:pt x="1084" y="2756"/>
                </a:lnTo>
                <a:lnTo>
                  <a:pt x="1029" y="2727"/>
                </a:lnTo>
                <a:lnTo>
                  <a:pt x="977" y="2697"/>
                </a:lnTo>
                <a:lnTo>
                  <a:pt x="925" y="2664"/>
                </a:lnTo>
                <a:lnTo>
                  <a:pt x="874" y="2630"/>
                </a:lnTo>
                <a:lnTo>
                  <a:pt x="823" y="2596"/>
                </a:lnTo>
                <a:lnTo>
                  <a:pt x="774" y="2560"/>
                </a:lnTo>
                <a:lnTo>
                  <a:pt x="725" y="2522"/>
                </a:lnTo>
                <a:lnTo>
                  <a:pt x="678" y="2484"/>
                </a:lnTo>
                <a:lnTo>
                  <a:pt x="632" y="2443"/>
                </a:lnTo>
                <a:lnTo>
                  <a:pt x="586" y="2402"/>
                </a:lnTo>
                <a:lnTo>
                  <a:pt x="541" y="2360"/>
                </a:lnTo>
                <a:lnTo>
                  <a:pt x="498" y="2317"/>
                </a:lnTo>
                <a:lnTo>
                  <a:pt x="456" y="2273"/>
                </a:lnTo>
                <a:lnTo>
                  <a:pt x="414" y="2227"/>
                </a:lnTo>
                <a:lnTo>
                  <a:pt x="374" y="2181"/>
                </a:lnTo>
                <a:lnTo>
                  <a:pt x="335" y="2135"/>
                </a:lnTo>
                <a:lnTo>
                  <a:pt x="301" y="2090"/>
                </a:lnTo>
                <a:lnTo>
                  <a:pt x="267" y="2046"/>
                </a:lnTo>
                <a:lnTo>
                  <a:pt x="236" y="1999"/>
                </a:lnTo>
                <a:lnTo>
                  <a:pt x="206" y="1952"/>
                </a:lnTo>
                <a:lnTo>
                  <a:pt x="176" y="1903"/>
                </a:lnTo>
                <a:lnTo>
                  <a:pt x="148" y="1854"/>
                </a:lnTo>
                <a:lnTo>
                  <a:pt x="123" y="1804"/>
                </a:lnTo>
                <a:lnTo>
                  <a:pt x="99" y="1753"/>
                </a:lnTo>
                <a:lnTo>
                  <a:pt x="77" y="1701"/>
                </a:lnTo>
                <a:lnTo>
                  <a:pt x="58" y="1649"/>
                </a:lnTo>
                <a:lnTo>
                  <a:pt x="49" y="1623"/>
                </a:lnTo>
                <a:lnTo>
                  <a:pt x="41" y="1596"/>
                </a:lnTo>
                <a:lnTo>
                  <a:pt x="34" y="1568"/>
                </a:lnTo>
                <a:lnTo>
                  <a:pt x="27" y="1541"/>
                </a:lnTo>
                <a:lnTo>
                  <a:pt x="21" y="1514"/>
                </a:lnTo>
                <a:lnTo>
                  <a:pt x="16" y="1487"/>
                </a:lnTo>
                <a:lnTo>
                  <a:pt x="11" y="1459"/>
                </a:lnTo>
                <a:lnTo>
                  <a:pt x="8" y="1431"/>
                </a:lnTo>
                <a:lnTo>
                  <a:pt x="4" y="1403"/>
                </a:lnTo>
                <a:lnTo>
                  <a:pt x="2" y="1375"/>
                </a:lnTo>
                <a:lnTo>
                  <a:pt x="1" y="1347"/>
                </a:lnTo>
                <a:lnTo>
                  <a:pt x="0" y="1318"/>
                </a:lnTo>
                <a:lnTo>
                  <a:pt x="1" y="1286"/>
                </a:lnTo>
                <a:lnTo>
                  <a:pt x="4" y="1252"/>
                </a:lnTo>
                <a:lnTo>
                  <a:pt x="8" y="1217"/>
                </a:lnTo>
                <a:lnTo>
                  <a:pt x="12" y="1184"/>
                </a:lnTo>
                <a:lnTo>
                  <a:pt x="19" y="1150"/>
                </a:lnTo>
                <a:lnTo>
                  <a:pt x="26" y="1116"/>
                </a:lnTo>
                <a:lnTo>
                  <a:pt x="35" y="1084"/>
                </a:lnTo>
                <a:lnTo>
                  <a:pt x="47" y="1051"/>
                </a:lnTo>
                <a:lnTo>
                  <a:pt x="60" y="1021"/>
                </a:lnTo>
                <a:lnTo>
                  <a:pt x="75" y="990"/>
                </a:lnTo>
                <a:lnTo>
                  <a:pt x="83" y="976"/>
                </a:lnTo>
                <a:lnTo>
                  <a:pt x="92" y="962"/>
                </a:lnTo>
                <a:lnTo>
                  <a:pt x="101" y="948"/>
                </a:lnTo>
                <a:lnTo>
                  <a:pt x="112" y="935"/>
                </a:lnTo>
                <a:lnTo>
                  <a:pt x="123" y="923"/>
                </a:lnTo>
                <a:lnTo>
                  <a:pt x="134" y="910"/>
                </a:lnTo>
                <a:lnTo>
                  <a:pt x="146" y="899"/>
                </a:lnTo>
                <a:lnTo>
                  <a:pt x="159" y="887"/>
                </a:lnTo>
                <a:lnTo>
                  <a:pt x="172" y="877"/>
                </a:lnTo>
                <a:lnTo>
                  <a:pt x="186" y="867"/>
                </a:lnTo>
                <a:lnTo>
                  <a:pt x="201" y="858"/>
                </a:lnTo>
                <a:lnTo>
                  <a:pt x="217" y="849"/>
                </a:lnTo>
                <a:lnTo>
                  <a:pt x="215" y="829"/>
                </a:lnTo>
                <a:lnTo>
                  <a:pt x="214" y="811"/>
                </a:lnTo>
                <a:lnTo>
                  <a:pt x="215" y="791"/>
                </a:lnTo>
                <a:lnTo>
                  <a:pt x="217" y="772"/>
                </a:lnTo>
                <a:lnTo>
                  <a:pt x="221" y="753"/>
                </a:lnTo>
                <a:lnTo>
                  <a:pt x="225" y="735"/>
                </a:lnTo>
                <a:lnTo>
                  <a:pt x="231" y="716"/>
                </a:lnTo>
                <a:lnTo>
                  <a:pt x="237" y="698"/>
                </a:lnTo>
                <a:lnTo>
                  <a:pt x="245" y="680"/>
                </a:lnTo>
                <a:lnTo>
                  <a:pt x="253" y="663"/>
                </a:lnTo>
                <a:lnTo>
                  <a:pt x="263" y="647"/>
                </a:lnTo>
                <a:lnTo>
                  <a:pt x="274" y="631"/>
                </a:lnTo>
                <a:lnTo>
                  <a:pt x="286" y="616"/>
                </a:lnTo>
                <a:lnTo>
                  <a:pt x="299" y="601"/>
                </a:lnTo>
                <a:lnTo>
                  <a:pt x="312" y="588"/>
                </a:lnTo>
                <a:lnTo>
                  <a:pt x="327" y="575"/>
                </a:lnTo>
                <a:lnTo>
                  <a:pt x="353" y="554"/>
                </a:lnTo>
                <a:lnTo>
                  <a:pt x="381" y="536"/>
                </a:lnTo>
                <a:lnTo>
                  <a:pt x="409" y="519"/>
                </a:lnTo>
                <a:lnTo>
                  <a:pt x="438" y="505"/>
                </a:lnTo>
                <a:lnTo>
                  <a:pt x="469" y="493"/>
                </a:lnTo>
                <a:lnTo>
                  <a:pt x="500" y="484"/>
                </a:lnTo>
                <a:lnTo>
                  <a:pt x="532" y="475"/>
                </a:lnTo>
                <a:lnTo>
                  <a:pt x="564" y="468"/>
                </a:lnTo>
                <a:lnTo>
                  <a:pt x="597" y="464"/>
                </a:lnTo>
                <a:lnTo>
                  <a:pt x="629" y="461"/>
                </a:lnTo>
                <a:lnTo>
                  <a:pt x="663" y="460"/>
                </a:lnTo>
                <a:lnTo>
                  <a:pt x="696" y="460"/>
                </a:lnTo>
                <a:lnTo>
                  <a:pt x="729" y="462"/>
                </a:lnTo>
                <a:lnTo>
                  <a:pt x="762" y="466"/>
                </a:lnTo>
                <a:lnTo>
                  <a:pt x="795" y="471"/>
                </a:lnTo>
                <a:lnTo>
                  <a:pt x="826" y="477"/>
                </a:lnTo>
                <a:lnTo>
                  <a:pt x="853" y="485"/>
                </a:lnTo>
                <a:lnTo>
                  <a:pt x="879" y="493"/>
                </a:lnTo>
                <a:lnTo>
                  <a:pt x="904" y="504"/>
                </a:lnTo>
                <a:lnTo>
                  <a:pt x="931" y="516"/>
                </a:lnTo>
                <a:lnTo>
                  <a:pt x="954" y="529"/>
                </a:lnTo>
                <a:lnTo>
                  <a:pt x="978" y="544"/>
                </a:lnTo>
                <a:lnTo>
                  <a:pt x="1000" y="561"/>
                </a:lnTo>
                <a:lnTo>
                  <a:pt x="1022" y="578"/>
                </a:lnTo>
                <a:lnTo>
                  <a:pt x="1041" y="598"/>
                </a:lnTo>
                <a:lnTo>
                  <a:pt x="1060" y="617"/>
                </a:lnTo>
                <a:lnTo>
                  <a:pt x="1077" y="639"/>
                </a:lnTo>
                <a:lnTo>
                  <a:pt x="1091" y="662"/>
                </a:lnTo>
                <a:lnTo>
                  <a:pt x="1104" y="687"/>
                </a:lnTo>
                <a:lnTo>
                  <a:pt x="1116" y="712"/>
                </a:lnTo>
                <a:lnTo>
                  <a:pt x="1125" y="738"/>
                </a:lnTo>
                <a:lnTo>
                  <a:pt x="1128" y="752"/>
                </a:lnTo>
                <a:lnTo>
                  <a:pt x="1131" y="766"/>
                </a:lnTo>
                <a:lnTo>
                  <a:pt x="1172" y="779"/>
                </a:lnTo>
                <a:lnTo>
                  <a:pt x="1211" y="793"/>
                </a:lnTo>
                <a:lnTo>
                  <a:pt x="1251" y="809"/>
                </a:lnTo>
                <a:lnTo>
                  <a:pt x="1290" y="825"/>
                </a:lnTo>
                <a:lnTo>
                  <a:pt x="1369" y="858"/>
                </a:lnTo>
                <a:lnTo>
                  <a:pt x="1446" y="892"/>
                </a:lnTo>
                <a:lnTo>
                  <a:pt x="1436" y="822"/>
                </a:lnTo>
                <a:lnTo>
                  <a:pt x="1427" y="750"/>
                </a:lnTo>
                <a:lnTo>
                  <a:pt x="1410" y="606"/>
                </a:lnTo>
                <a:lnTo>
                  <a:pt x="1388" y="608"/>
                </a:lnTo>
                <a:lnTo>
                  <a:pt x="1366" y="608"/>
                </a:lnTo>
                <a:lnTo>
                  <a:pt x="1345" y="605"/>
                </a:lnTo>
                <a:lnTo>
                  <a:pt x="1323" y="603"/>
                </a:lnTo>
                <a:lnTo>
                  <a:pt x="1301" y="599"/>
                </a:lnTo>
                <a:lnTo>
                  <a:pt x="1279" y="593"/>
                </a:lnTo>
                <a:lnTo>
                  <a:pt x="1259" y="586"/>
                </a:lnTo>
                <a:lnTo>
                  <a:pt x="1239" y="578"/>
                </a:lnTo>
                <a:lnTo>
                  <a:pt x="1220" y="568"/>
                </a:lnTo>
                <a:lnTo>
                  <a:pt x="1200" y="558"/>
                </a:lnTo>
                <a:lnTo>
                  <a:pt x="1183" y="546"/>
                </a:lnTo>
                <a:lnTo>
                  <a:pt x="1165" y="531"/>
                </a:lnTo>
                <a:lnTo>
                  <a:pt x="1149" y="517"/>
                </a:lnTo>
                <a:lnTo>
                  <a:pt x="1135" y="501"/>
                </a:lnTo>
                <a:lnTo>
                  <a:pt x="1121" y="484"/>
                </a:lnTo>
                <a:lnTo>
                  <a:pt x="1109" y="465"/>
                </a:lnTo>
                <a:lnTo>
                  <a:pt x="1102" y="453"/>
                </a:lnTo>
                <a:lnTo>
                  <a:pt x="1096" y="442"/>
                </a:lnTo>
                <a:lnTo>
                  <a:pt x="1084" y="418"/>
                </a:lnTo>
                <a:lnTo>
                  <a:pt x="1075" y="393"/>
                </a:lnTo>
                <a:lnTo>
                  <a:pt x="1069" y="367"/>
                </a:lnTo>
                <a:lnTo>
                  <a:pt x="1064" y="341"/>
                </a:lnTo>
                <a:lnTo>
                  <a:pt x="1062" y="315"/>
                </a:lnTo>
                <a:lnTo>
                  <a:pt x="1063" y="289"/>
                </a:lnTo>
                <a:lnTo>
                  <a:pt x="1065" y="263"/>
                </a:lnTo>
                <a:lnTo>
                  <a:pt x="1070" y="237"/>
                </a:lnTo>
                <a:lnTo>
                  <a:pt x="1076" y="211"/>
                </a:lnTo>
                <a:lnTo>
                  <a:pt x="1086" y="186"/>
                </a:lnTo>
                <a:lnTo>
                  <a:pt x="1097" y="162"/>
                </a:lnTo>
                <a:lnTo>
                  <a:pt x="1110" y="139"/>
                </a:lnTo>
                <a:lnTo>
                  <a:pt x="1125" y="118"/>
                </a:lnTo>
                <a:lnTo>
                  <a:pt x="1134" y="108"/>
                </a:lnTo>
                <a:lnTo>
                  <a:pt x="1142" y="98"/>
                </a:lnTo>
                <a:lnTo>
                  <a:pt x="1152" y="89"/>
                </a:lnTo>
                <a:lnTo>
                  <a:pt x="1162" y="79"/>
                </a:lnTo>
                <a:close/>
                <a:moveTo>
                  <a:pt x="925" y="1586"/>
                </a:moveTo>
                <a:lnTo>
                  <a:pt x="925" y="1586"/>
                </a:lnTo>
                <a:lnTo>
                  <a:pt x="917" y="1609"/>
                </a:lnTo>
                <a:lnTo>
                  <a:pt x="912" y="1631"/>
                </a:lnTo>
                <a:lnTo>
                  <a:pt x="910" y="1654"/>
                </a:lnTo>
                <a:lnTo>
                  <a:pt x="909" y="1677"/>
                </a:lnTo>
                <a:lnTo>
                  <a:pt x="910" y="1700"/>
                </a:lnTo>
                <a:lnTo>
                  <a:pt x="913" y="1723"/>
                </a:lnTo>
                <a:lnTo>
                  <a:pt x="917" y="1746"/>
                </a:lnTo>
                <a:lnTo>
                  <a:pt x="924" y="1768"/>
                </a:lnTo>
                <a:lnTo>
                  <a:pt x="932" y="1790"/>
                </a:lnTo>
                <a:lnTo>
                  <a:pt x="940" y="1813"/>
                </a:lnTo>
                <a:lnTo>
                  <a:pt x="950" y="1834"/>
                </a:lnTo>
                <a:lnTo>
                  <a:pt x="961" y="1855"/>
                </a:lnTo>
                <a:lnTo>
                  <a:pt x="972" y="1876"/>
                </a:lnTo>
                <a:lnTo>
                  <a:pt x="984" y="1897"/>
                </a:lnTo>
                <a:lnTo>
                  <a:pt x="1009" y="1935"/>
                </a:lnTo>
                <a:lnTo>
                  <a:pt x="1039" y="1976"/>
                </a:lnTo>
                <a:lnTo>
                  <a:pt x="1071" y="2015"/>
                </a:lnTo>
                <a:lnTo>
                  <a:pt x="1104" y="2053"/>
                </a:lnTo>
                <a:lnTo>
                  <a:pt x="1139" y="2090"/>
                </a:lnTo>
                <a:lnTo>
                  <a:pt x="1176" y="2125"/>
                </a:lnTo>
                <a:lnTo>
                  <a:pt x="1213" y="2160"/>
                </a:lnTo>
                <a:lnTo>
                  <a:pt x="1252" y="2192"/>
                </a:lnTo>
                <a:lnTo>
                  <a:pt x="1291" y="2224"/>
                </a:lnTo>
                <a:lnTo>
                  <a:pt x="1332" y="2254"/>
                </a:lnTo>
                <a:lnTo>
                  <a:pt x="1373" y="2285"/>
                </a:lnTo>
                <a:lnTo>
                  <a:pt x="1415" y="2313"/>
                </a:lnTo>
                <a:lnTo>
                  <a:pt x="1458" y="2341"/>
                </a:lnTo>
                <a:lnTo>
                  <a:pt x="1501" y="2367"/>
                </a:lnTo>
                <a:lnTo>
                  <a:pt x="1545" y="2393"/>
                </a:lnTo>
                <a:lnTo>
                  <a:pt x="1589" y="2419"/>
                </a:lnTo>
                <a:lnTo>
                  <a:pt x="1634" y="2443"/>
                </a:lnTo>
                <a:lnTo>
                  <a:pt x="1540" y="1683"/>
                </a:lnTo>
                <a:lnTo>
                  <a:pt x="1517" y="1669"/>
                </a:lnTo>
                <a:lnTo>
                  <a:pt x="1496" y="1656"/>
                </a:lnTo>
                <a:lnTo>
                  <a:pt x="1474" y="1642"/>
                </a:lnTo>
                <a:lnTo>
                  <a:pt x="1452" y="1628"/>
                </a:lnTo>
                <a:lnTo>
                  <a:pt x="1411" y="1598"/>
                </a:lnTo>
                <a:lnTo>
                  <a:pt x="1370" y="1566"/>
                </a:lnTo>
                <a:lnTo>
                  <a:pt x="1328" y="1536"/>
                </a:lnTo>
                <a:lnTo>
                  <a:pt x="1287" y="1505"/>
                </a:lnTo>
                <a:lnTo>
                  <a:pt x="1265" y="1491"/>
                </a:lnTo>
                <a:lnTo>
                  <a:pt x="1244" y="1477"/>
                </a:lnTo>
                <a:lnTo>
                  <a:pt x="1221" y="1465"/>
                </a:lnTo>
                <a:lnTo>
                  <a:pt x="1198" y="1453"/>
                </a:lnTo>
                <a:lnTo>
                  <a:pt x="1188" y="1448"/>
                </a:lnTo>
                <a:lnTo>
                  <a:pt x="1177" y="1444"/>
                </a:lnTo>
                <a:lnTo>
                  <a:pt x="1167" y="1441"/>
                </a:lnTo>
                <a:lnTo>
                  <a:pt x="1157" y="1439"/>
                </a:lnTo>
                <a:lnTo>
                  <a:pt x="1147" y="1437"/>
                </a:lnTo>
                <a:lnTo>
                  <a:pt x="1136" y="1436"/>
                </a:lnTo>
                <a:lnTo>
                  <a:pt x="1126" y="1436"/>
                </a:lnTo>
                <a:lnTo>
                  <a:pt x="1115" y="1436"/>
                </a:lnTo>
                <a:lnTo>
                  <a:pt x="1096" y="1439"/>
                </a:lnTo>
                <a:lnTo>
                  <a:pt x="1075" y="1444"/>
                </a:lnTo>
                <a:lnTo>
                  <a:pt x="1056" y="1452"/>
                </a:lnTo>
                <a:lnTo>
                  <a:pt x="1037" y="1462"/>
                </a:lnTo>
                <a:lnTo>
                  <a:pt x="1019" y="1473"/>
                </a:lnTo>
                <a:lnTo>
                  <a:pt x="1002" y="1486"/>
                </a:lnTo>
                <a:lnTo>
                  <a:pt x="986" y="1500"/>
                </a:lnTo>
                <a:lnTo>
                  <a:pt x="971" y="1515"/>
                </a:lnTo>
                <a:lnTo>
                  <a:pt x="957" y="1533"/>
                </a:lnTo>
                <a:lnTo>
                  <a:pt x="945" y="1550"/>
                </a:lnTo>
                <a:lnTo>
                  <a:pt x="934" y="1567"/>
                </a:lnTo>
                <a:lnTo>
                  <a:pt x="925" y="1586"/>
                </a:lnTo>
                <a:close/>
                <a:moveTo>
                  <a:pt x="6110" y="1456"/>
                </a:moveTo>
                <a:lnTo>
                  <a:pt x="6110" y="1456"/>
                </a:lnTo>
                <a:lnTo>
                  <a:pt x="6088" y="1468"/>
                </a:lnTo>
                <a:lnTo>
                  <a:pt x="6065" y="1481"/>
                </a:lnTo>
                <a:lnTo>
                  <a:pt x="6045" y="1494"/>
                </a:lnTo>
                <a:lnTo>
                  <a:pt x="6023" y="1509"/>
                </a:lnTo>
                <a:lnTo>
                  <a:pt x="5983" y="1538"/>
                </a:lnTo>
                <a:lnTo>
                  <a:pt x="5941" y="1568"/>
                </a:lnTo>
                <a:lnTo>
                  <a:pt x="5901" y="1599"/>
                </a:lnTo>
                <a:lnTo>
                  <a:pt x="5861" y="1629"/>
                </a:lnTo>
                <a:lnTo>
                  <a:pt x="5840" y="1643"/>
                </a:lnTo>
                <a:lnTo>
                  <a:pt x="5818" y="1658"/>
                </a:lnTo>
                <a:lnTo>
                  <a:pt x="5797" y="1671"/>
                </a:lnTo>
                <a:lnTo>
                  <a:pt x="5775" y="1683"/>
                </a:lnTo>
                <a:lnTo>
                  <a:pt x="5751" y="1873"/>
                </a:lnTo>
                <a:lnTo>
                  <a:pt x="5727" y="2063"/>
                </a:lnTo>
                <a:lnTo>
                  <a:pt x="5683" y="2443"/>
                </a:lnTo>
                <a:lnTo>
                  <a:pt x="5743" y="2410"/>
                </a:lnTo>
                <a:lnTo>
                  <a:pt x="5804" y="2374"/>
                </a:lnTo>
                <a:lnTo>
                  <a:pt x="5863" y="2337"/>
                </a:lnTo>
                <a:lnTo>
                  <a:pt x="5922" y="2298"/>
                </a:lnTo>
                <a:lnTo>
                  <a:pt x="5979" y="2258"/>
                </a:lnTo>
                <a:lnTo>
                  <a:pt x="6008" y="2236"/>
                </a:lnTo>
                <a:lnTo>
                  <a:pt x="6035" y="2214"/>
                </a:lnTo>
                <a:lnTo>
                  <a:pt x="6063" y="2192"/>
                </a:lnTo>
                <a:lnTo>
                  <a:pt x="6089" y="2169"/>
                </a:lnTo>
                <a:lnTo>
                  <a:pt x="6116" y="2147"/>
                </a:lnTo>
                <a:lnTo>
                  <a:pt x="6141" y="2123"/>
                </a:lnTo>
                <a:lnTo>
                  <a:pt x="6186" y="2078"/>
                </a:lnTo>
                <a:lnTo>
                  <a:pt x="6208" y="2055"/>
                </a:lnTo>
                <a:lnTo>
                  <a:pt x="6229" y="2033"/>
                </a:lnTo>
                <a:lnTo>
                  <a:pt x="6250" y="2009"/>
                </a:lnTo>
                <a:lnTo>
                  <a:pt x="6271" y="1984"/>
                </a:lnTo>
                <a:lnTo>
                  <a:pt x="6289" y="1959"/>
                </a:lnTo>
                <a:lnTo>
                  <a:pt x="6308" y="1933"/>
                </a:lnTo>
                <a:lnTo>
                  <a:pt x="6325" y="1906"/>
                </a:lnTo>
                <a:lnTo>
                  <a:pt x="6341" y="1879"/>
                </a:lnTo>
                <a:lnTo>
                  <a:pt x="6355" y="1851"/>
                </a:lnTo>
                <a:lnTo>
                  <a:pt x="6368" y="1823"/>
                </a:lnTo>
                <a:lnTo>
                  <a:pt x="6380" y="1793"/>
                </a:lnTo>
                <a:lnTo>
                  <a:pt x="6390" y="1764"/>
                </a:lnTo>
                <a:lnTo>
                  <a:pt x="6398" y="1734"/>
                </a:lnTo>
                <a:lnTo>
                  <a:pt x="6404" y="1702"/>
                </a:lnTo>
                <a:lnTo>
                  <a:pt x="6406" y="1688"/>
                </a:lnTo>
                <a:lnTo>
                  <a:pt x="6406" y="1674"/>
                </a:lnTo>
                <a:lnTo>
                  <a:pt x="6406" y="1659"/>
                </a:lnTo>
                <a:lnTo>
                  <a:pt x="6405" y="1644"/>
                </a:lnTo>
                <a:lnTo>
                  <a:pt x="6403" y="1630"/>
                </a:lnTo>
                <a:lnTo>
                  <a:pt x="6400" y="1616"/>
                </a:lnTo>
                <a:lnTo>
                  <a:pt x="6396" y="1602"/>
                </a:lnTo>
                <a:lnTo>
                  <a:pt x="6390" y="1589"/>
                </a:lnTo>
                <a:lnTo>
                  <a:pt x="6385" y="1575"/>
                </a:lnTo>
                <a:lnTo>
                  <a:pt x="6378" y="1562"/>
                </a:lnTo>
                <a:lnTo>
                  <a:pt x="6371" y="1550"/>
                </a:lnTo>
                <a:lnTo>
                  <a:pt x="6362" y="1537"/>
                </a:lnTo>
                <a:lnTo>
                  <a:pt x="6353" y="1525"/>
                </a:lnTo>
                <a:lnTo>
                  <a:pt x="6343" y="1514"/>
                </a:lnTo>
                <a:lnTo>
                  <a:pt x="6334" y="1503"/>
                </a:lnTo>
                <a:lnTo>
                  <a:pt x="6323" y="1493"/>
                </a:lnTo>
                <a:lnTo>
                  <a:pt x="6312" y="1484"/>
                </a:lnTo>
                <a:lnTo>
                  <a:pt x="6300" y="1475"/>
                </a:lnTo>
                <a:lnTo>
                  <a:pt x="6288" y="1467"/>
                </a:lnTo>
                <a:lnTo>
                  <a:pt x="6276" y="1460"/>
                </a:lnTo>
                <a:lnTo>
                  <a:pt x="6263" y="1453"/>
                </a:lnTo>
                <a:lnTo>
                  <a:pt x="6250" y="1449"/>
                </a:lnTo>
                <a:lnTo>
                  <a:pt x="6236" y="1444"/>
                </a:lnTo>
                <a:lnTo>
                  <a:pt x="6223" y="1440"/>
                </a:lnTo>
                <a:lnTo>
                  <a:pt x="6209" y="1438"/>
                </a:lnTo>
                <a:lnTo>
                  <a:pt x="6195" y="1437"/>
                </a:lnTo>
                <a:lnTo>
                  <a:pt x="6180" y="1437"/>
                </a:lnTo>
                <a:lnTo>
                  <a:pt x="6166" y="1438"/>
                </a:lnTo>
                <a:lnTo>
                  <a:pt x="6152" y="1441"/>
                </a:lnTo>
                <a:lnTo>
                  <a:pt x="6138" y="1444"/>
                </a:lnTo>
                <a:lnTo>
                  <a:pt x="6124" y="1450"/>
                </a:lnTo>
                <a:lnTo>
                  <a:pt x="6110" y="1456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bIns="755833" anchor="ctr">
            <a:normAutofit fontScale="25000" lnSpcReduction="20000"/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sz="1510" dirty="0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cxnSp>
        <p:nvCxnSpPr>
          <p:cNvPr id="29" name="直接连接符 28"/>
          <p:cNvCxnSpPr/>
          <p:nvPr>
            <p:custDataLst>
              <p:tags r:id="rId14"/>
            </p:custDataLst>
          </p:nvPr>
        </p:nvCxnSpPr>
        <p:spPr>
          <a:xfrm flipH="1">
            <a:off x="4212224" y="2274486"/>
            <a:ext cx="647086" cy="0"/>
          </a:xfrm>
          <a:prstGeom prst="line">
            <a:avLst/>
          </a:prstGeom>
          <a:ln w="9525">
            <a:solidFill>
              <a:srgbClr val="000000">
                <a:lumMod val="65000"/>
                <a:lumOff val="35000"/>
              </a:srgbClr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cxnSp>
        <p:nvCxnSpPr>
          <p:cNvPr id="31" name="直接连接符 30"/>
          <p:cNvCxnSpPr/>
          <p:nvPr>
            <p:custDataLst>
              <p:tags r:id="rId15"/>
            </p:custDataLst>
          </p:nvPr>
        </p:nvCxnSpPr>
        <p:spPr>
          <a:xfrm flipV="1">
            <a:off x="4212224" y="2007613"/>
            <a:ext cx="0" cy="266873"/>
          </a:xfrm>
          <a:prstGeom prst="line">
            <a:avLst/>
          </a:prstGeom>
          <a:ln w="9525">
            <a:solidFill>
              <a:srgbClr val="000000">
                <a:lumMod val="65000"/>
                <a:lumOff val="35000"/>
              </a:srgbClr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cxnSp>
        <p:nvCxnSpPr>
          <p:cNvPr id="16" name="直接连接符 15"/>
          <p:cNvCxnSpPr/>
          <p:nvPr>
            <p:custDataLst>
              <p:tags r:id="rId16"/>
            </p:custDataLst>
          </p:nvPr>
        </p:nvCxnSpPr>
        <p:spPr>
          <a:xfrm flipH="1">
            <a:off x="3585234" y="2007613"/>
            <a:ext cx="626990" cy="0"/>
          </a:xfrm>
          <a:prstGeom prst="line">
            <a:avLst/>
          </a:prstGeom>
          <a:ln w="9525">
            <a:solidFill>
              <a:srgbClr val="000000">
                <a:lumMod val="65000"/>
                <a:lumOff val="35000"/>
              </a:srgbClr>
            </a:solidFill>
            <a:tailEnd type="oval"/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cxnSp>
        <p:nvCxnSpPr>
          <p:cNvPr id="17" name="直接连接符 16"/>
          <p:cNvCxnSpPr/>
          <p:nvPr>
            <p:custDataLst>
              <p:tags r:id="rId17"/>
            </p:custDataLst>
          </p:nvPr>
        </p:nvCxnSpPr>
        <p:spPr>
          <a:xfrm>
            <a:off x="4289794" y="3952086"/>
            <a:ext cx="0" cy="233915"/>
          </a:xfrm>
          <a:prstGeom prst="line">
            <a:avLst/>
          </a:prstGeom>
          <a:ln w="9525">
            <a:solidFill>
              <a:srgbClr val="000000">
                <a:lumMod val="65000"/>
                <a:lumOff val="35000"/>
              </a:srgbClr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cxnSp>
        <p:nvCxnSpPr>
          <p:cNvPr id="38" name="直接连接符 37"/>
          <p:cNvCxnSpPr/>
          <p:nvPr>
            <p:custDataLst>
              <p:tags r:id="rId18"/>
            </p:custDataLst>
          </p:nvPr>
        </p:nvCxnSpPr>
        <p:spPr>
          <a:xfrm flipH="1">
            <a:off x="3580411" y="4186001"/>
            <a:ext cx="709383" cy="0"/>
          </a:xfrm>
          <a:prstGeom prst="line">
            <a:avLst/>
          </a:prstGeom>
          <a:ln w="9525">
            <a:solidFill>
              <a:srgbClr val="000000">
                <a:lumMod val="65000"/>
                <a:lumOff val="35000"/>
              </a:srgbClr>
            </a:solidFill>
            <a:tailEnd type="oval"/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cxnSp>
        <p:nvCxnSpPr>
          <p:cNvPr id="43" name="直接连接符 42"/>
          <p:cNvCxnSpPr/>
          <p:nvPr>
            <p:custDataLst>
              <p:tags r:id="rId19"/>
            </p:custDataLst>
          </p:nvPr>
        </p:nvCxnSpPr>
        <p:spPr>
          <a:xfrm rot="10800000">
            <a:off x="6114496" y="2900672"/>
            <a:ext cx="0" cy="311486"/>
          </a:xfrm>
          <a:prstGeom prst="line">
            <a:avLst/>
          </a:prstGeom>
          <a:ln w="9525">
            <a:solidFill>
              <a:srgbClr val="000000">
                <a:lumMod val="65000"/>
                <a:lumOff val="35000"/>
              </a:srgbClr>
            </a:solidFill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cxnSp>
        <p:nvCxnSpPr>
          <p:cNvPr id="44" name="直接连接符 43"/>
          <p:cNvCxnSpPr/>
          <p:nvPr>
            <p:custDataLst>
              <p:tags r:id="rId20"/>
            </p:custDataLst>
          </p:nvPr>
        </p:nvCxnSpPr>
        <p:spPr>
          <a:xfrm rot="10800000" flipH="1">
            <a:off x="6114496" y="2900672"/>
            <a:ext cx="952542" cy="0"/>
          </a:xfrm>
          <a:prstGeom prst="line">
            <a:avLst/>
          </a:prstGeom>
          <a:ln w="9525">
            <a:solidFill>
              <a:srgbClr val="000000">
                <a:lumMod val="65000"/>
                <a:lumOff val="35000"/>
              </a:srgbClr>
            </a:solidFill>
            <a:tailEnd type="oval"/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49" name="文本框 48"/>
          <p:cNvSpPr txBox="1"/>
          <p:nvPr>
            <p:custDataLst>
              <p:tags r:id="rId21"/>
            </p:custDataLst>
          </p:nvPr>
        </p:nvSpPr>
        <p:spPr>
          <a:xfrm>
            <a:off x="1382395" y="2134870"/>
            <a:ext cx="2108835" cy="661670"/>
          </a:xfrm>
          <a:prstGeom prst="rect">
            <a:avLst/>
          </a:prstGeom>
          <a:noFill/>
        </p:spPr>
        <p:txBody>
          <a:bodyPr wrap="square" tIns="0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、部门短期、长期工作目标；</a:t>
            </a:r>
            <a:b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、部门运营重点、难点；</a:t>
            </a:r>
            <a:endParaRPr lang="zh-CN" altLang="en-US" sz="1200" b="1" spc="150">
              <a:solidFill>
                <a:srgbClr val="000000">
                  <a:lumMod val="65000"/>
                  <a:lumOff val="35000"/>
                </a:srgbClr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、对私域私域布局的想法，优势、难点；</a:t>
            </a:r>
            <a:endParaRPr lang="zh-CN" altLang="en-US" sz="1200" b="1" spc="150">
              <a:solidFill>
                <a:srgbClr val="000000">
                  <a:lumMod val="65000"/>
                  <a:lumOff val="35000"/>
                </a:srgbClr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0" name="文本框 49"/>
          <p:cNvSpPr txBox="1"/>
          <p:nvPr>
            <p:custDataLst>
              <p:tags r:id="rId22"/>
            </p:custDataLst>
          </p:nvPr>
        </p:nvSpPr>
        <p:spPr>
          <a:xfrm>
            <a:off x="1595120" y="1880870"/>
            <a:ext cx="1811020" cy="230505"/>
          </a:xfrm>
          <a:prstGeom prst="rect">
            <a:avLst/>
          </a:prstGeom>
          <a:noFill/>
        </p:spPr>
        <p:txBody>
          <a:bodyPr wrap="square" bIns="0" rtlCol="0" anchor="b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b="1" spc="300">
                <a:solidFill>
                  <a:srgbClr val="1F74AD">
                    <a:lumMod val="75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运营目标</a:t>
            </a:r>
            <a:endParaRPr lang="zh-CN" altLang="en-US" sz="1400" b="1" spc="300">
              <a:solidFill>
                <a:srgbClr val="1F74AD">
                  <a:lumMod val="75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文本框 50"/>
          <p:cNvSpPr txBox="1"/>
          <p:nvPr>
            <p:custDataLst>
              <p:tags r:id="rId23"/>
            </p:custDataLst>
          </p:nvPr>
        </p:nvSpPr>
        <p:spPr>
          <a:xfrm>
            <a:off x="1242060" y="4097655"/>
            <a:ext cx="2249170" cy="762000"/>
          </a:xfrm>
          <a:prstGeom prst="rect">
            <a:avLst/>
          </a:prstGeom>
          <a:noFill/>
        </p:spPr>
        <p:txBody>
          <a:bodyPr wrap="square" tIns="0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、目前业务数据情况，销售占比；</a:t>
            </a:r>
            <a:b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、过往项目开展情况，具备哪些的技术和数据；</a:t>
            </a:r>
            <a:b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、竞品情况对应部门开展情况；</a:t>
            </a:r>
            <a:endParaRPr lang="zh-CN" altLang="en-US" sz="1200" b="1" spc="150">
              <a:solidFill>
                <a:srgbClr val="000000">
                  <a:lumMod val="65000"/>
                  <a:lumOff val="35000"/>
                </a:srgbClr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2" name="文本框 51"/>
          <p:cNvSpPr txBox="1"/>
          <p:nvPr>
            <p:custDataLst>
              <p:tags r:id="rId24"/>
            </p:custDataLst>
          </p:nvPr>
        </p:nvSpPr>
        <p:spPr>
          <a:xfrm>
            <a:off x="1457960" y="3853180"/>
            <a:ext cx="2033270" cy="230505"/>
          </a:xfrm>
          <a:prstGeom prst="rect">
            <a:avLst/>
          </a:prstGeom>
          <a:noFill/>
        </p:spPr>
        <p:txBody>
          <a:bodyPr wrap="square" bIns="0" rtlCol="0" anchor="b" anchorCtr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b="1" spc="300">
                <a:solidFill>
                  <a:srgbClr val="3498DB">
                    <a:lumMod val="75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内外部分析、数据</a:t>
            </a:r>
            <a:endParaRPr lang="zh-CN" altLang="en-US" sz="1400" b="1" spc="300">
              <a:solidFill>
                <a:srgbClr val="3498DB">
                  <a:lumMod val="75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文本框 54"/>
          <p:cNvSpPr txBox="1"/>
          <p:nvPr>
            <p:custDataLst>
              <p:tags r:id="rId25"/>
            </p:custDataLst>
          </p:nvPr>
        </p:nvSpPr>
        <p:spPr>
          <a:xfrm>
            <a:off x="7177405" y="2949575"/>
            <a:ext cx="2348230" cy="913765"/>
          </a:xfrm>
          <a:prstGeom prst="rect">
            <a:avLst/>
          </a:prstGeom>
          <a:noFill/>
        </p:spPr>
        <p:txBody>
          <a:bodyPr wrap="square" t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、员工体系、管理、分工；</a:t>
            </a:r>
            <a:b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、利益冲突关键点；</a:t>
            </a:r>
            <a:endParaRPr lang="zh-CN" altLang="en-US" sz="1200" b="1" spc="150">
              <a:solidFill>
                <a:srgbClr val="000000">
                  <a:lumMod val="65000"/>
                  <a:lumOff val="35000"/>
                </a:srgbClr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、考核指标；</a:t>
            </a:r>
            <a:b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</a:br>
            <a:br>
              <a:rPr lang="zh-CN" altLang="en-US" sz="1200" b="1" spc="150">
                <a:solidFill>
                  <a:srgbClr val="000000">
                    <a:lumMod val="65000"/>
                    <a:lumOff val="35000"/>
                  </a:srgb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</a:br>
            <a:endParaRPr lang="zh-CN" altLang="en-US" sz="1200" b="1" spc="150">
              <a:solidFill>
                <a:srgbClr val="000000">
                  <a:lumMod val="65000"/>
                  <a:lumOff val="35000"/>
                </a:srgbClr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6" name="文本框 55"/>
          <p:cNvSpPr txBox="1"/>
          <p:nvPr>
            <p:custDataLst>
              <p:tags r:id="rId26"/>
            </p:custDataLst>
          </p:nvPr>
        </p:nvSpPr>
        <p:spPr>
          <a:xfrm>
            <a:off x="7085965" y="2719070"/>
            <a:ext cx="1708785" cy="230505"/>
          </a:xfrm>
          <a:prstGeom prst="rect">
            <a:avLst/>
          </a:prstGeom>
          <a:noFill/>
        </p:spPr>
        <p:txBody>
          <a:bodyPr wrap="square" bIns="0" rtlCol="0" anchor="b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b="1" spc="300">
                <a:solidFill>
                  <a:srgbClr val="69A35B">
                    <a:lumMod val="75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管理及部门分工</a:t>
            </a:r>
            <a:endParaRPr lang="zh-CN" altLang="en-US" sz="1400" b="1" spc="300">
              <a:solidFill>
                <a:srgbClr val="69A35B">
                  <a:lumMod val="75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上箭头 57"/>
          <p:cNvSpPr/>
          <p:nvPr>
            <p:custDataLst>
              <p:tags r:id="rId27"/>
            </p:custDataLst>
          </p:nvPr>
        </p:nvSpPr>
        <p:spPr>
          <a:xfrm rot="14400000">
            <a:off x="4710010" y="3325504"/>
            <a:ext cx="219469" cy="188253"/>
          </a:xfrm>
          <a:prstGeom prst="upArrow">
            <a:avLst>
              <a:gd name="adj1" fmla="val 57862"/>
              <a:gd name="adj2" fmla="val 61457"/>
            </a:avLst>
          </a:prstGeom>
          <a:solidFill>
            <a:srgbClr val="3498DB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 sz="1510">
              <a:sym typeface="Arial" panose="020B0604020202020204" pitchFamily="34" charset="0"/>
            </a:endParaRPr>
          </a:p>
        </p:txBody>
      </p:sp>
      <p:sp>
        <p:nvSpPr>
          <p:cNvPr id="59" name="上箭头 58"/>
          <p:cNvSpPr/>
          <p:nvPr>
            <p:custDataLst>
              <p:tags r:id="rId28"/>
            </p:custDataLst>
          </p:nvPr>
        </p:nvSpPr>
        <p:spPr>
          <a:xfrm>
            <a:off x="5162502" y="2608547"/>
            <a:ext cx="219469" cy="188253"/>
          </a:xfrm>
          <a:prstGeom prst="upArrow">
            <a:avLst>
              <a:gd name="adj1" fmla="val 57862"/>
              <a:gd name="adj2" fmla="val 61457"/>
            </a:avLst>
          </a:prstGeom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 sz="1510">
              <a:sym typeface="Arial" panose="020B0604020202020204" pitchFamily="34" charset="0"/>
            </a:endParaRPr>
          </a:p>
        </p:txBody>
      </p:sp>
      <p:sp>
        <p:nvSpPr>
          <p:cNvPr id="60" name="上箭头 59"/>
          <p:cNvSpPr/>
          <p:nvPr>
            <p:custDataLst>
              <p:tags r:id="rId29"/>
            </p:custDataLst>
          </p:nvPr>
        </p:nvSpPr>
        <p:spPr>
          <a:xfrm rot="7200000">
            <a:off x="5614993" y="3325504"/>
            <a:ext cx="219469" cy="188253"/>
          </a:xfrm>
          <a:prstGeom prst="upArrow">
            <a:avLst>
              <a:gd name="adj1" fmla="val 57862"/>
              <a:gd name="adj2" fmla="val 61457"/>
            </a:avLst>
          </a:prstGeom>
          <a:solidFill>
            <a:srgbClr val="69A35B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 sz="1510"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63825" y="910590"/>
            <a:ext cx="4639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品牌、渠道（线上、线下）、用户中心、</a:t>
            </a:r>
            <a:r>
              <a:rPr lang="en-US" altLang="zh-CN"/>
              <a:t>IT</a:t>
            </a:r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491" y="407670"/>
            <a:ext cx="1605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访谈步骤及计划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334000" y="1042035"/>
            <a:ext cx="28524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用5W2H</a:t>
            </a:r>
            <a:r>
              <a:rPr lang="zh-CN" altLang="en-US" sz="2000" b="1"/>
              <a:t>制定访谈计划</a:t>
            </a:r>
            <a:endParaRPr lang="zh-CN" altLang="en-US" sz="2000" b="1"/>
          </a:p>
        </p:txBody>
      </p:sp>
      <p:sp>
        <p:nvSpPr>
          <p:cNvPr id="7" name="文本框 6"/>
          <p:cNvSpPr txBox="1"/>
          <p:nvPr/>
        </p:nvSpPr>
        <p:spPr>
          <a:xfrm>
            <a:off x="4791075" y="1658620"/>
            <a:ext cx="4398010" cy="313817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 anchor="t">
            <a:spAutoFit/>
          </a:bodyPr>
          <a:lstStyle/>
          <a:p>
            <a:r>
              <a:rPr lang="zh-CN" altLang="en-US"/>
              <a:t>What——深度访谈主题，标题体现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Why——访谈背景与目的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Who——访谈对象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When——访谈时间、时长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Where——访谈地点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How, How much——具体的访谈问题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202055" y="1972310"/>
            <a:ext cx="2624455" cy="20300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/>
              <a:t>制定深度访谈计划</a:t>
            </a:r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r>
              <a:rPr lang="zh-CN" altLang="en-US"/>
              <a:t>深度访谈</a:t>
            </a:r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r>
              <a:rPr lang="zh-CN" altLang="en-US"/>
              <a:t>整理总结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270000" y="1092835"/>
            <a:ext cx="28524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用5W2H</a:t>
            </a:r>
            <a:r>
              <a:rPr lang="zh-CN" altLang="en-US" sz="2000" b="1"/>
              <a:t>制定访谈计划</a:t>
            </a:r>
            <a:endParaRPr lang="zh-CN" altLang="en-US" sz="2000" b="1"/>
          </a:p>
        </p:txBody>
      </p:sp>
      <p:sp>
        <p:nvSpPr>
          <p:cNvPr id="10" name="下箭头 9"/>
          <p:cNvSpPr/>
          <p:nvPr/>
        </p:nvSpPr>
        <p:spPr>
          <a:xfrm>
            <a:off x="2366010" y="2379980"/>
            <a:ext cx="296545" cy="364490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>
            <a:off x="2370455" y="3260090"/>
            <a:ext cx="296545" cy="364490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4511" y="407670"/>
            <a:ext cx="1605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各部门访谈邀约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表格 4"/>
          <p:cNvGraphicFramePr/>
          <p:nvPr>
            <p:custDataLst>
              <p:tags r:id="rId6"/>
            </p:custDataLst>
          </p:nvPr>
        </p:nvGraphicFramePr>
        <p:xfrm>
          <a:off x="1311910" y="1151255"/>
          <a:ext cx="3136265" cy="4090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790"/>
                <a:gridCol w="664845"/>
                <a:gridCol w="664210"/>
                <a:gridCol w="1201420"/>
              </a:tblGrid>
              <a:tr h="239395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登康品牌私域项前期访谈调研</a:t>
                      </a:r>
                      <a:endParaRPr lang="zh-CN" altLang="en-US" sz="7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241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7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  </a:t>
                      </a: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访谈时间：2021年7月7日-8日</a:t>
                      </a:r>
                      <a:endParaRPr lang="en-US" altLang="en-US" sz="7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访谈方式：线上访谈交流</a:t>
                      </a:r>
                      <a:endParaRPr lang="zh-CN" altLang="en-US" sz="7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114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7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  </a:t>
                      </a: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访谈部门：线下渠道部、品牌部、电商部、产品研发部</a:t>
                      </a:r>
                      <a:endParaRPr lang="en-US" altLang="en-US" sz="7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访谈对象：部门负责人（经理或主管）</a:t>
                      </a:r>
                      <a:endParaRPr lang="zh-CN" altLang="en-US" sz="7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访谈时长：每人约30分钟</a:t>
                      </a:r>
                      <a:endParaRPr lang="zh-CN" altLang="en-US" sz="7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7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7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7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2410">
                <a:tc gridSpan="4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点燃参会访谈成员：点燃大快消行业总监XX、点燃项目负责人XXX、点燃项目运营等...</a:t>
                      </a:r>
                      <a:endParaRPr lang="zh-CN" altLang="en-US" sz="7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4005">
                <a:tc gridSpan="4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7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  </a:t>
                      </a: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访谈目的：希望能够通过访谈一线的部门同事，能更具体的了解贵司部门业务开展的切实情况，可以给出更有针对性的运营策略方案。</a:t>
                      </a:r>
                      <a:endParaRPr lang="en-US" altLang="en-US" sz="7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访谈提纲</a:t>
                      </a:r>
                      <a:endParaRPr lang="zh-CN" altLang="en-US" sz="7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目前部门的岗位职责和工作内容及工作目标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工作目标的实现情况及如何达成这些工作目标？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部门的组织架构及整体规划布局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目前能接触到消费者的触点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部门内部激励考核方式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目前部门运营的重心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对公司布局私域的看法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对行业对标竞品的了解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本部门与其他部门的协助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7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</a:t>
                      </a:r>
                      <a:endParaRPr lang="en-US" altLang="en-US" sz="7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7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对于私域运营是否有其他建议补充</a:t>
                      </a:r>
                      <a:endParaRPr lang="zh-CN" altLang="en-US" sz="7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5266055" y="1580515"/>
            <a:ext cx="2926715" cy="27559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b="1">
                <a:solidFill>
                  <a:srgbClr val="FFC000"/>
                </a:solidFill>
              </a:rPr>
              <a:t>访谈日期、形式、时长、部门、岗位角色</a:t>
            </a:r>
            <a:endParaRPr lang="zh-CN" altLang="en-US" sz="1200" b="1">
              <a:solidFill>
                <a:srgbClr val="FFC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266055" y="2231390"/>
            <a:ext cx="2926715" cy="27559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b="1">
                <a:solidFill>
                  <a:srgbClr val="FFC000"/>
                </a:solidFill>
              </a:rPr>
              <a:t>自我介绍、访谈目的说明</a:t>
            </a:r>
            <a:endParaRPr lang="zh-CN" altLang="en-US" sz="1200" b="1">
              <a:solidFill>
                <a:srgbClr val="FFC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266055" y="3374390"/>
            <a:ext cx="2926715" cy="27559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b="1">
                <a:solidFill>
                  <a:srgbClr val="FFC000"/>
                </a:solidFill>
              </a:rPr>
              <a:t>访谈问题提纲</a:t>
            </a:r>
            <a:endParaRPr lang="zh-CN" altLang="en-US" sz="1200" b="1">
              <a:solidFill>
                <a:srgbClr val="FFC000"/>
              </a:solidFill>
            </a:endParaRPr>
          </a:p>
        </p:txBody>
      </p:sp>
      <p:sp>
        <p:nvSpPr>
          <p:cNvPr id="12" name="左箭头 11"/>
          <p:cNvSpPr/>
          <p:nvPr/>
        </p:nvSpPr>
        <p:spPr>
          <a:xfrm>
            <a:off x="4715510" y="1661160"/>
            <a:ext cx="396240" cy="114300"/>
          </a:xfrm>
          <a:prstGeom prst="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左箭头 7"/>
          <p:cNvSpPr/>
          <p:nvPr/>
        </p:nvSpPr>
        <p:spPr>
          <a:xfrm>
            <a:off x="4715510" y="2312035"/>
            <a:ext cx="396240" cy="114300"/>
          </a:xfrm>
          <a:prstGeom prst="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左箭头 8"/>
          <p:cNvSpPr/>
          <p:nvPr/>
        </p:nvSpPr>
        <p:spPr>
          <a:xfrm>
            <a:off x="4715510" y="3455035"/>
            <a:ext cx="396240" cy="114300"/>
          </a:xfrm>
          <a:prstGeom prst="lef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006340" y="4123690"/>
            <a:ext cx="3445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分工：主访谈、辅助访谈、笔录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006340" y="4554855"/>
            <a:ext cx="3445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面谈录音，线上会议录制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15_3*i*1"/>
  <p:tag name="KSO_WM_TEMPLATE_CATEGORY" val="diagram"/>
  <p:tag name="KSO_WM_TEMPLATE_INDEX" val="715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2_3"/>
  <p:tag name="KSO_WM_UNIT_ID" val="diagram715_3*l_h_i*1_2_3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3"/>
  <p:tag name="KSO_WM_UNIT_ID" val="diagram20181212_4*l_h_i*1_3_1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4"/>
  <p:tag name="KSO_WM_UNIT_ID" val="diagram20181212_4*l_h_i*1_3_1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5"/>
  <p:tag name="KSO_WM_UNIT_ID" val="diagram20181212_4*l_h_i*1_3_1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7"/>
  <p:tag name="KSO_WM_UNIT_ID" val="diagram20181212_4*l_h_i*1_3_1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1"/>
  <p:tag name="KSO_WM_UNIT_ID" val="diagram20181212_4*l_h_i*1_3_3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8"/>
  <p:tag name="KSO_WM_UNIT_ID" val="diagram20181212_4*l_h_i*1_3_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8"/>
  <p:tag name="KSO_WM_UNIT_ID" val="diagram20181212_4*l_h_i*1_3_1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9"/>
  <p:tag name="KSO_WM_UNIT_ID" val="diagram20181212_4*l_h_i*1_3_1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0"/>
  <p:tag name="KSO_WM_UNIT_ID" val="diagram20181212_4*l_h_i*1_3_2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1"/>
  <p:tag name="KSO_WM_UNIT_ID" val="diagram20181212_4*l_h_i*1_3_2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15_3*i*2"/>
  <p:tag name="KSO_WM_TEMPLATE_CATEGORY" val="diagram"/>
  <p:tag name="KSO_WM_TEMPLATE_INDEX" val="715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2"/>
  <p:tag name="KSO_WM_UNIT_ID" val="diagram20181212_4*l_h_i*1_3_2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4"/>
  <p:tag name="KSO_WM_UNIT_ID" val="diagram20181212_4*l_h_i*1_3_2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20181212_4*l_h_i*1_3_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6"/>
  <p:tag name="KSO_WM_UNIT_ID" val="diagram20181212_4*l_h_i*1_3_1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6"/>
  <p:tag name="KSO_WM_UNIT_ID" val="diagram20181212_4*l_h_i*1_3_2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7"/>
  <p:tag name="KSO_WM_UNIT_ID" val="diagram20181212_4*l_h_i*1_3_2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8"/>
  <p:tag name="KSO_WM_UNIT_ID" val="diagram20181212_4*l_h_i*1_3_2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9"/>
  <p:tag name="KSO_WM_UNIT_ID" val="diagram20181212_4*l_h_i*1_3_2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0"/>
  <p:tag name="KSO_WM_UNIT_ID" val="diagram20181212_4*l_h_i*1_3_3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2"/>
  <p:tag name="KSO_WM_UNIT_ID" val="diagram20181212_4*l_h_i*1_3_1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3_1"/>
  <p:tag name="KSO_WM_UNIT_ID" val="diagram715_3*l_h_i*1_3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3"/>
  <p:tag name="KSO_WM_UNIT_ID" val="diagram20181212_4*l_h_i*1_3_2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2"/>
  <p:tag name="KSO_WM_UNIT_ID" val="diagram20181212_4*l_h_i*1_3_3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3"/>
  <p:tag name="KSO_WM_UNIT_ID" val="diagram20181212_4*l_h_i*1_3_3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4"/>
  <p:tag name="KSO_WM_UNIT_ID" val="diagram20181212_4*l_h_i*1_3_3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6"/>
  <p:tag name="KSO_WM_UNIT_ID" val="diagram20181212_4*l_h_i*1_3_3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181212_4*l_h_i*1_3_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181212_4*l_h_i*1_3_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5"/>
  <p:tag name="KSO_WM_UNIT_ID" val="diagram20181212_4*l_h_i*1_3_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6"/>
  <p:tag name="KSO_WM_UNIT_ID" val="diagram20181212_4*l_h_i*1_3_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7"/>
  <p:tag name="KSO_WM_UNIT_ID" val="diagram20181212_4*l_h_i*1_3_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f"/>
  <p:tag name="KSO_WM_UNIT_INDEX" val="1_3_1"/>
  <p:tag name="KSO_WM_UNIT_ID" val="diagram715_3*l_h_f*1_3_1"/>
  <p:tag name="KSO_WM_UNIT_LAYERLEVEL" val="1_1_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0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9"/>
  <p:tag name="KSO_WM_UNIT_ID" val="diagram20181212_4*l_h_i*1_3_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31.xml><?xml version="1.0" encoding="utf-8"?>
<p:tagLst xmlns:p="http://schemas.openxmlformats.org/presentationml/2006/main">
  <p:tag name="KSO_WM_UNIT_SUBTYPE" val="a"/>
  <p:tag name="KSO_WM_UNIT_PRESET_TEXT" val="请在这里输入您的内容文字请在这里输入您的内容文字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81212_4*l_h_f*1_3_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181212_4*l_h_i*1_4_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7"/>
  <p:tag name="KSO_WM_UNIT_ID" val="diagram20181212_4*l_h_i*1_4_2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7"/>
  <p:tag name="KSO_WM_UNIT_ID" val="diagram20181212_4*l_h_i*1_4_3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3"/>
  <p:tag name="KSO_WM_UNIT_ID" val="diagram20181212_4*l_h_i*1_4_1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LINE_FORE_SCHEMECOLOR_INDEX" val="15"/>
  <p:tag name="KSO_WM_UNIT_LINE_FILL_TYPE" val="2"/>
  <p:tag name="KSO_WM_UNIT_TEXT_FILL_FORE_SCHEMECOLOR_INDEX" val="13"/>
  <p:tag name="KSO_WM_UNIT_TEXT_FILL_TYPE" val="1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4"/>
  <p:tag name="KSO_WM_UNIT_ID" val="diagram20181212_4*l_h_i*1_4_1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5"/>
  <p:tag name="KSO_WM_UNIT_ID" val="diagram20181212_4*l_h_i*1_4_1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7"/>
  <p:tag name="KSO_WM_UNIT_ID" val="diagram20181212_4*l_h_i*1_4_1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8"/>
  <p:tag name="KSO_WM_UNIT_ID" val="diagram20181212_4*l_h_i*1_4_1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3_2"/>
  <p:tag name="KSO_WM_UNIT_ID" val="diagram715_3*l_h_i*1_3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9"/>
  <p:tag name="KSO_WM_UNIT_ID" val="diagram20181212_4*l_h_i*1_4_1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3"/>
  <p:tag name="KSO_WM_UNIT_ID" val="diagram20181212_4*l_h_i*1_4_3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8"/>
  <p:tag name="KSO_WM_UNIT_ID" val="diagram20181212_4*l_h_i*1_4_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0"/>
  <p:tag name="KSO_WM_UNIT_ID" val="diagram20181212_4*l_h_i*1_4_2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1"/>
  <p:tag name="KSO_WM_UNIT_ID" val="diagram20181212_4*l_h_i*1_4_2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2"/>
  <p:tag name="KSO_WM_UNIT_ID" val="diagram20181212_4*l_h_i*1_4_2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4"/>
  <p:tag name="KSO_WM_UNIT_ID" val="diagram20181212_4*l_h_i*1_4_2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5"/>
  <p:tag name="KSO_WM_UNIT_ID" val="diagram20181212_4*l_h_i*1_4_2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6"/>
  <p:tag name="KSO_WM_UNIT_ID" val="diagram20181212_4*l_h_i*1_4_2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4"/>
  <p:tag name="KSO_WM_UNIT_ID" val="diagram20181212_4*l_h_i*1_4_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3_3"/>
  <p:tag name="KSO_WM_UNIT_ID" val="diagram715_3*l_h_i*1_3_3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6"/>
  <p:tag name="KSO_WM_UNIT_ID" val="diagram20181212_4*l_h_i*1_4_1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8"/>
  <p:tag name="KSO_WM_UNIT_ID" val="diagram20181212_4*l_h_i*1_4_2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9"/>
  <p:tag name="KSO_WM_UNIT_ID" val="diagram20181212_4*l_h_i*1_4_2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0"/>
  <p:tag name="KSO_WM_UNIT_ID" val="diagram20181212_4*l_h_i*1_4_3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1"/>
  <p:tag name="KSO_WM_UNIT_ID" val="diagram20181212_4*l_h_i*1_4_3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2"/>
  <p:tag name="KSO_WM_UNIT_ID" val="diagram20181212_4*l_h_i*1_4_3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2"/>
  <p:tag name="KSO_WM_UNIT_ID" val="diagram20181212_4*l_h_i*1_4_1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3"/>
  <p:tag name="KSO_WM_UNIT_ID" val="diagram20181212_4*l_h_i*1_4_2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4"/>
  <p:tag name="KSO_WM_UNIT_ID" val="diagram20181212_4*l_h_i*1_4_3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5"/>
  <p:tag name="KSO_WM_UNIT_ID" val="diagram20181212_4*l_h_i*1_4_3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TEMPLATE_CATEGORY" val="diagram"/>
  <p:tag name="KSO_WM_TEMPLATE_INDEX" val="160808"/>
  <p:tag name="KSO_WM_TAG_VERSION" val="1.0"/>
  <p:tag name="KSO_WM_BEAUTIFY_FLAG" val="#wm#"/>
  <p:tag name="KSO_WM_UNIT_TYPE" val="a"/>
  <p:tag name="KSO_WM_UNIT_INDEX" val="1"/>
  <p:tag name="KSO_WM_UNIT_ID" val="diagram160808_1*a*1"/>
  <p:tag name="KSO_WM_UNIT_CLEAR" val="1"/>
  <p:tag name="KSO_WM_UNIT_LAYERLEVEL" val="1"/>
  <p:tag name="KSO_WM_UNIT_VALUE" val="17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6"/>
  <p:tag name="KSO_WM_UNIT_ID" val="diagram20181212_4*l_h_i*1_4_3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8"/>
  <p:tag name="KSO_WM_UNIT_ID" val="diagram20181212_4*l_h_i*1_4_3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20181212_4*l_h_i*1_4_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diagram20181212_4*l_h_i*1_4_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5"/>
  <p:tag name="KSO_WM_UNIT_ID" val="diagram20181212_4*l_h_i*1_4_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6"/>
  <p:tag name="KSO_WM_UNIT_ID" val="diagram20181212_4*l_h_i*1_4_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13"/>
  <p:tag name="KSO_WM_UNIT_TEXT_FILL_TYPE" val="1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7"/>
  <p:tag name="KSO_WM_UNIT_ID" val="diagram20181212_4*l_h_i*1_4_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9"/>
  <p:tag name="KSO_WM_UNIT_ID" val="diagram20181212_4*l_h_i*1_4_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13"/>
  <p:tag name="KSO_WM_UNIT_TEXT_FILL_TYPE" val="1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0"/>
  <p:tag name="KSO_WM_UNIT_ID" val="diagram20181212_4*l_h_i*1_4_1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11"/>
  <p:tag name="KSO_WM_UNIT_ID" val="diagram20181212_4*l_h_i*1_4_1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7.xml><?xml version="1.0" encoding="utf-8"?>
<p:tagLst xmlns:p="http://schemas.openxmlformats.org/presentationml/2006/main">
  <p:tag name="KSO_WM_UNIT_CLEAR" val="1"/>
  <p:tag name="KSO_WM_UNIT_DIAGRAM_CONTRAST_TITLE_CNT" val="2"/>
  <p:tag name="KSO_WM_UNIT_DIAGRAM_DIMENSION_TITLE_CNT" val="4"/>
  <p:tag name="KSO_WM_TEMPLATE_CATEGORY" val="diagram"/>
  <p:tag name="KSO_WM_TEMPLATE_INDEX" val="160808"/>
  <p:tag name="KSO_WM_UNIT_TYPE" val="r_i"/>
  <p:tag name="KSO_WM_UNIT_INDEX" val="1_1"/>
  <p:tag name="KSO_WM_UNIT_ID" val="diagram160808_1*r_i*1_1"/>
  <p:tag name="KSO_WM_UNIT_LAYERLEVEL" val="1_1"/>
  <p:tag name="KSO_WM_DIAGRAM_GROUP_CODE" val="r1-1"/>
  <p:tag name="KSO_WM_BEAUTIFY_FLAG" val="#wm#"/>
  <p:tag name="KSO_WM_TAG_VERSION" val="1.0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70.xml><?xml version="1.0" encoding="utf-8"?>
<p:tagLst xmlns:p="http://schemas.openxmlformats.org/presentationml/2006/main">
  <p:tag name="KSO_WM_UNIT_SUBTYPE" val="a"/>
  <p:tag name="KSO_WM_UNIT_PRESET_TEXT" val="请在这里输入您的内容文字请在这里输入您的内容文字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181212_4*l_h_f*1_4_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71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2_1"/>
  <p:tag name="KSO_WM_UNIT_ID" val="diagram783_2*q_h_i*1_2_1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8"/>
  <p:tag name="KSO_WM_UNIT_FILL_TYPE" val="1"/>
  <p:tag name="KSO_WM_UNIT_TEXT_FILL_FORE_SCHEMECOLOR_INDEX" val="2"/>
  <p:tag name="KSO_WM_UNIT_TEXT_FILL_TYPE" val="1"/>
</p:tagLst>
</file>

<file path=ppt/tags/tag172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x"/>
  <p:tag name="KSO_WM_UNIT_INDEX" val="1_2_1"/>
  <p:tag name="KSO_WM_UNIT_ID" val="diagram783_2*q_h_x*1_2_1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VALUE" val="152*117"/>
  <p:tag name="KSO_WM_UNIT_FILL_FORE_SCHEMECOLOR_INDEX" val="14"/>
  <p:tag name="KSO_WM_UNIT_FILL_TYPE" val="1"/>
</p:tagLst>
</file>

<file path=ppt/tags/tag173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3_4"/>
  <p:tag name="KSO_WM_UNIT_ID" val="diagram783_2*q_h_i*1_3_4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174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x"/>
  <p:tag name="KSO_WM_UNIT_INDEX" val="1_3_1"/>
  <p:tag name="KSO_WM_UNIT_ID" val="diagram783_2*q_h_x*1_3_1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VALUE" val="167*102"/>
  <p:tag name="KSO_WM_UNIT_FILL_FORE_SCHEMECOLOR_INDEX" val="14"/>
  <p:tag name="KSO_WM_UNIT_FILL_TYPE" val="1"/>
</p:tagLst>
</file>

<file path=ppt/tags/tag175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1_4"/>
  <p:tag name="KSO_WM_UNIT_ID" val="diagram783_2*q_h_i*1_1_4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76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x"/>
  <p:tag name="KSO_WM_UNIT_INDEX" val="1_1_1"/>
  <p:tag name="KSO_WM_UNIT_ID" val="diagram783_2*q_h_x*1_1_1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VALUE" val="156*153"/>
  <p:tag name="KSO_WM_UNIT_FILL_FORE_SCHEMECOLOR_INDEX" val="14"/>
  <p:tag name="KSO_WM_UNIT_FILL_TYPE" val="1"/>
</p:tagLst>
</file>

<file path=ppt/tags/tag177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i"/>
  <p:tag name="KSO_WM_UNIT_INDEX" val="1_1"/>
  <p:tag name="KSO_WM_UNIT_ID" val="diagram783_2*q_i*1_1"/>
  <p:tag name="KSO_WM_UNIT_LAYERLEVEL" val="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TEXT_FILL_FORE_SCHEMECOLOR_INDEX" val="2"/>
  <p:tag name="KSO_WM_UNIT_TEXT_FILL_TYPE" val="1"/>
</p:tagLst>
</file>

<file path=ppt/tags/tag178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x"/>
  <p:tag name="KSO_WM_UNIT_INDEX" val="1_1"/>
  <p:tag name="KSO_WM_UNIT_ID" val="diagram783_2*q_x*1_1"/>
  <p:tag name="KSO_WM_UNIT_LAYERLEVEL" val="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VALUE" val="110*99"/>
  <p:tag name="KSO_WM_UNIT_FILL_FORE_SCHEMECOLOR_INDEX" val="14"/>
  <p:tag name="KSO_WM_UNIT_FILL_TYPE" val="1"/>
</p:tagLst>
</file>

<file path=ppt/tags/tag179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1_6"/>
  <p:tag name="KSO_WM_UNIT_ID" val="diagram783_2*q_h_i*1_1_6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LINE_FORE_SCHEMECOLOR_INDEX" val="13"/>
  <p:tag name="KSO_WM_UNIT_LINE_FILL_TYPE" val="2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808_1*i*2"/>
  <p:tag name="KSO_WM_TEMPLATE_CATEGORY" val="diagram"/>
  <p:tag name="KSO_WM_TEMPLATE_INDEX" val="160808"/>
  <p:tag name="KSO_WM_UNIT_INDEX" val="2"/>
</p:tagLst>
</file>

<file path=ppt/tags/tag180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1_1"/>
  <p:tag name="KSO_WM_UNIT_ID" val="diagram783_2*q_h_i*1_1_1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LINE_FORE_SCHEMECOLOR_INDEX" val="13"/>
  <p:tag name="KSO_WM_UNIT_LINE_FILL_TYPE" val="2"/>
</p:tagLst>
</file>

<file path=ppt/tags/tag181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1_2"/>
  <p:tag name="KSO_WM_UNIT_ID" val="diagram783_2*q_h_i*1_1_2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LINE_FORE_SCHEMECOLOR_INDEX" val="13"/>
  <p:tag name="KSO_WM_UNIT_LINE_FILL_TYPE" val="2"/>
</p:tagLst>
</file>

<file path=ppt/tags/tag182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3_1"/>
  <p:tag name="KSO_WM_UNIT_ID" val="diagram783_2*q_h_i*1_3_1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LINE_FORE_SCHEMECOLOR_INDEX" val="13"/>
  <p:tag name="KSO_WM_UNIT_LINE_FILL_TYPE" val="2"/>
</p:tagLst>
</file>

<file path=ppt/tags/tag183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3_2"/>
  <p:tag name="KSO_WM_UNIT_ID" val="diagram783_2*q_h_i*1_3_2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LINE_FORE_SCHEMECOLOR_INDEX" val="13"/>
  <p:tag name="KSO_WM_UNIT_LINE_FILL_TYPE" val="2"/>
</p:tagLst>
</file>

<file path=ppt/tags/tag184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2_2"/>
  <p:tag name="KSO_WM_UNIT_ID" val="diagram783_2*q_h_i*1_2_2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LINE_FORE_SCHEMECOLOR_INDEX" val="13"/>
  <p:tag name="KSO_WM_UNIT_LINE_FILL_TYPE" val="2"/>
</p:tagLst>
</file>

<file path=ppt/tags/tag185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2_3"/>
  <p:tag name="KSO_WM_UNIT_ID" val="diagram783_2*q_h_i*1_2_3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LINE_FORE_SCHEMECOLOR_INDEX" val="13"/>
  <p:tag name="KSO_WM_UNIT_LINE_FILL_TYPE" val="2"/>
</p:tagLst>
</file>

<file path=ppt/tags/tag186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f"/>
  <p:tag name="KSO_WM_UNIT_INDEX" val="1_1_1"/>
  <p:tag name="KSO_WM_UNIT_ID" val="diagram783_2*q_h_f*1_1_1"/>
  <p:tag name="KSO_WM_UNIT_LAYERLEVEL" val="1_1_1"/>
  <p:tag name="KSO_WM_UNIT_VALUE" val="21"/>
  <p:tag name="KSO_WM_UNIT_HIGHLIGHT" val="0"/>
  <p:tag name="KSO_WM_UNIT_COMPATIBLE" val="0"/>
  <p:tag name="KSO_WM_BEAUTIFY_FLAG" val="#wm#"/>
  <p:tag name="KSO_WM_DIAGRAM_GROUP_CODE" val="q1-1"/>
  <p:tag name="KSO_WM_UNIT_NOCLEAR" val="0"/>
  <p:tag name="KSO_WM_UNIT_DIAGRAM_ISNUMVISUAL" val="0"/>
  <p:tag name="KSO_WM_UNIT_DIAGRAM_ISREFERUNIT" val="0"/>
  <p:tag name="KSO_WM_UNIT_PRESET_TEXT" val="单击此处添加文本具体内容"/>
  <p:tag name="KSO_WM_UNIT_TEXT_FILL_FORE_SCHEMECOLOR_INDEX" val="13"/>
  <p:tag name="KSO_WM_UNIT_TEXT_FILL_TYPE" val="1"/>
</p:tagLst>
</file>

<file path=ppt/tags/tag187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a"/>
  <p:tag name="KSO_WM_UNIT_INDEX" val="1_1_1"/>
  <p:tag name="KSO_WM_UNIT_ID" val="diagram783_2*q_h_a*1_1_1"/>
  <p:tag name="KSO_WM_UNIT_LAYERLEVEL" val="1_1_1"/>
  <p:tag name="KSO_WM_UNIT_VALUE" val="7"/>
  <p:tag name="KSO_WM_UNIT_HIGHLIGHT" val="0"/>
  <p:tag name="KSO_WM_UNIT_COMPATIBLE" val="0"/>
  <p:tag name="KSO_WM_BEAUTIFY_FLAG" val="#wm#"/>
  <p:tag name="KSO_WM_DIAGRAM_GROUP_CODE" val="q1-1"/>
  <p:tag name="KSO_WM_UNIT_PRESET_TEXT" val="添加标题"/>
  <p:tag name="KSO_WM_UNIT_ISCONTENTSTITLE" val="0"/>
  <p:tag name="KSO_WM_UNIT_NOCLEAR" val="0"/>
  <p:tag name="KSO_WM_UNIT_DIAGRAM_ISNUMVISUAL" val="0"/>
  <p:tag name="KSO_WM_UNIT_DIAGRAM_ISREFERUNIT" val="0"/>
  <p:tag name="KSO_WM_UNIT_TEXT_FILL_FORE_SCHEMECOLOR_INDEX" val="5"/>
  <p:tag name="KSO_WM_UNIT_TEXT_FILL_TYPE" val="1"/>
</p:tagLst>
</file>

<file path=ppt/tags/tag188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f"/>
  <p:tag name="KSO_WM_UNIT_INDEX" val="1_3_1"/>
  <p:tag name="KSO_WM_UNIT_ID" val="diagram783_2*q_h_f*1_3_1"/>
  <p:tag name="KSO_WM_UNIT_LAYERLEVEL" val="1_1_1"/>
  <p:tag name="KSO_WM_UNIT_VALUE" val="21"/>
  <p:tag name="KSO_WM_UNIT_HIGHLIGHT" val="0"/>
  <p:tag name="KSO_WM_UNIT_COMPATIBLE" val="0"/>
  <p:tag name="KSO_WM_BEAUTIFY_FLAG" val="#wm#"/>
  <p:tag name="KSO_WM_DIAGRAM_GROUP_CODE" val="q1-1"/>
  <p:tag name="KSO_WM_UNIT_NOCLEAR" val="0"/>
  <p:tag name="KSO_WM_UNIT_DIAGRAM_ISNUMVISUAL" val="0"/>
  <p:tag name="KSO_WM_UNIT_DIAGRAM_ISREFERUNIT" val="0"/>
  <p:tag name="KSO_WM_UNIT_PRESET_TEXT" val="单击此处添加文本具体内容"/>
  <p:tag name="KSO_WM_UNIT_TEXT_FILL_FORE_SCHEMECOLOR_INDEX" val="13"/>
  <p:tag name="KSO_WM_UNIT_TEXT_FILL_TYPE" val="1"/>
</p:tagLst>
</file>

<file path=ppt/tags/tag189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a"/>
  <p:tag name="KSO_WM_UNIT_INDEX" val="1_3_1"/>
  <p:tag name="KSO_WM_UNIT_ID" val="diagram783_2*q_h_a*1_3_1"/>
  <p:tag name="KSO_WM_UNIT_LAYERLEVEL" val="1_1_1"/>
  <p:tag name="KSO_WM_UNIT_VALUE" val="7"/>
  <p:tag name="KSO_WM_UNIT_HIGHLIGHT" val="0"/>
  <p:tag name="KSO_WM_UNIT_COMPATIBLE" val="0"/>
  <p:tag name="KSO_WM_BEAUTIFY_FLAG" val="#wm#"/>
  <p:tag name="KSO_WM_DIAGRAM_GROUP_CODE" val="q1-1"/>
  <p:tag name="KSO_WM_UNIT_PRESET_TEXT" val="添加标题"/>
  <p:tag name="KSO_WM_UNIT_ISCONTENTSTITLE" val="0"/>
  <p:tag name="KSO_WM_UNIT_NOCLEAR" val="0"/>
  <p:tag name="KSO_WM_UNIT_DIAGRAM_ISNUMVISUAL" val="0"/>
  <p:tag name="KSO_WM_UNIT_DIAGRAM_ISREFERUNIT" val="0"/>
  <p:tag name="KSO_WM_UNIT_TEXT_FILL_FORE_SCHEMECOLOR_INDEX" val="6"/>
  <p:tag name="KSO_WM_UNIT_TEXT_FILL_TYPE" val="1"/>
</p:tagLst>
</file>

<file path=ppt/tags/tag19.xml><?xml version="1.0" encoding="utf-8"?>
<p:tagLst xmlns:p="http://schemas.openxmlformats.org/presentationml/2006/main">
  <p:tag name="KSO_WM_TEMPLATE_CATEGORY" val="diagram"/>
  <p:tag name="KSO_WM_TEMPLATE_INDEX" val="160808"/>
  <p:tag name="KSO_WM_UNIT_TYPE" val="r_i"/>
  <p:tag name="KSO_WM_UNIT_INDEX" val="1_2"/>
  <p:tag name="KSO_WM_UNIT_ID" val="diagram160808_1*r_i*1_2"/>
  <p:tag name="KSO_WM_UNIT_LAYERLEVEL" val="1_1"/>
  <p:tag name="KSO_WM_BEAUTIFY_FLAG" val="#wm#"/>
  <p:tag name="KSO_WM_TAG_VERSION" val="1.0"/>
  <p:tag name="KSO_WM_DIAGRAM_GROUP_CODE" val="r1-1"/>
  <p:tag name="KSO_WM_UNIT_FILL_FORE_SCHEMECOLOR_INDEX" val="14"/>
  <p:tag name="KSO_WM_UNIT_FILL_TYPE" val="1"/>
  <p:tag name="KSO_WM_UNIT_TEXT_FILL_FORE_SCHEMECOLOR_INDEX" val="2"/>
  <p:tag name="KSO_WM_UNIT_TEXT_FILL_TYPE" val="1"/>
</p:tagLst>
</file>

<file path=ppt/tags/tag190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f"/>
  <p:tag name="KSO_WM_UNIT_INDEX" val="1_2_1"/>
  <p:tag name="KSO_WM_UNIT_ID" val="diagram783_2*q_h_f*1_2_1"/>
  <p:tag name="KSO_WM_UNIT_LAYERLEVEL" val="1_1_1"/>
  <p:tag name="KSO_WM_UNIT_VALUE" val="21"/>
  <p:tag name="KSO_WM_UNIT_HIGHLIGHT" val="0"/>
  <p:tag name="KSO_WM_UNIT_COMPATIBLE" val="0"/>
  <p:tag name="KSO_WM_BEAUTIFY_FLAG" val="#wm#"/>
  <p:tag name="KSO_WM_DIAGRAM_GROUP_CODE" val="q1-1"/>
  <p:tag name="KSO_WM_UNIT_NOCLEAR" val="0"/>
  <p:tag name="KSO_WM_UNIT_DIAGRAM_ISNUMVISUAL" val="0"/>
  <p:tag name="KSO_WM_UNIT_DIAGRAM_ISREFERUNIT" val="0"/>
  <p:tag name="KSO_WM_UNIT_PRESET_TEXT" val="单击此处添加文本具体内容"/>
  <p:tag name="KSO_WM_UNIT_TEXT_FILL_FORE_SCHEMECOLOR_INDEX" val="13"/>
  <p:tag name="KSO_WM_UNIT_TEXT_FILL_TYPE" val="1"/>
</p:tagLst>
</file>

<file path=ppt/tags/tag191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a"/>
  <p:tag name="KSO_WM_UNIT_INDEX" val="1_2_1"/>
  <p:tag name="KSO_WM_UNIT_ID" val="diagram783_2*q_h_a*1_2_1"/>
  <p:tag name="KSO_WM_UNIT_LAYERLEVEL" val="1_1_1"/>
  <p:tag name="KSO_WM_UNIT_VALUE" val="7"/>
  <p:tag name="KSO_WM_UNIT_HIGHLIGHT" val="0"/>
  <p:tag name="KSO_WM_UNIT_COMPATIBLE" val="0"/>
  <p:tag name="KSO_WM_BEAUTIFY_FLAG" val="#wm#"/>
  <p:tag name="KSO_WM_DIAGRAM_GROUP_CODE" val="q1-1"/>
  <p:tag name="KSO_WM_UNIT_PRESET_TEXT" val="添加标题"/>
  <p:tag name="KSO_WM_UNIT_ISCONTENTSTITLE" val="0"/>
  <p:tag name="KSO_WM_UNIT_NOCLEAR" val="0"/>
  <p:tag name="KSO_WM_UNIT_DIAGRAM_ISNUMVISUAL" val="0"/>
  <p:tag name="KSO_WM_UNIT_DIAGRAM_ISREFERUNIT" val="0"/>
  <p:tag name="KSO_WM_UNIT_TEXT_FILL_FORE_SCHEMECOLOR_INDEX" val="8"/>
  <p:tag name="KSO_WM_UNIT_TEXT_FILL_TYPE" val="1"/>
</p:tagLst>
</file>

<file path=ppt/tags/tag192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3_3"/>
  <p:tag name="KSO_WM_UNIT_ID" val="diagram783_2*q_h_i*1_3_3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193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1_3"/>
  <p:tag name="KSO_WM_UNIT_ID" val="diagram783_2*q_h_i*1_1_3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94.xml><?xml version="1.0" encoding="utf-8"?>
<p:tagLst xmlns:p="http://schemas.openxmlformats.org/presentationml/2006/main">
  <p:tag name="KSO_WM_TEMPLATE_CATEGORY" val="diagram"/>
  <p:tag name="KSO_WM_TEMPLATE_INDEX" val="783"/>
  <p:tag name="KSO_WM_TAG_VERSION" val="1.0"/>
  <p:tag name="KSO_WM_UNIT_TYPE" val="q_h_i"/>
  <p:tag name="KSO_WM_UNIT_INDEX" val="1_2_4"/>
  <p:tag name="KSO_WM_UNIT_ID" val="diagram783_2*q_h_i*1_2_4"/>
  <p:tag name="KSO_WM_UNIT_LAYERLEVEL" val="1_1_1"/>
  <p:tag name="KSO_WM_BEAUTIFY_FLAG" val="#wm#"/>
  <p:tag name="KSO_WM_DIAGRAM_GROUP_CODE" val="q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8"/>
  <p:tag name="KSO_WM_UNIT_FILL_TYPE" val="1"/>
  <p:tag name="KSO_WM_UNIT_TEXT_FILL_FORE_SCHEMECOLOR_INDEX" val="2"/>
  <p:tag name="KSO_WM_UNIT_TEXT_FILL_TYPE" val="1"/>
</p:tagLst>
</file>

<file path=ppt/tags/tag195.xml><?xml version="1.0" encoding="utf-8"?>
<p:tagLst xmlns:p="http://schemas.openxmlformats.org/presentationml/2006/main">
  <p:tag name="KSO_WM_UNIT_TABLE_BEAUTIFY" val="smartTable{cb6ef006-234d-4904-904d-fda729668a1c}"/>
</p:tagLst>
</file>

<file path=ppt/tags/tag196.xml><?xml version="1.0" encoding="utf-8"?>
<p:tagLst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l_h_i"/>
  <p:tag name="KSO_WM_UNIT_INDEX" val="1_2_1"/>
  <p:tag name="KSO_WM_UNIT_ID" val="diagram20168813_3*l_h_i*1_2_1"/>
  <p:tag name="KSO_WM_UNIT_LAYERLEVEL" val="1_1_1"/>
  <p:tag name="KSO_WM_DIAGRAM_GROUP_CODE" val="l1-1"/>
  <p:tag name="KSO_WM_UNIT_FILL_FORE_SCHEMECOLOR_INDEX" val="7"/>
  <p:tag name="KSO_WM_UNIT_FILL_TYPE" val="1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l_h_i"/>
  <p:tag name="KSO_WM_UNIT_INDEX" val="1_1_1"/>
  <p:tag name="KSO_WM_UNIT_ID" val="diagram20168813_3*l_h_i*1_1_1"/>
  <p:tag name="KSO_WM_UNIT_LAYERLEVEL" val="1_1_1"/>
  <p:tag name="KSO_WM_DIAGRAM_GROUP_CODE" val="l1-1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198.xml><?xml version="1.0" encoding="utf-8"?>
<p:tagLst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l_h_a"/>
  <p:tag name="KSO_WM_UNIT_INDEX" val="1_1_1"/>
  <p:tag name="KSO_WM_UNIT_LAYERLEVEL" val="1_1_1"/>
  <p:tag name="KSO_WM_UNIT_VALUE" val="17"/>
  <p:tag name="KSO_WM_UNIT_HIGHLIGHT" val="0"/>
  <p:tag name="KSO_WM_UNIT_COMPATIBLE" val="0"/>
  <p:tag name="KSO_WM_UNIT_CLEAR" val="0"/>
  <p:tag name="KSO_WM_UNIT_PRESET_TEXT_INDEX" val="3"/>
  <p:tag name="KSO_WM_UNIT_PRESET_TEXT_LEN" val="12"/>
  <p:tag name="KSO_WM_DIAGRAM_GROUP_CODE" val="l1-1"/>
  <p:tag name="KSO_WM_UNIT_ID" val="diagram20168813_3*l_h_a*1_1_1"/>
  <p:tag name="KSO_WM_UNIT_TEXT_FILL_FORE_SCHEMECOLOR_INDEX" val="13"/>
  <p:tag name="KSO_WM_UNIT_TEXT_FILL_TYPE" val="1"/>
</p:tagLst>
</file>

<file path=ppt/tags/tag199.xml><?xml version="1.0" encoding="utf-8"?>
<p:tagLst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l_h_f"/>
  <p:tag name="KSO_WM_UNIT_INDEX" val="1_1_1"/>
  <p:tag name="KSO_WM_UNIT_LAYERLEVEL" val="1_1_1"/>
  <p:tag name="KSO_WM_UNIT_VALUE" val="17"/>
  <p:tag name="KSO_WM_UNIT_HIGHLIGHT" val="0"/>
  <p:tag name="KSO_WM_UNIT_COMPATIBLE" val="0"/>
  <p:tag name="KSO_WM_UNIT_CLEAR" val="0"/>
  <p:tag name="KSO_WM_UNIT_PRESET_TEXT_INDEX" val="4"/>
  <p:tag name="KSO_WM_UNIT_PRESET_TEXT_LEN" val="21"/>
  <p:tag name="KSO_WM_DIAGRAM_GROUP_CODE" val="l1-1"/>
  <p:tag name="KSO_WM_UNIT_ID" val="diagram20168813_3*l_h_f*1_1_1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1_1"/>
  <p:tag name="KSO_WM_UNIT_ID" val="diagram715_3*l_h_i*1_1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</p:tagLst>
</file>

<file path=ppt/tags/tag20.xml><?xml version="1.0" encoding="utf-8"?>
<p:tagLst xmlns:p="http://schemas.openxmlformats.org/presentationml/2006/main">
  <p:tag name="KSO_WM_TEMPLATE_CATEGORY" val="diagram"/>
  <p:tag name="KSO_WM_TEMPLATE_INDEX" val="160808"/>
  <p:tag name="KSO_WM_UNIT_TYPE" val="r_i"/>
  <p:tag name="KSO_WM_UNIT_INDEX" val="1_3"/>
  <p:tag name="KSO_WM_UNIT_ID" val="diagram160808_1*r_i*1_3"/>
  <p:tag name="KSO_WM_UNIT_LAYERLEVEL" val="1_1"/>
  <p:tag name="KSO_WM_BEAUTIFY_FLAG" val="#wm#"/>
  <p:tag name="KSO_WM_TAG_VERSION" val="1.0"/>
  <p:tag name="KSO_WM_DIAGRAM_GROUP_CODE" val="r1-1"/>
  <p:tag name="KSO_WM_UNIT_FILL_FORE_SCHEMECOLOR_INDEX" val="14"/>
  <p:tag name="KSO_WM_UNIT_FILL_TYPE" val="1"/>
  <p:tag name="KSO_WM_UNIT_TEXT_FILL_FORE_SCHEMECOLOR_INDEX" val="2"/>
  <p:tag name="KSO_WM_UNIT_TEXT_FILL_TYPE" val="1"/>
</p:tagLst>
</file>

<file path=ppt/tags/tag200.xml><?xml version="1.0" encoding="utf-8"?>
<p:tagLst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l_h_a"/>
  <p:tag name="KSO_WM_UNIT_INDEX" val="1_2_1"/>
  <p:tag name="KSO_WM_UNIT_LAYERLEVEL" val="1_1_1"/>
  <p:tag name="KSO_WM_UNIT_VALUE" val="17"/>
  <p:tag name="KSO_WM_UNIT_HIGHLIGHT" val="0"/>
  <p:tag name="KSO_WM_UNIT_COMPATIBLE" val="0"/>
  <p:tag name="KSO_WM_UNIT_CLEAR" val="0"/>
  <p:tag name="KSO_WM_UNIT_PRESET_TEXT_INDEX" val="3"/>
  <p:tag name="KSO_WM_UNIT_PRESET_TEXT_LEN" val="12"/>
  <p:tag name="KSO_WM_DIAGRAM_GROUP_CODE" val="l1-1"/>
  <p:tag name="KSO_WM_UNIT_ID" val="diagram20168813_3*l_h_a*1_2_1"/>
  <p:tag name="KSO_WM_UNIT_TEXT_FILL_FORE_SCHEMECOLOR_INDEX" val="13"/>
  <p:tag name="KSO_WM_UNIT_TEXT_FILL_TYPE" val="1"/>
</p:tagLst>
</file>

<file path=ppt/tags/tag201.xml><?xml version="1.0" encoding="utf-8"?>
<p:tagLst xmlns:p="http://schemas.openxmlformats.org/presentationml/2006/main">
  <p:tag name="KSO_WM_TEMPLATE_CATEGORY" val="diagram"/>
  <p:tag name="KSO_WM_TEMPLATE_INDEX" val="20168813"/>
  <p:tag name="KSO_WM_TAG_VERSION" val="1.0"/>
  <p:tag name="KSO_WM_BEAUTIFY_FLAG" val="#wm#"/>
  <p:tag name="KSO_WM_UNIT_TYPE" val="l_h_f"/>
  <p:tag name="KSO_WM_UNIT_INDEX" val="1_2_1"/>
  <p:tag name="KSO_WM_UNIT_LAYERLEVEL" val="1_1_1"/>
  <p:tag name="KSO_WM_UNIT_VALUE" val="17"/>
  <p:tag name="KSO_WM_UNIT_HIGHLIGHT" val="0"/>
  <p:tag name="KSO_WM_UNIT_COMPATIBLE" val="0"/>
  <p:tag name="KSO_WM_UNIT_CLEAR" val="0"/>
  <p:tag name="KSO_WM_UNIT_PRESET_TEXT_INDEX" val="4"/>
  <p:tag name="KSO_WM_UNIT_PRESET_TEXT_LEN" val="21"/>
  <p:tag name="KSO_WM_DIAGRAM_GROUP_CODE" val="l1-1"/>
  <p:tag name="KSO_WM_UNIT_ID" val="diagram20168813_3*l_h_f*1_2_1"/>
  <p:tag name="KSO_WM_UNIT_TEXT_FILL_FORE_SCHEMECOLOR_INDEX" val="13"/>
  <p:tag name="KSO_WM_UNIT_TEXT_FILL_TYPE" val="1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160126_3*l_h_i*1_1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160126_3*l_h_i*1_1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04.xml><?xml version="1.0" encoding="utf-8"?>
<p:tagLst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160126_3*l_h_f*1_1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160126_3*l_h_i*1_2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160126_3*l_h_i*1_2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07.xml><?xml version="1.0" encoding="utf-8"?>
<p:tagLst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160126_3*l_h_f*1_2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160126_3*l_h_i*1_3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160126_3*l_h_i*1_3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1.xml><?xml version="1.0" encoding="utf-8"?>
<p:tagLst xmlns:p="http://schemas.openxmlformats.org/presentationml/2006/main">
  <p:tag name="KSO_WM_TEMPLATE_CATEGORY" val="diagram"/>
  <p:tag name="KSO_WM_TEMPLATE_INDEX" val="160808"/>
  <p:tag name="KSO_WM_TAG_VERSION" val="1.0"/>
  <p:tag name="KSO_WM_BEAUTIFY_FLAG" val="#wm#"/>
  <p:tag name="KSO_WM_UNIT_TYPE" val="r_t"/>
  <p:tag name="KSO_WM_UNIT_INDEX" val="1_1"/>
  <p:tag name="KSO_WM_UNIT_ID" val="diagram160808_1*r_t*1_1"/>
  <p:tag name="KSO_WM_UNIT_CLEAR" val="1"/>
  <p:tag name="KSO_WM_UNIT_LAYERLEVEL" val="1_1"/>
  <p:tag name="KSO_WM_UNIT_DIAGRAM_CONTRAST_TITLE_CNT" val="2"/>
  <p:tag name="KSO_WM_UNIT_DIAGRAM_DIMENSION_TITLE_CNT" val="4"/>
  <p:tag name="KSO_WM_UNIT_VALUE" val="30"/>
  <p:tag name="KSO_WM_UNIT_HIGHLIGHT" val="0"/>
  <p:tag name="KSO_WM_UNIT_COMPATIBLE" val="0"/>
  <p:tag name="KSO_WM_DIAGRAM_GROUP_CODE" val="r1-1"/>
  <p:tag name="KSO_WM_UNIT_PRESET_TEXT" val="编辑标题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210.xml><?xml version="1.0" encoding="utf-8"?>
<p:tagLst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160126_3*l_h_f*1_3_1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160126_3*l_h_i*1_1_2"/>
  <p:tag name="KSO_WM_TEMPLATE_CATEGORY" val="diagram"/>
  <p:tag name="KSO_WM_TEMPLATE_INDEX" val="16012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12.xml><?xml version="1.0" encoding="utf-8"?>
<p:tagLst xmlns:p="http://schemas.openxmlformats.org/presentationml/2006/main">
  <p:tag name="KSO_WM_SLIDE_ITEM_CNT" val="1"/>
</p:tagLst>
</file>

<file path=ppt/tags/tag22.xml><?xml version="1.0" encoding="utf-8"?>
<p:tagLst xmlns:p="http://schemas.openxmlformats.org/presentationml/2006/main">
  <p:tag name="KSO_WM_TEMPLATE_CATEGORY" val="diagram"/>
  <p:tag name="KSO_WM_TEMPLATE_INDEX" val="160808"/>
  <p:tag name="KSO_WM_TAG_VERSION" val="1.0"/>
  <p:tag name="KSO_WM_BEAUTIFY_FLAG" val="#wm#"/>
  <p:tag name="KSO_WM_UNIT_TYPE" val="r_t"/>
  <p:tag name="KSO_WM_UNIT_INDEX" val="1_2"/>
  <p:tag name="KSO_WM_UNIT_ID" val="diagram160808_1*r_t*1_2"/>
  <p:tag name="KSO_WM_UNIT_CLEAR" val="1"/>
  <p:tag name="KSO_WM_UNIT_LAYERLEVEL" val="1_1"/>
  <p:tag name="KSO_WM_UNIT_DIAGRAM_CONTRAST_TITLE_CNT" val="2"/>
  <p:tag name="KSO_WM_UNIT_DIAGRAM_DIMENSION_TITLE_CNT" val="4"/>
  <p:tag name="KSO_WM_UNIT_VALUE" val="30"/>
  <p:tag name="KSO_WM_UNIT_HIGHLIGHT" val="0"/>
  <p:tag name="KSO_WM_UNIT_COMPATIBLE" val="0"/>
  <p:tag name="KSO_WM_DIAGRAM_GROUP_CODE" val="r1-1"/>
  <p:tag name="KSO_WM_UNIT_PRESET_TEXT" val="编辑标题"/>
  <p:tag name="KSO_WM_UNIT_FILL_FORE_SCHEMECOLOR_INDEX" val="8"/>
  <p:tag name="KSO_WM_UNIT_FILL_TYPE" val="1"/>
  <p:tag name="KSO_WM_UNIT_TEXT_FILL_FORE_SCHEMECOLOR_INDEX" val="14"/>
  <p:tag name="KSO_WM_UNIT_TEXT_FILL_TYPE" val="1"/>
</p:tagLst>
</file>

<file path=ppt/tags/tag23.xml><?xml version="1.0" encoding="utf-8"?>
<p:tagLst xmlns:p="http://schemas.openxmlformats.org/presentationml/2006/main">
  <p:tag name="KSO_WM_TEMPLATE_CATEGORY" val="diagram"/>
  <p:tag name="KSO_WM_TEMPLATE_INDEX" val="160808"/>
  <p:tag name="KSO_WM_TAG_VERSION" val="1.0"/>
  <p:tag name="KSO_WM_BEAUTIFY_FLAG" val="#wm#"/>
  <p:tag name="KSO_WM_UNIT_TYPE" val="r_v"/>
  <p:tag name="KSO_WM_UNIT_INDEX" val="1_2"/>
  <p:tag name="KSO_WM_UNIT_ID" val="diagram160808_1*r_v*1_2"/>
  <p:tag name="KSO_WM_UNIT_CLEAR" val="1"/>
  <p:tag name="KSO_WM_UNIT_LAYERLEVEL" val="1_1"/>
  <p:tag name="KSO_WM_UNIT_DIAGRAM_CONTRAST_TITLE_CNT" val="2"/>
  <p:tag name="KSO_WM_UNIT_DIAGRAM_DIMENSION_TITLE_CNT" val="4"/>
  <p:tag name="KSO_WM_UNIT_VALUE" val="39"/>
  <p:tag name="KSO_WM_UNIT_HIGHLIGHT" val="0"/>
  <p:tag name="KSO_WM_UNIT_COMPATIBLE" val="0"/>
  <p:tag name="KSO_WM_DIAGRAM_GROUP_CODE" val="r1-1"/>
  <p:tag name="KSO_WM_UNIT_PRESET_TEXT" val="点击输入本栏的具体文字简明扼要地说明分项内容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TEMPLATE_CATEGORY" val="diagram"/>
  <p:tag name="KSO_WM_TEMPLATE_INDEX" val="160808"/>
  <p:tag name="KSO_WM_TAG_VERSION" val="1.0"/>
  <p:tag name="KSO_WM_BEAUTIFY_FLAG" val="#wm#"/>
  <p:tag name="KSO_WM_UNIT_TYPE" val="r_v"/>
  <p:tag name="KSO_WM_UNIT_INDEX" val="1_1"/>
  <p:tag name="KSO_WM_UNIT_ID" val="diagram160808_1*r_v*1_1"/>
  <p:tag name="KSO_WM_UNIT_CLEAR" val="1"/>
  <p:tag name="KSO_WM_UNIT_LAYERLEVEL" val="1_1"/>
  <p:tag name="KSO_WM_UNIT_DIAGRAM_CONTRAST_TITLE_CNT" val="2"/>
  <p:tag name="KSO_WM_UNIT_DIAGRAM_DIMENSION_TITLE_CNT" val="4"/>
  <p:tag name="KSO_WM_UNIT_VALUE" val="39"/>
  <p:tag name="KSO_WM_UNIT_HIGHLIGHT" val="0"/>
  <p:tag name="KSO_WM_UNIT_COMPATIBLE" val="0"/>
  <p:tag name="KSO_WM_DIAGRAM_GROUP_CODE" val="r1-1"/>
  <p:tag name="KSO_WM_UNIT_PRESET_TEXT" val="点击输入本栏的具体文字简明扼要地说明分项内容"/>
  <p:tag name="KSO_WM_UNIT_TEXT_FILL_FORE_SCHEMECOLOR_INDEX" val="13"/>
  <p:tag name="KSO_WM_UNIT_TEXT_FILL_TY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81212_4*l_h_i*1_1_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0"/>
  <p:tag name="KSO_WM_UNIT_ID" val="diagram20181212_4*l_h_i*1_1_2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LINE_FORE_SCHEMECOLOR_INDEX" val="15"/>
  <p:tag name="KSO_WM_UNIT_LINE_FILL_TYPE" val="2"/>
  <p:tag name="KSO_WM_UNIT_TEXT_FILL_FORE_SCHEMECOLOR_INDEX" val="13"/>
  <p:tag name="KSO_WM_UNIT_TEXT_FILL_TYPE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1"/>
  <p:tag name="KSO_WM_UNIT_ID" val="diagram20181212_4*l_h_i*1_1_3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5"/>
  <p:tag name="KSO_WM_UNIT_ID" val="diagram20181212_4*l_h_i*1_1_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6"/>
  <p:tag name="KSO_WM_UNIT_ID" val="diagram20181212_4*l_h_i*1_1_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f"/>
  <p:tag name="KSO_WM_UNIT_INDEX" val="1_1_1"/>
  <p:tag name="KSO_WM_UNIT_ID" val="diagram715_3*l_h_f*1_1_1"/>
  <p:tag name="KSO_WM_UNIT_LAYERLEVEL" val="1_1_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0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7"/>
  <p:tag name="KSO_WM_UNIT_ID" val="diagram20181212_4*l_h_i*1_1_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9"/>
  <p:tag name="KSO_WM_UNIT_ID" val="diagram20181212_4*l_h_i*1_1_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0"/>
  <p:tag name="KSO_WM_UNIT_ID" val="diagram20181212_4*l_h_i*1_1_1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1"/>
  <p:tag name="KSO_WM_UNIT_ID" val="diagram20181212_4*l_h_i*1_1_1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7"/>
  <p:tag name="KSO_WM_UNIT_ID" val="diagram20181212_4*l_h_i*1_1_2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8"/>
  <p:tag name="KSO_WM_UNIT_ID" val="diagram20181212_4*l_h_i*1_1_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3"/>
  <p:tag name="KSO_WM_UNIT_ID" val="diagram20181212_4*l_h_i*1_1_1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4"/>
  <p:tag name="KSO_WM_UNIT_ID" val="diagram20181212_4*l_h_i*1_1_1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5"/>
  <p:tag name="KSO_WM_UNIT_ID" val="diagram20181212_4*l_h_i*1_1_1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7"/>
  <p:tag name="KSO_WM_UNIT_ID" val="diagram20181212_4*l_h_i*1_1_1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1_2"/>
  <p:tag name="KSO_WM_UNIT_ID" val="diagram715_3*l_h_i*1_1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8"/>
  <p:tag name="KSO_WM_UNIT_ID" val="diagram20181212_4*l_h_i*1_1_1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9"/>
  <p:tag name="KSO_WM_UNIT_ID" val="diagram20181212_4*l_h_i*1_1_1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4"/>
  <p:tag name="KSO_WM_UNIT_ID" val="diagram20181212_4*l_h_i*1_1_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6"/>
  <p:tag name="KSO_WM_UNIT_ID" val="diagram20181212_4*l_h_i*1_1_1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1"/>
  <p:tag name="KSO_WM_UNIT_ID" val="diagram20181212_4*l_h_i*1_1_2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2"/>
  <p:tag name="KSO_WM_UNIT_ID" val="diagram20181212_4*l_h_i*1_1_2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4"/>
  <p:tag name="KSO_WM_UNIT_ID" val="diagram20181212_4*l_h_i*1_1_2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5"/>
  <p:tag name="KSO_WM_UNIT_ID" val="diagram20181212_4*l_h_i*1_1_2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6"/>
  <p:tag name="KSO_WM_UNIT_ID" val="diagram20181212_4*l_h_i*1_1_2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2"/>
  <p:tag name="KSO_WM_UNIT_ID" val="diagram20181212_4*l_h_i*1_1_1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1_3"/>
  <p:tag name="KSO_WM_UNIT_ID" val="diagram715_3*l_h_i*1_1_3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3"/>
  <p:tag name="KSO_WM_UNIT_ID" val="diagram20181212_4*l_h_i*1_1_2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8"/>
  <p:tag name="KSO_WM_UNIT_ID" val="diagram20181212_4*l_h_i*1_1_2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9"/>
  <p:tag name="KSO_WM_UNIT_ID" val="diagram20181212_4*l_h_i*1_1_2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0"/>
  <p:tag name="KSO_WM_UNIT_ID" val="diagram20181212_4*l_h_i*1_1_3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2"/>
  <p:tag name="KSO_WM_UNIT_ID" val="diagram20181212_4*l_h_i*1_1_3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81212_4*l_h_i*1_1_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3"/>
  <p:tag name="KSO_WM_UNIT_ID" val="diagram20181212_4*l_h_i*1_1_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57.xml><?xml version="1.0" encoding="utf-8"?>
<p:tagLst xmlns:p="http://schemas.openxmlformats.org/presentationml/2006/main">
  <p:tag name="KSO_WM_UNIT_SUBTYPE" val="a"/>
  <p:tag name="KSO_WM_UNIT_PRESET_TEXT" val="请在这里输入您的内容文字请在这里输入您的内容文字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81212_4*l_h_f*1_1_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81212_4*l_h_i*1_2_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5"/>
  <p:tag name="KSO_WM_UNIT_ID" val="diagram20181212_4*l_h_i*1_2_2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LINE_FORE_SCHEMECOLOR_INDEX" val="15"/>
  <p:tag name="KSO_WM_UNIT_LINE_FILL_TYPE" val="2"/>
  <p:tag name="KSO_WM_UNIT_TEXT_FILL_FORE_SCHEMECOLOR_INDEX" val="13"/>
  <p:tag name="KSO_WM_UNIT_TEXT_FILL_TYPE" val="1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15_3*i*3"/>
  <p:tag name="KSO_WM_TEMPLATE_CATEGORY" val="diagram"/>
  <p:tag name="KSO_WM_TEMPLATE_INDEX" val="715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5"/>
  <p:tag name="KSO_WM_UNIT_ID" val="diagram20181212_4*l_h_i*1_2_3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0"/>
  <p:tag name="KSO_WM_UNIT_ID" val="diagram20181212_4*l_h_i*1_2_1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1"/>
  <p:tag name="KSO_WM_UNIT_ID" val="diagram20181212_4*l_h_i*1_2_1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3"/>
  <p:tag name="KSO_WM_UNIT_ID" val="diagram20181212_4*l_h_i*1_2_1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4"/>
  <p:tag name="KSO_WM_UNIT_ID" val="diagram20181212_4*l_h_i*1_2_1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5"/>
  <p:tag name="KSO_WM_UNIT_ID" val="diagram20181212_4*l_h_i*1_2_1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7"/>
  <p:tag name="KSO_WM_UNIT_ID" val="diagram20181212_4*l_h_i*1_2_1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1"/>
  <p:tag name="KSO_WM_UNIT_ID" val="diagram20181212_4*l_h_i*1_2_3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8"/>
  <p:tag name="KSO_WM_UNIT_ID" val="diagram20181212_4*l_h_i*1_2_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8"/>
  <p:tag name="KSO_WM_UNIT_ID" val="diagram20181212_4*l_h_i*1_2_1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2_1"/>
  <p:tag name="KSO_WM_UNIT_ID" val="diagram715_3*l_h_i*1_2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14"/>
  <p:tag name="KSO_WM_UNIT_FILL_TYPE" val="1"/>
  <p:tag name="KSO_WM_UNIT_TEXT_FILL_FORE_SCHEMECOLOR_INDEX" val="14"/>
  <p:tag name="KSO_WM_UNIT_TEXT_FILL_TYPE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9"/>
  <p:tag name="KSO_WM_UNIT_ID" val="diagram20181212_4*l_h_i*1_2_1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0"/>
  <p:tag name="KSO_WM_UNIT_ID" val="diagram20181212_4*l_h_i*1_2_2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1"/>
  <p:tag name="KSO_WM_UNIT_ID" val="diagram20181212_4*l_h_i*1_2_2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2"/>
  <p:tag name="KSO_WM_UNIT_ID" val="diagram20181212_4*l_h_i*1_2_2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4"/>
  <p:tag name="KSO_WM_UNIT_ID" val="diagram20181212_4*l_h_i*1_2_2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4"/>
  <p:tag name="KSO_WM_UNIT_ID" val="diagram20181212_4*l_h_i*1_2_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6"/>
  <p:tag name="KSO_WM_UNIT_ID" val="diagram20181212_4*l_h_i*1_2_1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6"/>
  <p:tag name="KSO_WM_UNIT_ID" val="diagram20181212_4*l_h_i*1_2_2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7"/>
  <p:tag name="KSO_WM_UNIT_ID" val="diagram20181212_4*l_h_i*1_2_2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8"/>
  <p:tag name="KSO_WM_UNIT_ID" val="diagram20181212_4*l_h_i*1_2_28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f"/>
  <p:tag name="KSO_WM_UNIT_INDEX" val="1_2_1"/>
  <p:tag name="KSO_WM_UNIT_ID" val="diagram715_3*l_h_f*1_2_1"/>
  <p:tag name="KSO_WM_UNIT_LAYERLEVEL" val="1_1_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0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9"/>
  <p:tag name="KSO_WM_UNIT_ID" val="diagram20181212_4*l_h_i*1_2_2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0"/>
  <p:tag name="KSO_WM_UNIT_ID" val="diagram20181212_4*l_h_i*1_2_3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2"/>
  <p:tag name="KSO_WM_UNIT_ID" val="diagram20181212_4*l_h_i*1_2_1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3"/>
  <p:tag name="KSO_WM_UNIT_ID" val="diagram20181212_4*l_h_i*1_2_2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2"/>
  <p:tag name="KSO_WM_UNIT_ID" val="diagram20181212_4*l_h_i*1_2_3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3"/>
  <p:tag name="KSO_WM_UNIT_ID" val="diagram20181212_4*l_h_i*1_2_3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4"/>
  <p:tag name="KSO_WM_UNIT_ID" val="diagram20181212_4*l_h_i*1_2_34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6"/>
  <p:tag name="KSO_WM_UNIT_ID" val="diagram20181212_4*l_h_i*1_2_3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181212_4*l_h_i*1_2_2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181212_4*l_h_i*1_2_3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15"/>
  <p:tag name="KSO_WM_UNIT_TYPE" val="l_h_i"/>
  <p:tag name="KSO_WM_UNIT_INDEX" val="1_2_2"/>
  <p:tag name="KSO_WM_UNIT_ID" val="diagram715_3*l_h_i*1_2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5"/>
  <p:tag name="KSO_WM_UNIT_ID" val="diagram20181212_4*l_h_i*1_2_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6"/>
  <p:tag name="KSO_WM_UNIT_ID" val="diagram20181212_4*l_h_i*1_2_6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7"/>
  <p:tag name="KSO_WM_UNIT_ID" val="diagram20181212_4*l_h_i*1_2_7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9"/>
  <p:tag name="KSO_WM_UNIT_ID" val="diagram20181212_4*l_h_i*1_2_9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94.xml><?xml version="1.0" encoding="utf-8"?>
<p:tagLst xmlns:p="http://schemas.openxmlformats.org/presentationml/2006/main">
  <p:tag name="KSO_WM_UNIT_SUBTYPE" val="a"/>
  <p:tag name="KSO_WM_UNIT_PRESET_TEXT" val="请在这里输入您的内容文字请在这里输入您的内容文字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81212_4*l_h_f*1_2_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181212_4*l_h_i*1_3_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5"/>
  <p:tag name="KSO_WM_UNIT_ID" val="diagram20181212_4*l_h_i*1_3_2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5"/>
  <p:tag name="KSO_WM_UNIT_ID" val="diagram20181212_4*l_h_i*1_3_35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0"/>
  <p:tag name="KSO_WM_UNIT_ID" val="diagram20181212_4*l_h_i*1_3_10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LINE_FORE_SCHEMECOLOR_INDEX" val="15"/>
  <p:tag name="KSO_WM_UNIT_LINE_FILL_TYPE" val="2"/>
  <p:tag name="KSO_WM_UNIT_TEXT_FILL_FORE_SCHEMECOLOR_INDEX" val="13"/>
  <p:tag name="KSO_WM_UNIT_TEXT_FILL_TYPE" val="1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1"/>
  <p:tag name="KSO_WM_UNIT_ID" val="diagram20181212_4*l_h_i*1_3_11"/>
  <p:tag name="KSO_WM_TEMPLATE_CATEGORY" val="diagram"/>
  <p:tag name="KSO_WM_TEMPLATE_INDEX" val="201812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2639</Words>
  <Application>WPS 演示</Application>
  <PresentationFormat>自定义</PresentationFormat>
  <Paragraphs>373</Paragraphs>
  <Slides>17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黑体</vt:lpstr>
      <vt:lpstr>Calibri</vt:lpstr>
      <vt:lpstr>Wingdings</vt:lpstr>
      <vt:lpstr>Impact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wing</cp:lastModifiedBy>
  <cp:revision>439</cp:revision>
  <dcterms:created xsi:type="dcterms:W3CDTF">2019-12-22T05:53:00Z</dcterms:created>
  <dcterms:modified xsi:type="dcterms:W3CDTF">2021-08-07T01:37:02Z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AC3620C7E48849EF83102B1678C82879</vt:lpwstr>
  </property>
</Properties>
</file>