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ags/tag2.xml" ContentType="application/vnd.openxmlformats-officedocument.presentationml.tags+xml"/>
  <Override PartName="/ppt/theme/themeOverride2.xml" ContentType="application/vnd.openxmlformats-officedocument.themeOverride+xml"/>
  <Override PartName="/ppt/tags/tag3.xml" ContentType="application/vnd.openxmlformats-officedocument.presentationml.tags+xml"/>
  <Override PartName="/ppt/theme/themeOverride3.xml" ContentType="application/vnd.openxmlformats-officedocument.themeOverr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heme/themeOverride4.xml" ContentType="application/vnd.openxmlformats-officedocument.themeOverride+xml"/>
  <Override PartName="/ppt/tags/tag25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5"/>
  </p:notesMasterIdLst>
  <p:sldIdLst>
    <p:sldId id="256" r:id="rId2"/>
    <p:sldId id="269" r:id="rId3"/>
    <p:sldId id="258" r:id="rId4"/>
    <p:sldId id="270" r:id="rId5"/>
    <p:sldId id="271" r:id="rId6"/>
    <p:sldId id="278" r:id="rId7"/>
    <p:sldId id="304" r:id="rId8"/>
    <p:sldId id="273" r:id="rId9"/>
    <p:sldId id="297" r:id="rId10"/>
    <p:sldId id="310" r:id="rId11"/>
    <p:sldId id="305" r:id="rId12"/>
    <p:sldId id="279" r:id="rId13"/>
    <p:sldId id="274" r:id="rId14"/>
    <p:sldId id="275" r:id="rId15"/>
    <p:sldId id="284" r:id="rId16"/>
    <p:sldId id="280" r:id="rId17"/>
    <p:sldId id="276" r:id="rId18"/>
    <p:sldId id="283" r:id="rId19"/>
    <p:sldId id="300" r:id="rId20"/>
    <p:sldId id="285" r:id="rId21"/>
    <p:sldId id="286" r:id="rId22"/>
    <p:sldId id="298" r:id="rId23"/>
    <p:sldId id="288" r:id="rId24"/>
    <p:sldId id="282" r:id="rId25"/>
    <p:sldId id="295" r:id="rId26"/>
    <p:sldId id="293" r:id="rId27"/>
    <p:sldId id="291" r:id="rId28"/>
    <p:sldId id="306" r:id="rId29"/>
    <p:sldId id="308" r:id="rId30"/>
    <p:sldId id="307" r:id="rId31"/>
    <p:sldId id="309" r:id="rId32"/>
    <p:sldId id="4002" r:id="rId33"/>
    <p:sldId id="261" r:id="rId34"/>
  </p:sldIdLst>
  <p:sldSz cx="12192000" cy="6858000"/>
  <p:notesSz cx="6858000" cy="9144000"/>
  <p:custDataLst>
    <p:tags r:id="rId3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641"/>
    <a:srgbClr val="4BBFDC"/>
    <a:srgbClr val="068980"/>
    <a:srgbClr val="E60000"/>
    <a:srgbClr val="A20000"/>
    <a:srgbClr val="A40000"/>
    <a:srgbClr val="9E0000"/>
    <a:srgbClr val="C7450B"/>
    <a:srgbClr val="E24E0C"/>
    <a:srgbClr val="DC61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6182" autoAdjust="0"/>
  </p:normalViewPr>
  <p:slideViewPr>
    <p:cSldViewPr snapToGrid="0">
      <p:cViewPr varScale="1">
        <p:scale>
          <a:sx n="83" d="100"/>
          <a:sy n="83" d="100"/>
        </p:scale>
        <p:origin x="45" y="561"/>
      </p:cViewPr>
      <p:guideLst/>
    </p:cSldViewPr>
  </p:slideViewPr>
  <p:notesTextViewPr>
    <p:cViewPr>
      <p:scale>
        <a:sx n="3" d="2"/>
        <a:sy n="3" d="2"/>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311549-44E8-423C-A2A9-F47BD616F255}"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zh-CN" altLang="en-US"/>
        </a:p>
      </dgm:t>
    </dgm:pt>
    <dgm:pt modelId="{586D1ACC-7C11-4D64-B94C-7195DE31B077}">
      <dgm:prSet phldrT="[文本]"/>
      <dgm:spPr/>
      <dgm:t>
        <a:bodyPr/>
        <a:lstStyle/>
        <a:p>
          <a:r>
            <a:rPr lang="zh-CN" altLang="en-US" dirty="0"/>
            <a:t>企业用户为核心，鼓励企业为单位参训</a:t>
          </a:r>
        </a:p>
      </dgm:t>
    </dgm:pt>
    <dgm:pt modelId="{C6D660F2-8995-4299-ADB7-5B0710D7B7B2}" type="parTrans" cxnId="{98FCCBC8-2C1B-49EF-8BD5-2DE9150EA74E}">
      <dgm:prSet/>
      <dgm:spPr/>
      <dgm:t>
        <a:bodyPr/>
        <a:lstStyle/>
        <a:p>
          <a:endParaRPr lang="zh-CN" altLang="en-US"/>
        </a:p>
      </dgm:t>
    </dgm:pt>
    <dgm:pt modelId="{72EC0D07-7FDC-4AAB-8FAA-B260BEB53D75}" type="sibTrans" cxnId="{98FCCBC8-2C1B-49EF-8BD5-2DE9150EA74E}">
      <dgm:prSet/>
      <dgm:spPr/>
      <dgm:t>
        <a:bodyPr/>
        <a:lstStyle/>
        <a:p>
          <a:endParaRPr lang="zh-CN" altLang="en-US"/>
        </a:p>
      </dgm:t>
    </dgm:pt>
    <dgm:pt modelId="{3DBA62C0-EB4D-4FDF-B32B-8895EF259079}">
      <dgm:prSet phldrT="[文本]"/>
      <dgm:spPr/>
      <dgm:t>
        <a:bodyPr/>
        <a:lstStyle/>
        <a:p>
          <a:r>
            <a:rPr lang="zh-CN" altLang="en-US" dirty="0"/>
            <a:t>班主任账号：主动咨询客户</a:t>
          </a:r>
        </a:p>
      </dgm:t>
    </dgm:pt>
    <dgm:pt modelId="{476F8449-AF9D-43B8-869F-C38A4D7E8C1D}" type="parTrans" cxnId="{D77618F9-6172-4149-AF70-0C01FAA5B0B7}">
      <dgm:prSet/>
      <dgm:spPr/>
      <dgm:t>
        <a:bodyPr/>
        <a:lstStyle/>
        <a:p>
          <a:endParaRPr lang="zh-CN" altLang="en-US"/>
        </a:p>
      </dgm:t>
    </dgm:pt>
    <dgm:pt modelId="{CF835BAD-829C-4307-B632-2B177F9D1CC4}" type="sibTrans" cxnId="{D77618F9-6172-4149-AF70-0C01FAA5B0B7}">
      <dgm:prSet/>
      <dgm:spPr/>
      <dgm:t>
        <a:bodyPr/>
        <a:lstStyle/>
        <a:p>
          <a:endParaRPr lang="zh-CN" altLang="en-US"/>
        </a:p>
      </dgm:t>
    </dgm:pt>
    <dgm:pt modelId="{F522AFD2-1D95-4AF7-9CFC-CC393D69F8DE}">
      <dgm:prSet phldrT="[文本]"/>
      <dgm:spPr/>
      <dgm:t>
        <a:bodyPr/>
        <a:lstStyle/>
        <a:p>
          <a:r>
            <a:rPr lang="zh-CN" altLang="en-US" dirty="0"/>
            <a:t>问卷调查？直接沟通？</a:t>
          </a:r>
        </a:p>
      </dgm:t>
    </dgm:pt>
    <dgm:pt modelId="{F2699132-3250-425D-ACBE-32287E93A4B3}" type="parTrans" cxnId="{9295B2AE-84F9-4B2B-9E15-F7B0D766996E}">
      <dgm:prSet/>
      <dgm:spPr/>
      <dgm:t>
        <a:bodyPr/>
        <a:lstStyle/>
        <a:p>
          <a:endParaRPr lang="zh-CN" altLang="en-US"/>
        </a:p>
      </dgm:t>
    </dgm:pt>
    <dgm:pt modelId="{6332C23D-C332-487A-860C-7EEA56D65145}" type="sibTrans" cxnId="{9295B2AE-84F9-4B2B-9E15-F7B0D766996E}">
      <dgm:prSet/>
      <dgm:spPr/>
      <dgm:t>
        <a:bodyPr/>
        <a:lstStyle/>
        <a:p>
          <a:endParaRPr lang="zh-CN" altLang="en-US"/>
        </a:p>
      </dgm:t>
    </dgm:pt>
    <dgm:pt modelId="{9F48B95A-7DBC-4A73-8106-F3230321FC93}">
      <dgm:prSet phldrT="[文本]"/>
      <dgm:spPr/>
      <dgm:t>
        <a:bodyPr/>
        <a:lstStyle/>
        <a:p>
          <a:r>
            <a:rPr lang="zh-CN" altLang="en-US" dirty="0"/>
            <a:t>意向客户进群，线上前沿课程进行用户清洗？</a:t>
          </a:r>
        </a:p>
      </dgm:t>
    </dgm:pt>
    <dgm:pt modelId="{0A315D7A-9BDB-4493-8545-816424C8DDC2}" type="parTrans" cxnId="{08C5A10D-5FD8-413E-8645-FD9CB97B02A5}">
      <dgm:prSet/>
      <dgm:spPr/>
      <dgm:t>
        <a:bodyPr/>
        <a:lstStyle/>
        <a:p>
          <a:endParaRPr lang="zh-CN" altLang="en-US"/>
        </a:p>
      </dgm:t>
    </dgm:pt>
    <dgm:pt modelId="{F70FDBC1-9EBB-4BCB-BB87-7E5BD9B65813}" type="sibTrans" cxnId="{08C5A10D-5FD8-413E-8645-FD9CB97B02A5}">
      <dgm:prSet/>
      <dgm:spPr/>
      <dgm:t>
        <a:bodyPr/>
        <a:lstStyle/>
        <a:p>
          <a:endParaRPr lang="zh-CN" altLang="en-US"/>
        </a:p>
      </dgm:t>
    </dgm:pt>
    <dgm:pt modelId="{37E3A36E-1896-4E56-B4E4-00E4F5912322}">
      <dgm:prSet phldrT="[文本]"/>
      <dgm:spPr/>
      <dgm:t>
        <a:bodyPr/>
        <a:lstStyle/>
        <a:p>
          <a:r>
            <a:rPr lang="zh-CN" altLang="en-US" dirty="0"/>
            <a:t>班主任账号：沉默客户</a:t>
          </a:r>
        </a:p>
      </dgm:t>
    </dgm:pt>
    <dgm:pt modelId="{F65287DF-A9E3-4FBD-A936-732186A6DCC2}" type="parTrans" cxnId="{8945F2AA-F835-4759-B5CA-EA0B3C3626A4}">
      <dgm:prSet/>
      <dgm:spPr/>
      <dgm:t>
        <a:bodyPr/>
        <a:lstStyle/>
        <a:p>
          <a:endParaRPr lang="zh-CN" altLang="en-US"/>
        </a:p>
      </dgm:t>
    </dgm:pt>
    <dgm:pt modelId="{A4B65DF0-6ECA-49DE-8DFC-C4B5A5A7337F}" type="sibTrans" cxnId="{8945F2AA-F835-4759-B5CA-EA0B3C3626A4}">
      <dgm:prSet/>
      <dgm:spPr/>
      <dgm:t>
        <a:bodyPr/>
        <a:lstStyle/>
        <a:p>
          <a:endParaRPr lang="zh-CN" altLang="en-US"/>
        </a:p>
      </dgm:t>
    </dgm:pt>
    <dgm:pt modelId="{3067999E-E9A9-46D8-886B-7B1C41DC2550}">
      <dgm:prSet phldrT="[文本]"/>
      <dgm:spPr/>
      <dgm:t>
        <a:bodyPr/>
        <a:lstStyle/>
        <a:p>
          <a:r>
            <a:rPr lang="zh-CN" altLang="en-US" dirty="0"/>
            <a:t>用户调研？对班主任账号的用户进行整体调研？</a:t>
          </a:r>
        </a:p>
      </dgm:t>
    </dgm:pt>
    <dgm:pt modelId="{1A855043-9427-4862-BF9C-70760383FD04}" type="parTrans" cxnId="{2B8A9C02-1EF5-4BAC-AD22-3B0A165309DA}">
      <dgm:prSet/>
      <dgm:spPr/>
      <dgm:t>
        <a:bodyPr/>
        <a:lstStyle/>
        <a:p>
          <a:endParaRPr lang="zh-CN" altLang="en-US"/>
        </a:p>
      </dgm:t>
    </dgm:pt>
    <dgm:pt modelId="{E3E6C47F-C4D6-4805-AA25-9E7FB6A1B0E6}" type="sibTrans" cxnId="{2B8A9C02-1EF5-4BAC-AD22-3B0A165309DA}">
      <dgm:prSet/>
      <dgm:spPr/>
      <dgm:t>
        <a:bodyPr/>
        <a:lstStyle/>
        <a:p>
          <a:endParaRPr lang="zh-CN" altLang="en-US"/>
        </a:p>
      </dgm:t>
    </dgm:pt>
    <dgm:pt modelId="{2D4FBAEA-10B5-4131-BBF1-DBCD2383677F}" type="pres">
      <dgm:prSet presAssocID="{32311549-44E8-423C-A2A9-F47BD616F255}" presName="diagram" presStyleCnt="0">
        <dgm:presLayoutVars>
          <dgm:chPref val="1"/>
          <dgm:dir/>
          <dgm:animOne val="branch"/>
          <dgm:animLvl val="lvl"/>
          <dgm:resizeHandles val="exact"/>
        </dgm:presLayoutVars>
      </dgm:prSet>
      <dgm:spPr/>
    </dgm:pt>
    <dgm:pt modelId="{3CBA5E9C-6350-412E-AD31-4752F5DFF604}" type="pres">
      <dgm:prSet presAssocID="{586D1ACC-7C11-4D64-B94C-7195DE31B077}" presName="root1" presStyleCnt="0"/>
      <dgm:spPr/>
    </dgm:pt>
    <dgm:pt modelId="{325BF29E-1510-4CBA-A939-45018F025767}" type="pres">
      <dgm:prSet presAssocID="{586D1ACC-7C11-4D64-B94C-7195DE31B077}" presName="LevelOneTextNode" presStyleLbl="node0" presStyleIdx="0" presStyleCnt="1">
        <dgm:presLayoutVars>
          <dgm:chPref val="3"/>
        </dgm:presLayoutVars>
      </dgm:prSet>
      <dgm:spPr/>
    </dgm:pt>
    <dgm:pt modelId="{A10DA53D-3A6C-451F-8F2F-EB46AEFFFDB8}" type="pres">
      <dgm:prSet presAssocID="{586D1ACC-7C11-4D64-B94C-7195DE31B077}" presName="level2hierChild" presStyleCnt="0"/>
      <dgm:spPr/>
    </dgm:pt>
    <dgm:pt modelId="{442E698D-6FA1-413C-BD69-E0A159929AB0}" type="pres">
      <dgm:prSet presAssocID="{476F8449-AF9D-43B8-869F-C38A4D7E8C1D}" presName="conn2-1" presStyleLbl="parChTrans1D2" presStyleIdx="0" presStyleCnt="2"/>
      <dgm:spPr/>
    </dgm:pt>
    <dgm:pt modelId="{B1F04DE3-9630-403B-A8CE-F43CCAFE609E}" type="pres">
      <dgm:prSet presAssocID="{476F8449-AF9D-43B8-869F-C38A4D7E8C1D}" presName="connTx" presStyleLbl="parChTrans1D2" presStyleIdx="0" presStyleCnt="2"/>
      <dgm:spPr/>
    </dgm:pt>
    <dgm:pt modelId="{C1205F09-1B95-4E03-83EF-BA03E534CDAC}" type="pres">
      <dgm:prSet presAssocID="{3DBA62C0-EB4D-4FDF-B32B-8895EF259079}" presName="root2" presStyleCnt="0"/>
      <dgm:spPr/>
    </dgm:pt>
    <dgm:pt modelId="{04616943-0BF5-4F5B-8352-47BA74EE574C}" type="pres">
      <dgm:prSet presAssocID="{3DBA62C0-EB4D-4FDF-B32B-8895EF259079}" presName="LevelTwoTextNode" presStyleLbl="node2" presStyleIdx="0" presStyleCnt="2">
        <dgm:presLayoutVars>
          <dgm:chPref val="3"/>
        </dgm:presLayoutVars>
      </dgm:prSet>
      <dgm:spPr/>
    </dgm:pt>
    <dgm:pt modelId="{676371D3-E566-4BF8-B58D-CA61BDEF9B24}" type="pres">
      <dgm:prSet presAssocID="{3DBA62C0-EB4D-4FDF-B32B-8895EF259079}" presName="level3hierChild" presStyleCnt="0"/>
      <dgm:spPr/>
    </dgm:pt>
    <dgm:pt modelId="{D6E1F645-165D-471C-9A1A-F9748296AE08}" type="pres">
      <dgm:prSet presAssocID="{F2699132-3250-425D-ACBE-32287E93A4B3}" presName="conn2-1" presStyleLbl="parChTrans1D3" presStyleIdx="0" presStyleCnt="3"/>
      <dgm:spPr/>
    </dgm:pt>
    <dgm:pt modelId="{7983FBA9-8E90-4CB9-97B7-A1CC80FFBB51}" type="pres">
      <dgm:prSet presAssocID="{F2699132-3250-425D-ACBE-32287E93A4B3}" presName="connTx" presStyleLbl="parChTrans1D3" presStyleIdx="0" presStyleCnt="3"/>
      <dgm:spPr/>
    </dgm:pt>
    <dgm:pt modelId="{D485CBAA-D77E-4295-A192-93ACA8D5AD0C}" type="pres">
      <dgm:prSet presAssocID="{F522AFD2-1D95-4AF7-9CFC-CC393D69F8DE}" presName="root2" presStyleCnt="0"/>
      <dgm:spPr/>
    </dgm:pt>
    <dgm:pt modelId="{4C2A5ED4-5DF7-4455-9BBD-89398F9C1701}" type="pres">
      <dgm:prSet presAssocID="{F522AFD2-1D95-4AF7-9CFC-CC393D69F8DE}" presName="LevelTwoTextNode" presStyleLbl="node3" presStyleIdx="0" presStyleCnt="3" custScaleX="133693">
        <dgm:presLayoutVars>
          <dgm:chPref val="3"/>
        </dgm:presLayoutVars>
      </dgm:prSet>
      <dgm:spPr/>
    </dgm:pt>
    <dgm:pt modelId="{07F2E25F-5206-491F-A4B9-1009A9D6954C}" type="pres">
      <dgm:prSet presAssocID="{F522AFD2-1D95-4AF7-9CFC-CC393D69F8DE}" presName="level3hierChild" presStyleCnt="0"/>
      <dgm:spPr/>
    </dgm:pt>
    <dgm:pt modelId="{BB9ED1CC-9EDC-4BAA-BC66-9638C845BCDA}" type="pres">
      <dgm:prSet presAssocID="{0A315D7A-9BDB-4493-8545-816424C8DDC2}" presName="conn2-1" presStyleLbl="parChTrans1D3" presStyleIdx="1" presStyleCnt="3"/>
      <dgm:spPr/>
    </dgm:pt>
    <dgm:pt modelId="{F02486F7-9083-40E7-A6F6-5009F93AD98E}" type="pres">
      <dgm:prSet presAssocID="{0A315D7A-9BDB-4493-8545-816424C8DDC2}" presName="connTx" presStyleLbl="parChTrans1D3" presStyleIdx="1" presStyleCnt="3"/>
      <dgm:spPr/>
    </dgm:pt>
    <dgm:pt modelId="{8D3B6EF6-D482-4356-A36F-B402674203F7}" type="pres">
      <dgm:prSet presAssocID="{9F48B95A-7DBC-4A73-8106-F3230321FC93}" presName="root2" presStyleCnt="0"/>
      <dgm:spPr/>
    </dgm:pt>
    <dgm:pt modelId="{AE537DA9-C7B4-4855-9A18-754C5F53BB55}" type="pres">
      <dgm:prSet presAssocID="{9F48B95A-7DBC-4A73-8106-F3230321FC93}" presName="LevelTwoTextNode" presStyleLbl="node3" presStyleIdx="1" presStyleCnt="3" custScaleX="134316">
        <dgm:presLayoutVars>
          <dgm:chPref val="3"/>
        </dgm:presLayoutVars>
      </dgm:prSet>
      <dgm:spPr/>
    </dgm:pt>
    <dgm:pt modelId="{59DCA905-7078-4D07-9A2C-C74A82BDFABC}" type="pres">
      <dgm:prSet presAssocID="{9F48B95A-7DBC-4A73-8106-F3230321FC93}" presName="level3hierChild" presStyleCnt="0"/>
      <dgm:spPr/>
    </dgm:pt>
    <dgm:pt modelId="{76351571-8AAA-4573-BE5E-AF9C74388551}" type="pres">
      <dgm:prSet presAssocID="{F65287DF-A9E3-4FBD-A936-732186A6DCC2}" presName="conn2-1" presStyleLbl="parChTrans1D2" presStyleIdx="1" presStyleCnt="2"/>
      <dgm:spPr/>
    </dgm:pt>
    <dgm:pt modelId="{4E657B7D-4D8A-40D7-8538-1229650B4E6A}" type="pres">
      <dgm:prSet presAssocID="{F65287DF-A9E3-4FBD-A936-732186A6DCC2}" presName="connTx" presStyleLbl="parChTrans1D2" presStyleIdx="1" presStyleCnt="2"/>
      <dgm:spPr/>
    </dgm:pt>
    <dgm:pt modelId="{571A19A9-1155-46D1-9695-D115C8907F85}" type="pres">
      <dgm:prSet presAssocID="{37E3A36E-1896-4E56-B4E4-00E4F5912322}" presName="root2" presStyleCnt="0"/>
      <dgm:spPr/>
    </dgm:pt>
    <dgm:pt modelId="{92ABFA84-9AB5-4612-A043-7F6B9DD3ED3E}" type="pres">
      <dgm:prSet presAssocID="{37E3A36E-1896-4E56-B4E4-00E4F5912322}" presName="LevelTwoTextNode" presStyleLbl="node2" presStyleIdx="1" presStyleCnt="2">
        <dgm:presLayoutVars>
          <dgm:chPref val="3"/>
        </dgm:presLayoutVars>
      </dgm:prSet>
      <dgm:spPr/>
    </dgm:pt>
    <dgm:pt modelId="{361CA80C-A6FE-4AE9-AD53-A409FC106F78}" type="pres">
      <dgm:prSet presAssocID="{37E3A36E-1896-4E56-B4E4-00E4F5912322}" presName="level3hierChild" presStyleCnt="0"/>
      <dgm:spPr/>
    </dgm:pt>
    <dgm:pt modelId="{2D4E0AAE-54ED-4135-9695-4C8F0106CD8E}" type="pres">
      <dgm:prSet presAssocID="{1A855043-9427-4862-BF9C-70760383FD04}" presName="conn2-1" presStyleLbl="parChTrans1D3" presStyleIdx="2" presStyleCnt="3"/>
      <dgm:spPr/>
    </dgm:pt>
    <dgm:pt modelId="{AC8FA576-6AD7-434C-9553-1C5DFB597F23}" type="pres">
      <dgm:prSet presAssocID="{1A855043-9427-4862-BF9C-70760383FD04}" presName="connTx" presStyleLbl="parChTrans1D3" presStyleIdx="2" presStyleCnt="3"/>
      <dgm:spPr/>
    </dgm:pt>
    <dgm:pt modelId="{8D264BAA-6FA4-4C18-80A3-0DE4AAFAE7C2}" type="pres">
      <dgm:prSet presAssocID="{3067999E-E9A9-46D8-886B-7B1C41DC2550}" presName="root2" presStyleCnt="0"/>
      <dgm:spPr/>
    </dgm:pt>
    <dgm:pt modelId="{2B1B0F12-6732-4A6B-8654-46ADF11A6D69}" type="pres">
      <dgm:prSet presAssocID="{3067999E-E9A9-46D8-886B-7B1C41DC2550}" presName="LevelTwoTextNode" presStyleLbl="node3" presStyleIdx="2" presStyleCnt="3" custScaleX="136866">
        <dgm:presLayoutVars>
          <dgm:chPref val="3"/>
        </dgm:presLayoutVars>
      </dgm:prSet>
      <dgm:spPr/>
    </dgm:pt>
    <dgm:pt modelId="{072D91C0-98AD-4F39-896A-E5CDDADF261F}" type="pres">
      <dgm:prSet presAssocID="{3067999E-E9A9-46D8-886B-7B1C41DC2550}" presName="level3hierChild" presStyleCnt="0"/>
      <dgm:spPr/>
    </dgm:pt>
  </dgm:ptLst>
  <dgm:cxnLst>
    <dgm:cxn modelId="{2B8A9C02-1EF5-4BAC-AD22-3B0A165309DA}" srcId="{37E3A36E-1896-4E56-B4E4-00E4F5912322}" destId="{3067999E-E9A9-46D8-886B-7B1C41DC2550}" srcOrd="0" destOrd="0" parTransId="{1A855043-9427-4862-BF9C-70760383FD04}" sibTransId="{E3E6C47F-C4D6-4805-AA25-9E7FB6A1B0E6}"/>
    <dgm:cxn modelId="{F322DB0A-C5DE-4EB8-BFBD-5C6EF6918B02}" type="presOf" srcId="{586D1ACC-7C11-4D64-B94C-7195DE31B077}" destId="{325BF29E-1510-4CBA-A939-45018F025767}" srcOrd="0" destOrd="0" presId="urn:microsoft.com/office/officeart/2005/8/layout/hierarchy2"/>
    <dgm:cxn modelId="{08C5A10D-5FD8-413E-8645-FD9CB97B02A5}" srcId="{3DBA62C0-EB4D-4FDF-B32B-8895EF259079}" destId="{9F48B95A-7DBC-4A73-8106-F3230321FC93}" srcOrd="1" destOrd="0" parTransId="{0A315D7A-9BDB-4493-8545-816424C8DDC2}" sibTransId="{F70FDBC1-9EBB-4BCB-BB87-7E5BD9B65813}"/>
    <dgm:cxn modelId="{150A3037-B83C-4AA0-B120-9D207C96477E}" type="presOf" srcId="{0A315D7A-9BDB-4493-8545-816424C8DDC2}" destId="{BB9ED1CC-9EDC-4BAA-BC66-9638C845BCDA}" srcOrd="0" destOrd="0" presId="urn:microsoft.com/office/officeart/2005/8/layout/hierarchy2"/>
    <dgm:cxn modelId="{E74D9C66-3A1A-458C-81DA-743385465363}" type="presOf" srcId="{F65287DF-A9E3-4FBD-A936-732186A6DCC2}" destId="{4E657B7D-4D8A-40D7-8538-1229650B4E6A}" srcOrd="1" destOrd="0" presId="urn:microsoft.com/office/officeart/2005/8/layout/hierarchy2"/>
    <dgm:cxn modelId="{A85DA049-8F33-4EA7-BBB7-AE4AFCEE1CDD}" type="presOf" srcId="{F522AFD2-1D95-4AF7-9CFC-CC393D69F8DE}" destId="{4C2A5ED4-5DF7-4455-9BBD-89398F9C1701}" srcOrd="0" destOrd="0" presId="urn:microsoft.com/office/officeart/2005/8/layout/hierarchy2"/>
    <dgm:cxn modelId="{8A945574-0D9F-41AD-A0B8-CDB713B67091}" type="presOf" srcId="{1A855043-9427-4862-BF9C-70760383FD04}" destId="{AC8FA576-6AD7-434C-9553-1C5DFB597F23}" srcOrd="1" destOrd="0" presId="urn:microsoft.com/office/officeart/2005/8/layout/hierarchy2"/>
    <dgm:cxn modelId="{D827F97C-2B30-403D-8235-B2BEA85DD8E7}" type="presOf" srcId="{F2699132-3250-425D-ACBE-32287E93A4B3}" destId="{D6E1F645-165D-471C-9A1A-F9748296AE08}" srcOrd="0" destOrd="0" presId="urn:microsoft.com/office/officeart/2005/8/layout/hierarchy2"/>
    <dgm:cxn modelId="{228D7281-7798-489E-8025-8A04500B2F1B}" type="presOf" srcId="{3067999E-E9A9-46D8-886B-7B1C41DC2550}" destId="{2B1B0F12-6732-4A6B-8654-46ADF11A6D69}" srcOrd="0" destOrd="0" presId="urn:microsoft.com/office/officeart/2005/8/layout/hierarchy2"/>
    <dgm:cxn modelId="{ED9FF081-58AC-4E7B-B88C-43AA87A144ED}" type="presOf" srcId="{9F48B95A-7DBC-4A73-8106-F3230321FC93}" destId="{AE537DA9-C7B4-4855-9A18-754C5F53BB55}" srcOrd="0" destOrd="0" presId="urn:microsoft.com/office/officeart/2005/8/layout/hierarchy2"/>
    <dgm:cxn modelId="{BF993D82-282B-41FB-8D56-D85A9B6A1150}" type="presOf" srcId="{F65287DF-A9E3-4FBD-A936-732186A6DCC2}" destId="{76351571-8AAA-4573-BE5E-AF9C74388551}" srcOrd="0" destOrd="0" presId="urn:microsoft.com/office/officeart/2005/8/layout/hierarchy2"/>
    <dgm:cxn modelId="{C1710FA4-6D8D-48AA-A033-79986153B18B}" type="presOf" srcId="{0A315D7A-9BDB-4493-8545-816424C8DDC2}" destId="{F02486F7-9083-40E7-A6F6-5009F93AD98E}" srcOrd="1" destOrd="0" presId="urn:microsoft.com/office/officeart/2005/8/layout/hierarchy2"/>
    <dgm:cxn modelId="{5DCA28A4-D6E8-4BE7-B6D9-3F0556AE9C86}" type="presOf" srcId="{476F8449-AF9D-43B8-869F-C38A4D7E8C1D}" destId="{B1F04DE3-9630-403B-A8CE-F43CCAFE609E}" srcOrd="1" destOrd="0" presId="urn:microsoft.com/office/officeart/2005/8/layout/hierarchy2"/>
    <dgm:cxn modelId="{474853A9-BDDF-47F4-B191-57E03B116071}" type="presOf" srcId="{1A855043-9427-4862-BF9C-70760383FD04}" destId="{2D4E0AAE-54ED-4135-9695-4C8F0106CD8E}" srcOrd="0" destOrd="0" presId="urn:microsoft.com/office/officeart/2005/8/layout/hierarchy2"/>
    <dgm:cxn modelId="{8945F2AA-F835-4759-B5CA-EA0B3C3626A4}" srcId="{586D1ACC-7C11-4D64-B94C-7195DE31B077}" destId="{37E3A36E-1896-4E56-B4E4-00E4F5912322}" srcOrd="1" destOrd="0" parTransId="{F65287DF-A9E3-4FBD-A936-732186A6DCC2}" sibTransId="{A4B65DF0-6ECA-49DE-8DFC-C4B5A5A7337F}"/>
    <dgm:cxn modelId="{0C4835AE-DEA0-4E44-9A2F-E3A8F7CCA54A}" type="presOf" srcId="{3DBA62C0-EB4D-4FDF-B32B-8895EF259079}" destId="{04616943-0BF5-4F5B-8352-47BA74EE574C}" srcOrd="0" destOrd="0" presId="urn:microsoft.com/office/officeart/2005/8/layout/hierarchy2"/>
    <dgm:cxn modelId="{9295B2AE-84F9-4B2B-9E15-F7B0D766996E}" srcId="{3DBA62C0-EB4D-4FDF-B32B-8895EF259079}" destId="{F522AFD2-1D95-4AF7-9CFC-CC393D69F8DE}" srcOrd="0" destOrd="0" parTransId="{F2699132-3250-425D-ACBE-32287E93A4B3}" sibTransId="{6332C23D-C332-487A-860C-7EEA56D65145}"/>
    <dgm:cxn modelId="{98FCCBC8-2C1B-49EF-8BD5-2DE9150EA74E}" srcId="{32311549-44E8-423C-A2A9-F47BD616F255}" destId="{586D1ACC-7C11-4D64-B94C-7195DE31B077}" srcOrd="0" destOrd="0" parTransId="{C6D660F2-8995-4299-ADB7-5B0710D7B7B2}" sibTransId="{72EC0D07-7FDC-4AAB-8FAA-B260BEB53D75}"/>
    <dgm:cxn modelId="{E67F96D0-09BC-4620-8093-F1B30E7EB223}" type="presOf" srcId="{476F8449-AF9D-43B8-869F-C38A4D7E8C1D}" destId="{442E698D-6FA1-413C-BD69-E0A159929AB0}" srcOrd="0" destOrd="0" presId="urn:microsoft.com/office/officeart/2005/8/layout/hierarchy2"/>
    <dgm:cxn modelId="{2106D5DD-4F9D-4B98-9CB2-E8AD644B98AF}" type="presOf" srcId="{37E3A36E-1896-4E56-B4E4-00E4F5912322}" destId="{92ABFA84-9AB5-4612-A043-7F6B9DD3ED3E}" srcOrd="0" destOrd="0" presId="urn:microsoft.com/office/officeart/2005/8/layout/hierarchy2"/>
    <dgm:cxn modelId="{322737E3-4816-4D36-9113-E03D582AA9CD}" type="presOf" srcId="{32311549-44E8-423C-A2A9-F47BD616F255}" destId="{2D4FBAEA-10B5-4131-BBF1-DBCD2383677F}" srcOrd="0" destOrd="0" presId="urn:microsoft.com/office/officeart/2005/8/layout/hierarchy2"/>
    <dgm:cxn modelId="{CC599CED-DF68-4686-BA82-B6B7E254800F}" type="presOf" srcId="{F2699132-3250-425D-ACBE-32287E93A4B3}" destId="{7983FBA9-8E90-4CB9-97B7-A1CC80FFBB51}" srcOrd="1" destOrd="0" presId="urn:microsoft.com/office/officeart/2005/8/layout/hierarchy2"/>
    <dgm:cxn modelId="{D77618F9-6172-4149-AF70-0C01FAA5B0B7}" srcId="{586D1ACC-7C11-4D64-B94C-7195DE31B077}" destId="{3DBA62C0-EB4D-4FDF-B32B-8895EF259079}" srcOrd="0" destOrd="0" parTransId="{476F8449-AF9D-43B8-869F-C38A4D7E8C1D}" sibTransId="{CF835BAD-829C-4307-B632-2B177F9D1CC4}"/>
    <dgm:cxn modelId="{B87FF07E-9ED4-496D-AAD2-7BDDE38F8763}" type="presParOf" srcId="{2D4FBAEA-10B5-4131-BBF1-DBCD2383677F}" destId="{3CBA5E9C-6350-412E-AD31-4752F5DFF604}" srcOrd="0" destOrd="0" presId="urn:microsoft.com/office/officeart/2005/8/layout/hierarchy2"/>
    <dgm:cxn modelId="{FD9C9C38-C025-4581-A779-4AF44A0736ED}" type="presParOf" srcId="{3CBA5E9C-6350-412E-AD31-4752F5DFF604}" destId="{325BF29E-1510-4CBA-A939-45018F025767}" srcOrd="0" destOrd="0" presId="urn:microsoft.com/office/officeart/2005/8/layout/hierarchy2"/>
    <dgm:cxn modelId="{C4C72BB8-CCFB-4F8E-B583-EC012EDD258D}" type="presParOf" srcId="{3CBA5E9C-6350-412E-AD31-4752F5DFF604}" destId="{A10DA53D-3A6C-451F-8F2F-EB46AEFFFDB8}" srcOrd="1" destOrd="0" presId="urn:microsoft.com/office/officeart/2005/8/layout/hierarchy2"/>
    <dgm:cxn modelId="{871851E9-E83A-4F31-91F6-6D35FB856DD0}" type="presParOf" srcId="{A10DA53D-3A6C-451F-8F2F-EB46AEFFFDB8}" destId="{442E698D-6FA1-413C-BD69-E0A159929AB0}" srcOrd="0" destOrd="0" presId="urn:microsoft.com/office/officeart/2005/8/layout/hierarchy2"/>
    <dgm:cxn modelId="{5C341CD5-976B-4B5F-B02F-FD8C90278EBE}" type="presParOf" srcId="{442E698D-6FA1-413C-BD69-E0A159929AB0}" destId="{B1F04DE3-9630-403B-A8CE-F43CCAFE609E}" srcOrd="0" destOrd="0" presId="urn:microsoft.com/office/officeart/2005/8/layout/hierarchy2"/>
    <dgm:cxn modelId="{A74E66FD-4B23-47B0-B3B4-AB4230FE2C81}" type="presParOf" srcId="{A10DA53D-3A6C-451F-8F2F-EB46AEFFFDB8}" destId="{C1205F09-1B95-4E03-83EF-BA03E534CDAC}" srcOrd="1" destOrd="0" presId="urn:microsoft.com/office/officeart/2005/8/layout/hierarchy2"/>
    <dgm:cxn modelId="{32409996-0270-4B05-A8A2-C89208864020}" type="presParOf" srcId="{C1205F09-1B95-4E03-83EF-BA03E534CDAC}" destId="{04616943-0BF5-4F5B-8352-47BA74EE574C}" srcOrd="0" destOrd="0" presId="urn:microsoft.com/office/officeart/2005/8/layout/hierarchy2"/>
    <dgm:cxn modelId="{A0633EDF-5A09-4582-9345-1469BC434C7A}" type="presParOf" srcId="{C1205F09-1B95-4E03-83EF-BA03E534CDAC}" destId="{676371D3-E566-4BF8-B58D-CA61BDEF9B24}" srcOrd="1" destOrd="0" presId="urn:microsoft.com/office/officeart/2005/8/layout/hierarchy2"/>
    <dgm:cxn modelId="{99AE1C4D-89B7-4E65-BD26-E5ADCD4B7395}" type="presParOf" srcId="{676371D3-E566-4BF8-B58D-CA61BDEF9B24}" destId="{D6E1F645-165D-471C-9A1A-F9748296AE08}" srcOrd="0" destOrd="0" presId="urn:microsoft.com/office/officeart/2005/8/layout/hierarchy2"/>
    <dgm:cxn modelId="{6CFA9BC6-FC69-4E36-B03B-3717C0BBE630}" type="presParOf" srcId="{D6E1F645-165D-471C-9A1A-F9748296AE08}" destId="{7983FBA9-8E90-4CB9-97B7-A1CC80FFBB51}" srcOrd="0" destOrd="0" presId="urn:microsoft.com/office/officeart/2005/8/layout/hierarchy2"/>
    <dgm:cxn modelId="{F38739C8-47B9-4192-9CF7-354DBD685D8E}" type="presParOf" srcId="{676371D3-E566-4BF8-B58D-CA61BDEF9B24}" destId="{D485CBAA-D77E-4295-A192-93ACA8D5AD0C}" srcOrd="1" destOrd="0" presId="urn:microsoft.com/office/officeart/2005/8/layout/hierarchy2"/>
    <dgm:cxn modelId="{EAD6F8F1-297B-4EB2-941E-3530FFF5F04F}" type="presParOf" srcId="{D485CBAA-D77E-4295-A192-93ACA8D5AD0C}" destId="{4C2A5ED4-5DF7-4455-9BBD-89398F9C1701}" srcOrd="0" destOrd="0" presId="urn:microsoft.com/office/officeart/2005/8/layout/hierarchy2"/>
    <dgm:cxn modelId="{EFBD1476-0E5B-4DDA-BF18-284F243311AB}" type="presParOf" srcId="{D485CBAA-D77E-4295-A192-93ACA8D5AD0C}" destId="{07F2E25F-5206-491F-A4B9-1009A9D6954C}" srcOrd="1" destOrd="0" presId="urn:microsoft.com/office/officeart/2005/8/layout/hierarchy2"/>
    <dgm:cxn modelId="{6F99DF2B-BA0D-43C6-93C6-DCA2A503854E}" type="presParOf" srcId="{676371D3-E566-4BF8-B58D-CA61BDEF9B24}" destId="{BB9ED1CC-9EDC-4BAA-BC66-9638C845BCDA}" srcOrd="2" destOrd="0" presId="urn:microsoft.com/office/officeart/2005/8/layout/hierarchy2"/>
    <dgm:cxn modelId="{C8FCE3B3-C24F-4F6F-80CF-F7DCBC6CA39D}" type="presParOf" srcId="{BB9ED1CC-9EDC-4BAA-BC66-9638C845BCDA}" destId="{F02486F7-9083-40E7-A6F6-5009F93AD98E}" srcOrd="0" destOrd="0" presId="urn:microsoft.com/office/officeart/2005/8/layout/hierarchy2"/>
    <dgm:cxn modelId="{F977125E-BCEB-4FC7-B0EC-70DE9A166BC2}" type="presParOf" srcId="{676371D3-E566-4BF8-B58D-CA61BDEF9B24}" destId="{8D3B6EF6-D482-4356-A36F-B402674203F7}" srcOrd="3" destOrd="0" presId="urn:microsoft.com/office/officeart/2005/8/layout/hierarchy2"/>
    <dgm:cxn modelId="{376050CB-AC19-492E-B039-1109F86F3C59}" type="presParOf" srcId="{8D3B6EF6-D482-4356-A36F-B402674203F7}" destId="{AE537DA9-C7B4-4855-9A18-754C5F53BB55}" srcOrd="0" destOrd="0" presId="urn:microsoft.com/office/officeart/2005/8/layout/hierarchy2"/>
    <dgm:cxn modelId="{40FA599C-8169-43F6-9409-ED136675FA29}" type="presParOf" srcId="{8D3B6EF6-D482-4356-A36F-B402674203F7}" destId="{59DCA905-7078-4D07-9A2C-C74A82BDFABC}" srcOrd="1" destOrd="0" presId="urn:microsoft.com/office/officeart/2005/8/layout/hierarchy2"/>
    <dgm:cxn modelId="{5A9A9126-8F97-4D22-83BD-B0EBA4243494}" type="presParOf" srcId="{A10DA53D-3A6C-451F-8F2F-EB46AEFFFDB8}" destId="{76351571-8AAA-4573-BE5E-AF9C74388551}" srcOrd="2" destOrd="0" presId="urn:microsoft.com/office/officeart/2005/8/layout/hierarchy2"/>
    <dgm:cxn modelId="{0BDA6D1D-5D7F-49BC-89DE-1174C1FD1122}" type="presParOf" srcId="{76351571-8AAA-4573-BE5E-AF9C74388551}" destId="{4E657B7D-4D8A-40D7-8538-1229650B4E6A}" srcOrd="0" destOrd="0" presId="urn:microsoft.com/office/officeart/2005/8/layout/hierarchy2"/>
    <dgm:cxn modelId="{DB3BA868-2E43-4339-B055-A117FEB6F78A}" type="presParOf" srcId="{A10DA53D-3A6C-451F-8F2F-EB46AEFFFDB8}" destId="{571A19A9-1155-46D1-9695-D115C8907F85}" srcOrd="3" destOrd="0" presId="urn:microsoft.com/office/officeart/2005/8/layout/hierarchy2"/>
    <dgm:cxn modelId="{5306ACEB-CA9D-4F8A-A3B9-850275A1FA5A}" type="presParOf" srcId="{571A19A9-1155-46D1-9695-D115C8907F85}" destId="{92ABFA84-9AB5-4612-A043-7F6B9DD3ED3E}" srcOrd="0" destOrd="0" presId="urn:microsoft.com/office/officeart/2005/8/layout/hierarchy2"/>
    <dgm:cxn modelId="{B386CF92-15D8-4A88-808E-816C92F69E59}" type="presParOf" srcId="{571A19A9-1155-46D1-9695-D115C8907F85}" destId="{361CA80C-A6FE-4AE9-AD53-A409FC106F78}" srcOrd="1" destOrd="0" presId="urn:microsoft.com/office/officeart/2005/8/layout/hierarchy2"/>
    <dgm:cxn modelId="{55D97643-CFE7-43BC-BEAE-8A8516ED97E3}" type="presParOf" srcId="{361CA80C-A6FE-4AE9-AD53-A409FC106F78}" destId="{2D4E0AAE-54ED-4135-9695-4C8F0106CD8E}" srcOrd="0" destOrd="0" presId="urn:microsoft.com/office/officeart/2005/8/layout/hierarchy2"/>
    <dgm:cxn modelId="{26951DEC-942C-4944-8F45-1E97DDDFDE1D}" type="presParOf" srcId="{2D4E0AAE-54ED-4135-9695-4C8F0106CD8E}" destId="{AC8FA576-6AD7-434C-9553-1C5DFB597F23}" srcOrd="0" destOrd="0" presId="urn:microsoft.com/office/officeart/2005/8/layout/hierarchy2"/>
    <dgm:cxn modelId="{F949979C-58BB-4D61-9F98-E30609710CC9}" type="presParOf" srcId="{361CA80C-A6FE-4AE9-AD53-A409FC106F78}" destId="{8D264BAA-6FA4-4C18-80A3-0DE4AAFAE7C2}" srcOrd="1" destOrd="0" presId="urn:microsoft.com/office/officeart/2005/8/layout/hierarchy2"/>
    <dgm:cxn modelId="{BB2307DB-D0C0-422F-8FCA-49F7D1EB5A7C}" type="presParOf" srcId="{8D264BAA-6FA4-4C18-80A3-0DE4AAFAE7C2}" destId="{2B1B0F12-6732-4A6B-8654-46ADF11A6D69}" srcOrd="0" destOrd="0" presId="urn:microsoft.com/office/officeart/2005/8/layout/hierarchy2"/>
    <dgm:cxn modelId="{F03A475A-8C7B-42EB-A03D-DBDBBE3ADE90}" type="presParOf" srcId="{8D264BAA-6FA4-4C18-80A3-0DE4AAFAE7C2}" destId="{072D91C0-98AD-4F39-896A-E5CDDADF261F}"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76EE1E-EDC8-479C-8D06-F51D2DE8F00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zh-CN" altLang="en-US"/>
        </a:p>
      </dgm:t>
    </dgm:pt>
    <dgm:pt modelId="{8AF16B7E-AD1D-43C6-9DFF-E721A1DFAC6A}">
      <dgm:prSet phldrT="[文本]"/>
      <dgm:spPr/>
      <dgm:t>
        <a:bodyPr/>
        <a:lstStyle/>
        <a:p>
          <a:r>
            <a:rPr lang="zh-CN" altLang="en-US" dirty="0"/>
            <a:t>如何能对学员进行深入的了解？</a:t>
          </a:r>
        </a:p>
      </dgm:t>
    </dgm:pt>
    <dgm:pt modelId="{2CDC2B1C-B5C4-4172-99A7-B444B963F126}" type="parTrans" cxnId="{BDA8E3EC-C6CE-4FA7-8356-20736596ECBB}">
      <dgm:prSet/>
      <dgm:spPr/>
      <dgm:t>
        <a:bodyPr/>
        <a:lstStyle/>
        <a:p>
          <a:endParaRPr lang="zh-CN" altLang="en-US"/>
        </a:p>
      </dgm:t>
    </dgm:pt>
    <dgm:pt modelId="{BDC0DC35-7AE4-4571-B27E-5F3F8172B464}" type="sibTrans" cxnId="{BDA8E3EC-C6CE-4FA7-8356-20736596ECBB}">
      <dgm:prSet/>
      <dgm:spPr/>
      <dgm:t>
        <a:bodyPr/>
        <a:lstStyle/>
        <a:p>
          <a:endParaRPr lang="zh-CN" altLang="en-US"/>
        </a:p>
      </dgm:t>
    </dgm:pt>
    <dgm:pt modelId="{7137C4B2-FFF3-46CE-919B-6BF27B3325DA}">
      <dgm:prSet phldrT="[文本]"/>
      <dgm:spPr/>
      <dgm:t>
        <a:bodyPr/>
        <a:lstStyle/>
        <a:p>
          <a:r>
            <a:rPr lang="zh-CN" altLang="en-US" dirty="0"/>
            <a:t>主动表达</a:t>
          </a:r>
        </a:p>
      </dgm:t>
    </dgm:pt>
    <dgm:pt modelId="{4D261288-BD15-4ED8-A2A6-A82266F9B94D}" type="parTrans" cxnId="{945010CD-375F-4A67-94F7-F54B3BBE7429}">
      <dgm:prSet/>
      <dgm:spPr/>
      <dgm:t>
        <a:bodyPr/>
        <a:lstStyle/>
        <a:p>
          <a:endParaRPr lang="zh-CN" altLang="en-US"/>
        </a:p>
      </dgm:t>
    </dgm:pt>
    <dgm:pt modelId="{9B87D32F-0107-40C0-AB84-62EE91C4319B}" type="sibTrans" cxnId="{945010CD-375F-4A67-94F7-F54B3BBE7429}">
      <dgm:prSet/>
      <dgm:spPr/>
      <dgm:t>
        <a:bodyPr/>
        <a:lstStyle/>
        <a:p>
          <a:endParaRPr lang="zh-CN" altLang="en-US"/>
        </a:p>
      </dgm:t>
    </dgm:pt>
    <dgm:pt modelId="{5DC88B20-F4EF-49EA-A8CD-47B90D296DE7}">
      <dgm:prSet phldrT="[文本]"/>
      <dgm:spPr/>
      <dgm:t>
        <a:bodyPr/>
        <a:lstStyle/>
        <a:p>
          <a:r>
            <a:rPr lang="zh-CN" altLang="en-US" dirty="0"/>
            <a:t>学员主动表达需求 </a:t>
          </a:r>
        </a:p>
      </dgm:t>
    </dgm:pt>
    <dgm:pt modelId="{04A5E1A0-B6AB-4568-8329-E0F5EE2E099B}" type="parTrans" cxnId="{51FC36CE-8109-4E26-8529-953805EA7AAF}">
      <dgm:prSet/>
      <dgm:spPr/>
      <dgm:t>
        <a:bodyPr/>
        <a:lstStyle/>
        <a:p>
          <a:endParaRPr lang="zh-CN" altLang="en-US"/>
        </a:p>
      </dgm:t>
    </dgm:pt>
    <dgm:pt modelId="{6718F0AF-9CEC-43A2-BECA-0980E3DF707C}" type="sibTrans" cxnId="{51FC36CE-8109-4E26-8529-953805EA7AAF}">
      <dgm:prSet/>
      <dgm:spPr/>
      <dgm:t>
        <a:bodyPr/>
        <a:lstStyle/>
        <a:p>
          <a:endParaRPr lang="zh-CN" altLang="en-US"/>
        </a:p>
      </dgm:t>
    </dgm:pt>
    <dgm:pt modelId="{2776005B-C5D4-4BED-A3AA-8F97A5557E8E}">
      <dgm:prSet phldrT="[文本]"/>
      <dgm:spPr/>
      <dgm:t>
        <a:bodyPr/>
        <a:lstStyle/>
        <a:p>
          <a:r>
            <a:rPr lang="zh-CN" altLang="en-US" dirty="0"/>
            <a:t>针对需求如何主动给予？</a:t>
          </a:r>
        </a:p>
      </dgm:t>
    </dgm:pt>
    <dgm:pt modelId="{F61CA950-19E3-4143-A281-C9D4F53389C1}" type="parTrans" cxnId="{8506850D-0BFC-448C-9AED-5B50CB5F9CA9}">
      <dgm:prSet/>
      <dgm:spPr/>
      <dgm:t>
        <a:bodyPr/>
        <a:lstStyle/>
        <a:p>
          <a:endParaRPr lang="zh-CN" altLang="en-US"/>
        </a:p>
      </dgm:t>
    </dgm:pt>
    <dgm:pt modelId="{8A542858-0568-483F-9C6F-9910AED84DCC}" type="sibTrans" cxnId="{8506850D-0BFC-448C-9AED-5B50CB5F9CA9}">
      <dgm:prSet/>
      <dgm:spPr/>
      <dgm:t>
        <a:bodyPr/>
        <a:lstStyle/>
        <a:p>
          <a:endParaRPr lang="zh-CN" altLang="en-US"/>
        </a:p>
      </dgm:t>
    </dgm:pt>
    <dgm:pt modelId="{56974836-2FF5-497A-B9B0-43C21726BAE4}">
      <dgm:prSet phldrT="[文本]"/>
      <dgm:spPr/>
      <dgm:t>
        <a:bodyPr/>
        <a:lstStyle/>
        <a:p>
          <a:r>
            <a:rPr lang="zh-CN" altLang="en-US" dirty="0"/>
            <a:t>被动询问</a:t>
          </a:r>
        </a:p>
      </dgm:t>
    </dgm:pt>
    <dgm:pt modelId="{C3688C06-AD9C-446B-B194-FF85B075178F}" type="parTrans" cxnId="{A64134F4-FE14-4D55-876D-A9C64A9F5717}">
      <dgm:prSet/>
      <dgm:spPr/>
      <dgm:t>
        <a:bodyPr/>
        <a:lstStyle/>
        <a:p>
          <a:endParaRPr lang="zh-CN" altLang="en-US"/>
        </a:p>
      </dgm:t>
    </dgm:pt>
    <dgm:pt modelId="{91CD6B8C-831E-4E34-A32D-1CA6F7533E64}" type="sibTrans" cxnId="{A64134F4-FE14-4D55-876D-A9C64A9F5717}">
      <dgm:prSet/>
      <dgm:spPr/>
      <dgm:t>
        <a:bodyPr/>
        <a:lstStyle/>
        <a:p>
          <a:endParaRPr lang="zh-CN" altLang="en-US"/>
        </a:p>
      </dgm:t>
    </dgm:pt>
    <dgm:pt modelId="{BE9B8B47-CCBF-429D-AB65-17976F1EE86C}">
      <dgm:prSet phldrT="[文本]"/>
      <dgm:spPr/>
      <dgm:t>
        <a:bodyPr/>
        <a:lstStyle/>
        <a:p>
          <a:r>
            <a:rPr lang="zh-CN" altLang="en-US" dirty="0"/>
            <a:t>如何能问出真实需求？</a:t>
          </a:r>
        </a:p>
      </dgm:t>
    </dgm:pt>
    <dgm:pt modelId="{C00ABEE4-949B-4D89-944F-94C3D50BFFE5}" type="parTrans" cxnId="{8560CDB3-8E8B-4F37-AD31-04457F92FB47}">
      <dgm:prSet/>
      <dgm:spPr/>
      <dgm:t>
        <a:bodyPr/>
        <a:lstStyle/>
        <a:p>
          <a:endParaRPr lang="zh-CN" altLang="en-US"/>
        </a:p>
      </dgm:t>
    </dgm:pt>
    <dgm:pt modelId="{27B0CBDC-BD5B-475C-B2BA-7F43FA9952EC}" type="sibTrans" cxnId="{8560CDB3-8E8B-4F37-AD31-04457F92FB47}">
      <dgm:prSet/>
      <dgm:spPr/>
      <dgm:t>
        <a:bodyPr/>
        <a:lstStyle/>
        <a:p>
          <a:endParaRPr lang="zh-CN" altLang="en-US"/>
        </a:p>
      </dgm:t>
    </dgm:pt>
    <dgm:pt modelId="{46E991D6-F826-43F4-B196-A4FE74350E5B}" type="pres">
      <dgm:prSet presAssocID="{F776EE1E-EDC8-479C-8D06-F51D2DE8F000}" presName="diagram" presStyleCnt="0">
        <dgm:presLayoutVars>
          <dgm:chPref val="1"/>
          <dgm:dir/>
          <dgm:animOne val="branch"/>
          <dgm:animLvl val="lvl"/>
          <dgm:resizeHandles val="exact"/>
        </dgm:presLayoutVars>
      </dgm:prSet>
      <dgm:spPr/>
    </dgm:pt>
    <dgm:pt modelId="{FD3C6236-BF1C-499E-8D96-9EDB2E04FDC0}" type="pres">
      <dgm:prSet presAssocID="{8AF16B7E-AD1D-43C6-9DFF-E721A1DFAC6A}" presName="root1" presStyleCnt="0"/>
      <dgm:spPr/>
    </dgm:pt>
    <dgm:pt modelId="{9760C9A1-1CF4-4D98-B05D-18E2472B0B82}" type="pres">
      <dgm:prSet presAssocID="{8AF16B7E-AD1D-43C6-9DFF-E721A1DFAC6A}" presName="LevelOneTextNode" presStyleLbl="node0" presStyleIdx="0" presStyleCnt="1" custLinFactNeighborY="2139">
        <dgm:presLayoutVars>
          <dgm:chPref val="3"/>
        </dgm:presLayoutVars>
      </dgm:prSet>
      <dgm:spPr/>
    </dgm:pt>
    <dgm:pt modelId="{BB1FB285-DB4B-471F-8E94-50F65683311E}" type="pres">
      <dgm:prSet presAssocID="{8AF16B7E-AD1D-43C6-9DFF-E721A1DFAC6A}" presName="level2hierChild" presStyleCnt="0"/>
      <dgm:spPr/>
    </dgm:pt>
    <dgm:pt modelId="{14D9EDF6-42D1-4994-AFA8-430165509BB8}" type="pres">
      <dgm:prSet presAssocID="{4D261288-BD15-4ED8-A2A6-A82266F9B94D}" presName="conn2-1" presStyleLbl="parChTrans1D2" presStyleIdx="0" presStyleCnt="2"/>
      <dgm:spPr/>
    </dgm:pt>
    <dgm:pt modelId="{27858C23-4690-41E4-B0CB-6BAF3CB27AE0}" type="pres">
      <dgm:prSet presAssocID="{4D261288-BD15-4ED8-A2A6-A82266F9B94D}" presName="connTx" presStyleLbl="parChTrans1D2" presStyleIdx="0" presStyleCnt="2"/>
      <dgm:spPr/>
    </dgm:pt>
    <dgm:pt modelId="{DBA20ED1-1899-4907-9A3F-F254AEC70156}" type="pres">
      <dgm:prSet presAssocID="{7137C4B2-FFF3-46CE-919B-6BF27B3325DA}" presName="root2" presStyleCnt="0"/>
      <dgm:spPr/>
    </dgm:pt>
    <dgm:pt modelId="{AAFFCC9A-DB9D-4B7D-A827-2367FDE86D70}" type="pres">
      <dgm:prSet presAssocID="{7137C4B2-FFF3-46CE-919B-6BF27B3325DA}" presName="LevelTwoTextNode" presStyleLbl="node2" presStyleIdx="0" presStyleCnt="2" custLinFactNeighborY="2139">
        <dgm:presLayoutVars>
          <dgm:chPref val="3"/>
        </dgm:presLayoutVars>
      </dgm:prSet>
      <dgm:spPr/>
    </dgm:pt>
    <dgm:pt modelId="{2EABD9FE-C196-4421-88C7-9AD9DEF76D8C}" type="pres">
      <dgm:prSet presAssocID="{7137C4B2-FFF3-46CE-919B-6BF27B3325DA}" presName="level3hierChild" presStyleCnt="0"/>
      <dgm:spPr/>
    </dgm:pt>
    <dgm:pt modelId="{22CF0530-891F-49FC-9CD3-8B8E07A3B497}" type="pres">
      <dgm:prSet presAssocID="{04A5E1A0-B6AB-4568-8329-E0F5EE2E099B}" presName="conn2-1" presStyleLbl="parChTrans1D3" presStyleIdx="0" presStyleCnt="3"/>
      <dgm:spPr/>
    </dgm:pt>
    <dgm:pt modelId="{E322768B-3821-4403-9B72-EC047DCDEBB3}" type="pres">
      <dgm:prSet presAssocID="{04A5E1A0-B6AB-4568-8329-E0F5EE2E099B}" presName="connTx" presStyleLbl="parChTrans1D3" presStyleIdx="0" presStyleCnt="3"/>
      <dgm:spPr/>
    </dgm:pt>
    <dgm:pt modelId="{38682C7A-EB79-4D13-9522-0616E1357653}" type="pres">
      <dgm:prSet presAssocID="{5DC88B20-F4EF-49EA-A8CD-47B90D296DE7}" presName="root2" presStyleCnt="0"/>
      <dgm:spPr/>
    </dgm:pt>
    <dgm:pt modelId="{331A17D4-67E2-4838-9F4F-5096C8C69CE8}" type="pres">
      <dgm:prSet presAssocID="{5DC88B20-F4EF-49EA-A8CD-47B90D296DE7}" presName="LevelTwoTextNode" presStyleLbl="node3" presStyleIdx="0" presStyleCnt="3" custLinFactNeighborY="2139">
        <dgm:presLayoutVars>
          <dgm:chPref val="3"/>
        </dgm:presLayoutVars>
      </dgm:prSet>
      <dgm:spPr/>
    </dgm:pt>
    <dgm:pt modelId="{79118342-9D1E-43F5-B4F0-C88F59466391}" type="pres">
      <dgm:prSet presAssocID="{5DC88B20-F4EF-49EA-A8CD-47B90D296DE7}" presName="level3hierChild" presStyleCnt="0"/>
      <dgm:spPr/>
    </dgm:pt>
    <dgm:pt modelId="{6F6CB874-8105-437E-90BD-6DEDDBF28D7B}" type="pres">
      <dgm:prSet presAssocID="{F61CA950-19E3-4143-A281-C9D4F53389C1}" presName="conn2-1" presStyleLbl="parChTrans1D3" presStyleIdx="1" presStyleCnt="3"/>
      <dgm:spPr/>
    </dgm:pt>
    <dgm:pt modelId="{7539DC76-81BE-4214-AEFD-BFBF88BA53A3}" type="pres">
      <dgm:prSet presAssocID="{F61CA950-19E3-4143-A281-C9D4F53389C1}" presName="connTx" presStyleLbl="parChTrans1D3" presStyleIdx="1" presStyleCnt="3"/>
      <dgm:spPr/>
    </dgm:pt>
    <dgm:pt modelId="{3A932E28-A8F9-4DD5-8DF5-0CB3BC906274}" type="pres">
      <dgm:prSet presAssocID="{2776005B-C5D4-4BED-A3AA-8F97A5557E8E}" presName="root2" presStyleCnt="0"/>
      <dgm:spPr/>
    </dgm:pt>
    <dgm:pt modelId="{D3C8EFBF-38A1-48B5-B400-8EA22791AA0F}" type="pres">
      <dgm:prSet presAssocID="{2776005B-C5D4-4BED-A3AA-8F97A5557E8E}" presName="LevelTwoTextNode" presStyleLbl="node3" presStyleIdx="1" presStyleCnt="3" custLinFactNeighborY="2139">
        <dgm:presLayoutVars>
          <dgm:chPref val="3"/>
        </dgm:presLayoutVars>
      </dgm:prSet>
      <dgm:spPr/>
    </dgm:pt>
    <dgm:pt modelId="{7D5F5EE6-BAF8-46CB-BB6A-98CB18950206}" type="pres">
      <dgm:prSet presAssocID="{2776005B-C5D4-4BED-A3AA-8F97A5557E8E}" presName="level3hierChild" presStyleCnt="0"/>
      <dgm:spPr/>
    </dgm:pt>
    <dgm:pt modelId="{376D27ED-637B-4253-9E25-3758E92025B1}" type="pres">
      <dgm:prSet presAssocID="{C3688C06-AD9C-446B-B194-FF85B075178F}" presName="conn2-1" presStyleLbl="parChTrans1D2" presStyleIdx="1" presStyleCnt="2"/>
      <dgm:spPr/>
    </dgm:pt>
    <dgm:pt modelId="{7A49482F-C2F8-4018-8006-C0F2FF8256A1}" type="pres">
      <dgm:prSet presAssocID="{C3688C06-AD9C-446B-B194-FF85B075178F}" presName="connTx" presStyleLbl="parChTrans1D2" presStyleIdx="1" presStyleCnt="2"/>
      <dgm:spPr/>
    </dgm:pt>
    <dgm:pt modelId="{EF101F73-2C6A-44D6-BB64-3EDF3EF105C6}" type="pres">
      <dgm:prSet presAssocID="{56974836-2FF5-497A-B9B0-43C21726BAE4}" presName="root2" presStyleCnt="0"/>
      <dgm:spPr/>
    </dgm:pt>
    <dgm:pt modelId="{717DE3DE-11F9-4860-9B2E-F989D60AAD08}" type="pres">
      <dgm:prSet presAssocID="{56974836-2FF5-497A-B9B0-43C21726BAE4}" presName="LevelTwoTextNode" presStyleLbl="node2" presStyleIdx="1" presStyleCnt="2" custLinFactNeighborY="2139">
        <dgm:presLayoutVars>
          <dgm:chPref val="3"/>
        </dgm:presLayoutVars>
      </dgm:prSet>
      <dgm:spPr/>
    </dgm:pt>
    <dgm:pt modelId="{8AE89002-2E1F-49F1-BC07-7211006BE64E}" type="pres">
      <dgm:prSet presAssocID="{56974836-2FF5-497A-B9B0-43C21726BAE4}" presName="level3hierChild" presStyleCnt="0"/>
      <dgm:spPr/>
    </dgm:pt>
    <dgm:pt modelId="{B78D6B04-BA31-4BA8-82C2-D865D0920ECC}" type="pres">
      <dgm:prSet presAssocID="{C00ABEE4-949B-4D89-944F-94C3D50BFFE5}" presName="conn2-1" presStyleLbl="parChTrans1D3" presStyleIdx="2" presStyleCnt="3"/>
      <dgm:spPr/>
    </dgm:pt>
    <dgm:pt modelId="{17E13D24-B4BD-4675-AD40-ADB3DEF86952}" type="pres">
      <dgm:prSet presAssocID="{C00ABEE4-949B-4D89-944F-94C3D50BFFE5}" presName="connTx" presStyleLbl="parChTrans1D3" presStyleIdx="2" presStyleCnt="3"/>
      <dgm:spPr/>
    </dgm:pt>
    <dgm:pt modelId="{0B546E7C-4B52-45E6-8F14-817B1986CD7F}" type="pres">
      <dgm:prSet presAssocID="{BE9B8B47-CCBF-429D-AB65-17976F1EE86C}" presName="root2" presStyleCnt="0"/>
      <dgm:spPr/>
    </dgm:pt>
    <dgm:pt modelId="{9A2E251A-916D-4EBB-B4EF-5194C8289E77}" type="pres">
      <dgm:prSet presAssocID="{BE9B8B47-CCBF-429D-AB65-17976F1EE86C}" presName="LevelTwoTextNode" presStyleLbl="node3" presStyleIdx="2" presStyleCnt="3" custLinFactNeighborY="2139">
        <dgm:presLayoutVars>
          <dgm:chPref val="3"/>
        </dgm:presLayoutVars>
      </dgm:prSet>
      <dgm:spPr/>
    </dgm:pt>
    <dgm:pt modelId="{0A6F321D-CC0C-413B-A5DD-D28E91282229}" type="pres">
      <dgm:prSet presAssocID="{BE9B8B47-CCBF-429D-AB65-17976F1EE86C}" presName="level3hierChild" presStyleCnt="0"/>
      <dgm:spPr/>
    </dgm:pt>
  </dgm:ptLst>
  <dgm:cxnLst>
    <dgm:cxn modelId="{8506850D-0BFC-448C-9AED-5B50CB5F9CA9}" srcId="{7137C4B2-FFF3-46CE-919B-6BF27B3325DA}" destId="{2776005B-C5D4-4BED-A3AA-8F97A5557E8E}" srcOrd="1" destOrd="0" parTransId="{F61CA950-19E3-4143-A281-C9D4F53389C1}" sibTransId="{8A542858-0568-483F-9C6F-9910AED84DCC}"/>
    <dgm:cxn modelId="{46F81117-2F9C-4974-8A7A-3A94340A6197}" type="presOf" srcId="{F61CA950-19E3-4143-A281-C9D4F53389C1}" destId="{7539DC76-81BE-4214-AEFD-BFBF88BA53A3}" srcOrd="1" destOrd="0" presId="urn:microsoft.com/office/officeart/2005/8/layout/hierarchy2"/>
    <dgm:cxn modelId="{2D9BC917-8B2B-4CD9-B908-0A5A489E716D}" type="presOf" srcId="{C00ABEE4-949B-4D89-944F-94C3D50BFFE5}" destId="{17E13D24-B4BD-4675-AD40-ADB3DEF86952}" srcOrd="1" destOrd="0" presId="urn:microsoft.com/office/officeart/2005/8/layout/hierarchy2"/>
    <dgm:cxn modelId="{1988091E-CA44-41F3-AF00-829361A6B36A}" type="presOf" srcId="{7137C4B2-FFF3-46CE-919B-6BF27B3325DA}" destId="{AAFFCC9A-DB9D-4B7D-A827-2367FDE86D70}" srcOrd="0" destOrd="0" presId="urn:microsoft.com/office/officeart/2005/8/layout/hierarchy2"/>
    <dgm:cxn modelId="{62FFA02B-6B5D-4711-A344-AAE70058042B}" type="presOf" srcId="{4D261288-BD15-4ED8-A2A6-A82266F9B94D}" destId="{14D9EDF6-42D1-4994-AFA8-430165509BB8}" srcOrd="0" destOrd="0" presId="urn:microsoft.com/office/officeart/2005/8/layout/hierarchy2"/>
    <dgm:cxn modelId="{FFDB795F-2EF3-4C4B-9B12-32CD46FBD175}" type="presOf" srcId="{C00ABEE4-949B-4D89-944F-94C3D50BFFE5}" destId="{B78D6B04-BA31-4BA8-82C2-D865D0920ECC}" srcOrd="0" destOrd="0" presId="urn:microsoft.com/office/officeart/2005/8/layout/hierarchy2"/>
    <dgm:cxn modelId="{B284464E-EEC3-4F66-A62B-2C6D3367013A}" type="presOf" srcId="{4D261288-BD15-4ED8-A2A6-A82266F9B94D}" destId="{27858C23-4690-41E4-B0CB-6BAF3CB27AE0}" srcOrd="1" destOrd="0" presId="urn:microsoft.com/office/officeart/2005/8/layout/hierarchy2"/>
    <dgm:cxn modelId="{30E7F46E-FE38-4F03-9D48-246CE42A1BBF}" type="presOf" srcId="{F61CA950-19E3-4143-A281-C9D4F53389C1}" destId="{6F6CB874-8105-437E-90BD-6DEDDBF28D7B}" srcOrd="0" destOrd="0" presId="urn:microsoft.com/office/officeart/2005/8/layout/hierarchy2"/>
    <dgm:cxn modelId="{02CFAE53-9C45-465D-8D76-4C7E449E4672}" type="presOf" srcId="{BE9B8B47-CCBF-429D-AB65-17976F1EE86C}" destId="{9A2E251A-916D-4EBB-B4EF-5194C8289E77}" srcOrd="0" destOrd="0" presId="urn:microsoft.com/office/officeart/2005/8/layout/hierarchy2"/>
    <dgm:cxn modelId="{FA945E87-A336-42FD-B8AD-509758133B11}" type="presOf" srcId="{5DC88B20-F4EF-49EA-A8CD-47B90D296DE7}" destId="{331A17D4-67E2-4838-9F4F-5096C8C69CE8}" srcOrd="0" destOrd="0" presId="urn:microsoft.com/office/officeart/2005/8/layout/hierarchy2"/>
    <dgm:cxn modelId="{ADAA6F8C-ED55-4224-8336-03BA4935E320}" type="presOf" srcId="{C3688C06-AD9C-446B-B194-FF85B075178F}" destId="{376D27ED-637B-4253-9E25-3758E92025B1}" srcOrd="0" destOrd="0" presId="urn:microsoft.com/office/officeart/2005/8/layout/hierarchy2"/>
    <dgm:cxn modelId="{8F528397-7F89-4E5A-B282-1B1522E95460}" type="presOf" srcId="{56974836-2FF5-497A-B9B0-43C21726BAE4}" destId="{717DE3DE-11F9-4860-9B2E-F989D60AAD08}" srcOrd="0" destOrd="0" presId="urn:microsoft.com/office/officeart/2005/8/layout/hierarchy2"/>
    <dgm:cxn modelId="{1BC98D9A-F404-41EF-87D7-E9077C420722}" type="presOf" srcId="{2776005B-C5D4-4BED-A3AA-8F97A5557E8E}" destId="{D3C8EFBF-38A1-48B5-B400-8EA22791AA0F}" srcOrd="0" destOrd="0" presId="urn:microsoft.com/office/officeart/2005/8/layout/hierarchy2"/>
    <dgm:cxn modelId="{8560CDB3-8E8B-4F37-AD31-04457F92FB47}" srcId="{56974836-2FF5-497A-B9B0-43C21726BAE4}" destId="{BE9B8B47-CCBF-429D-AB65-17976F1EE86C}" srcOrd="0" destOrd="0" parTransId="{C00ABEE4-949B-4D89-944F-94C3D50BFFE5}" sibTransId="{27B0CBDC-BD5B-475C-B2BA-7F43FA9952EC}"/>
    <dgm:cxn modelId="{F185A8BD-DBEA-4861-832E-C2EEA2E16C97}" type="presOf" srcId="{C3688C06-AD9C-446B-B194-FF85B075178F}" destId="{7A49482F-C2F8-4018-8006-C0F2FF8256A1}" srcOrd="1" destOrd="0" presId="urn:microsoft.com/office/officeart/2005/8/layout/hierarchy2"/>
    <dgm:cxn modelId="{8C1E8AC8-B8B1-4217-95D9-35D35C909773}" type="presOf" srcId="{04A5E1A0-B6AB-4568-8329-E0F5EE2E099B}" destId="{22CF0530-891F-49FC-9CD3-8B8E07A3B497}" srcOrd="0" destOrd="0" presId="urn:microsoft.com/office/officeart/2005/8/layout/hierarchy2"/>
    <dgm:cxn modelId="{945010CD-375F-4A67-94F7-F54B3BBE7429}" srcId="{8AF16B7E-AD1D-43C6-9DFF-E721A1DFAC6A}" destId="{7137C4B2-FFF3-46CE-919B-6BF27B3325DA}" srcOrd="0" destOrd="0" parTransId="{4D261288-BD15-4ED8-A2A6-A82266F9B94D}" sibTransId="{9B87D32F-0107-40C0-AB84-62EE91C4319B}"/>
    <dgm:cxn modelId="{51FC36CE-8109-4E26-8529-953805EA7AAF}" srcId="{7137C4B2-FFF3-46CE-919B-6BF27B3325DA}" destId="{5DC88B20-F4EF-49EA-A8CD-47B90D296DE7}" srcOrd="0" destOrd="0" parTransId="{04A5E1A0-B6AB-4568-8329-E0F5EE2E099B}" sibTransId="{6718F0AF-9CEC-43A2-BECA-0980E3DF707C}"/>
    <dgm:cxn modelId="{C9B2A4E6-3A8D-4B12-8AB8-A1DFC84C0533}" type="presOf" srcId="{8AF16B7E-AD1D-43C6-9DFF-E721A1DFAC6A}" destId="{9760C9A1-1CF4-4D98-B05D-18E2472B0B82}" srcOrd="0" destOrd="0" presId="urn:microsoft.com/office/officeart/2005/8/layout/hierarchy2"/>
    <dgm:cxn modelId="{BDA8E3EC-C6CE-4FA7-8356-20736596ECBB}" srcId="{F776EE1E-EDC8-479C-8D06-F51D2DE8F000}" destId="{8AF16B7E-AD1D-43C6-9DFF-E721A1DFAC6A}" srcOrd="0" destOrd="0" parTransId="{2CDC2B1C-B5C4-4172-99A7-B444B963F126}" sibTransId="{BDC0DC35-7AE4-4571-B27E-5F3F8172B464}"/>
    <dgm:cxn modelId="{46270CEF-FCC1-4A30-A080-CB5B1E69683A}" type="presOf" srcId="{04A5E1A0-B6AB-4568-8329-E0F5EE2E099B}" destId="{E322768B-3821-4403-9B72-EC047DCDEBB3}" srcOrd="1" destOrd="0" presId="urn:microsoft.com/office/officeart/2005/8/layout/hierarchy2"/>
    <dgm:cxn modelId="{84F474F0-034F-49EA-BC37-ED29658DD4B0}" type="presOf" srcId="{F776EE1E-EDC8-479C-8D06-F51D2DE8F000}" destId="{46E991D6-F826-43F4-B196-A4FE74350E5B}" srcOrd="0" destOrd="0" presId="urn:microsoft.com/office/officeart/2005/8/layout/hierarchy2"/>
    <dgm:cxn modelId="{A64134F4-FE14-4D55-876D-A9C64A9F5717}" srcId="{8AF16B7E-AD1D-43C6-9DFF-E721A1DFAC6A}" destId="{56974836-2FF5-497A-B9B0-43C21726BAE4}" srcOrd="1" destOrd="0" parTransId="{C3688C06-AD9C-446B-B194-FF85B075178F}" sibTransId="{91CD6B8C-831E-4E34-A32D-1CA6F7533E64}"/>
    <dgm:cxn modelId="{6CB0DBBC-B974-4111-9F38-310ABDE7049F}" type="presParOf" srcId="{46E991D6-F826-43F4-B196-A4FE74350E5B}" destId="{FD3C6236-BF1C-499E-8D96-9EDB2E04FDC0}" srcOrd="0" destOrd="0" presId="urn:microsoft.com/office/officeart/2005/8/layout/hierarchy2"/>
    <dgm:cxn modelId="{0C6CA01F-98AB-41E3-878B-8FDAA40D35BD}" type="presParOf" srcId="{FD3C6236-BF1C-499E-8D96-9EDB2E04FDC0}" destId="{9760C9A1-1CF4-4D98-B05D-18E2472B0B82}" srcOrd="0" destOrd="0" presId="urn:microsoft.com/office/officeart/2005/8/layout/hierarchy2"/>
    <dgm:cxn modelId="{2D94D221-2ED3-44A5-A03F-04E48E71689C}" type="presParOf" srcId="{FD3C6236-BF1C-499E-8D96-9EDB2E04FDC0}" destId="{BB1FB285-DB4B-471F-8E94-50F65683311E}" srcOrd="1" destOrd="0" presId="urn:microsoft.com/office/officeart/2005/8/layout/hierarchy2"/>
    <dgm:cxn modelId="{77CC7011-ECC1-46E0-B0CF-3E5097166843}" type="presParOf" srcId="{BB1FB285-DB4B-471F-8E94-50F65683311E}" destId="{14D9EDF6-42D1-4994-AFA8-430165509BB8}" srcOrd="0" destOrd="0" presId="urn:microsoft.com/office/officeart/2005/8/layout/hierarchy2"/>
    <dgm:cxn modelId="{C06D6111-26AC-417D-8648-92A598868832}" type="presParOf" srcId="{14D9EDF6-42D1-4994-AFA8-430165509BB8}" destId="{27858C23-4690-41E4-B0CB-6BAF3CB27AE0}" srcOrd="0" destOrd="0" presId="urn:microsoft.com/office/officeart/2005/8/layout/hierarchy2"/>
    <dgm:cxn modelId="{5CCE8551-4A04-4504-9E87-D3138C4D9FA7}" type="presParOf" srcId="{BB1FB285-DB4B-471F-8E94-50F65683311E}" destId="{DBA20ED1-1899-4907-9A3F-F254AEC70156}" srcOrd="1" destOrd="0" presId="urn:microsoft.com/office/officeart/2005/8/layout/hierarchy2"/>
    <dgm:cxn modelId="{9D81607A-271C-4CFE-A71E-620AFE0A7AF1}" type="presParOf" srcId="{DBA20ED1-1899-4907-9A3F-F254AEC70156}" destId="{AAFFCC9A-DB9D-4B7D-A827-2367FDE86D70}" srcOrd="0" destOrd="0" presId="urn:microsoft.com/office/officeart/2005/8/layout/hierarchy2"/>
    <dgm:cxn modelId="{2C2D6A25-F0FA-4ADE-A54D-0996FA90088C}" type="presParOf" srcId="{DBA20ED1-1899-4907-9A3F-F254AEC70156}" destId="{2EABD9FE-C196-4421-88C7-9AD9DEF76D8C}" srcOrd="1" destOrd="0" presId="urn:microsoft.com/office/officeart/2005/8/layout/hierarchy2"/>
    <dgm:cxn modelId="{70C31EDF-FFDB-41C6-8FC8-BBE28AD4FD43}" type="presParOf" srcId="{2EABD9FE-C196-4421-88C7-9AD9DEF76D8C}" destId="{22CF0530-891F-49FC-9CD3-8B8E07A3B497}" srcOrd="0" destOrd="0" presId="urn:microsoft.com/office/officeart/2005/8/layout/hierarchy2"/>
    <dgm:cxn modelId="{103DA148-EEA9-4A86-AE1D-443F35DBFBBC}" type="presParOf" srcId="{22CF0530-891F-49FC-9CD3-8B8E07A3B497}" destId="{E322768B-3821-4403-9B72-EC047DCDEBB3}" srcOrd="0" destOrd="0" presId="urn:microsoft.com/office/officeart/2005/8/layout/hierarchy2"/>
    <dgm:cxn modelId="{F73ED0BB-CA53-4AA8-9A50-618EE53DC959}" type="presParOf" srcId="{2EABD9FE-C196-4421-88C7-9AD9DEF76D8C}" destId="{38682C7A-EB79-4D13-9522-0616E1357653}" srcOrd="1" destOrd="0" presId="urn:microsoft.com/office/officeart/2005/8/layout/hierarchy2"/>
    <dgm:cxn modelId="{370A81D1-3E44-4E08-B4C5-AF068154F06E}" type="presParOf" srcId="{38682C7A-EB79-4D13-9522-0616E1357653}" destId="{331A17D4-67E2-4838-9F4F-5096C8C69CE8}" srcOrd="0" destOrd="0" presId="urn:microsoft.com/office/officeart/2005/8/layout/hierarchy2"/>
    <dgm:cxn modelId="{41A7EFCF-4E27-4C0D-A8E8-D77CBA54CFDE}" type="presParOf" srcId="{38682C7A-EB79-4D13-9522-0616E1357653}" destId="{79118342-9D1E-43F5-B4F0-C88F59466391}" srcOrd="1" destOrd="0" presId="urn:microsoft.com/office/officeart/2005/8/layout/hierarchy2"/>
    <dgm:cxn modelId="{8E269561-DADD-45EE-8D1F-50D37DF848FF}" type="presParOf" srcId="{2EABD9FE-C196-4421-88C7-9AD9DEF76D8C}" destId="{6F6CB874-8105-437E-90BD-6DEDDBF28D7B}" srcOrd="2" destOrd="0" presId="urn:microsoft.com/office/officeart/2005/8/layout/hierarchy2"/>
    <dgm:cxn modelId="{56B7E9E7-A2B7-400C-824E-25E545ACDA49}" type="presParOf" srcId="{6F6CB874-8105-437E-90BD-6DEDDBF28D7B}" destId="{7539DC76-81BE-4214-AEFD-BFBF88BA53A3}" srcOrd="0" destOrd="0" presId="urn:microsoft.com/office/officeart/2005/8/layout/hierarchy2"/>
    <dgm:cxn modelId="{DBCF22F2-78E5-4696-B0C3-6C16E4FF247E}" type="presParOf" srcId="{2EABD9FE-C196-4421-88C7-9AD9DEF76D8C}" destId="{3A932E28-A8F9-4DD5-8DF5-0CB3BC906274}" srcOrd="3" destOrd="0" presId="urn:microsoft.com/office/officeart/2005/8/layout/hierarchy2"/>
    <dgm:cxn modelId="{F03C7068-749A-417C-B523-F85FF70191DB}" type="presParOf" srcId="{3A932E28-A8F9-4DD5-8DF5-0CB3BC906274}" destId="{D3C8EFBF-38A1-48B5-B400-8EA22791AA0F}" srcOrd="0" destOrd="0" presId="urn:microsoft.com/office/officeart/2005/8/layout/hierarchy2"/>
    <dgm:cxn modelId="{09C86A8A-EF83-4D49-81E9-C3DBFE4515A6}" type="presParOf" srcId="{3A932E28-A8F9-4DD5-8DF5-0CB3BC906274}" destId="{7D5F5EE6-BAF8-46CB-BB6A-98CB18950206}" srcOrd="1" destOrd="0" presId="urn:microsoft.com/office/officeart/2005/8/layout/hierarchy2"/>
    <dgm:cxn modelId="{21763CCD-39BB-4E36-94C4-5DDA9137F09F}" type="presParOf" srcId="{BB1FB285-DB4B-471F-8E94-50F65683311E}" destId="{376D27ED-637B-4253-9E25-3758E92025B1}" srcOrd="2" destOrd="0" presId="urn:microsoft.com/office/officeart/2005/8/layout/hierarchy2"/>
    <dgm:cxn modelId="{1C14C4B8-3CB3-4F93-99D4-411551C2CA2F}" type="presParOf" srcId="{376D27ED-637B-4253-9E25-3758E92025B1}" destId="{7A49482F-C2F8-4018-8006-C0F2FF8256A1}" srcOrd="0" destOrd="0" presId="urn:microsoft.com/office/officeart/2005/8/layout/hierarchy2"/>
    <dgm:cxn modelId="{ADEE7229-B2DE-43DE-A98B-D834D0FE7206}" type="presParOf" srcId="{BB1FB285-DB4B-471F-8E94-50F65683311E}" destId="{EF101F73-2C6A-44D6-BB64-3EDF3EF105C6}" srcOrd="3" destOrd="0" presId="urn:microsoft.com/office/officeart/2005/8/layout/hierarchy2"/>
    <dgm:cxn modelId="{D9A489CC-4DA0-49A7-8455-57047730C686}" type="presParOf" srcId="{EF101F73-2C6A-44D6-BB64-3EDF3EF105C6}" destId="{717DE3DE-11F9-4860-9B2E-F989D60AAD08}" srcOrd="0" destOrd="0" presId="urn:microsoft.com/office/officeart/2005/8/layout/hierarchy2"/>
    <dgm:cxn modelId="{14698AAF-6B00-4386-BF4F-B9E69676ADE5}" type="presParOf" srcId="{EF101F73-2C6A-44D6-BB64-3EDF3EF105C6}" destId="{8AE89002-2E1F-49F1-BC07-7211006BE64E}" srcOrd="1" destOrd="0" presId="urn:microsoft.com/office/officeart/2005/8/layout/hierarchy2"/>
    <dgm:cxn modelId="{022C0886-23FA-4D3D-A51A-436062571E49}" type="presParOf" srcId="{8AE89002-2E1F-49F1-BC07-7211006BE64E}" destId="{B78D6B04-BA31-4BA8-82C2-D865D0920ECC}" srcOrd="0" destOrd="0" presId="urn:microsoft.com/office/officeart/2005/8/layout/hierarchy2"/>
    <dgm:cxn modelId="{C5E7AC6F-32E5-43C8-B488-0AB8BFABABC5}" type="presParOf" srcId="{B78D6B04-BA31-4BA8-82C2-D865D0920ECC}" destId="{17E13D24-B4BD-4675-AD40-ADB3DEF86952}" srcOrd="0" destOrd="0" presId="urn:microsoft.com/office/officeart/2005/8/layout/hierarchy2"/>
    <dgm:cxn modelId="{BB2EE88E-840B-4600-A60A-5CF83A1599FB}" type="presParOf" srcId="{8AE89002-2E1F-49F1-BC07-7211006BE64E}" destId="{0B546E7C-4B52-45E6-8F14-817B1986CD7F}" srcOrd="1" destOrd="0" presId="urn:microsoft.com/office/officeart/2005/8/layout/hierarchy2"/>
    <dgm:cxn modelId="{7D084240-D878-481C-8B88-35D68C8B66F8}" type="presParOf" srcId="{0B546E7C-4B52-45E6-8F14-817B1986CD7F}" destId="{9A2E251A-916D-4EBB-B4EF-5194C8289E77}" srcOrd="0" destOrd="0" presId="urn:microsoft.com/office/officeart/2005/8/layout/hierarchy2"/>
    <dgm:cxn modelId="{7AB1242C-630B-472E-8809-11FE0707F4E5}" type="presParOf" srcId="{0B546E7C-4B52-45E6-8F14-817B1986CD7F}" destId="{0A6F321D-CC0C-413B-A5DD-D28E91282229}"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5BF29E-1510-4CBA-A939-45018F025767}">
      <dsp:nvSpPr>
        <dsp:cNvPr id="0" name=""/>
        <dsp:cNvSpPr/>
      </dsp:nvSpPr>
      <dsp:spPr>
        <a:xfrm>
          <a:off x="3444" y="2502991"/>
          <a:ext cx="1942041" cy="971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zh-CN" altLang="en-US" sz="1500" kern="1200" dirty="0"/>
            <a:t>企业用户为核心，鼓励企业为单位参训</a:t>
          </a:r>
        </a:p>
      </dsp:txBody>
      <dsp:txXfrm>
        <a:off x="31884" y="2531431"/>
        <a:ext cx="1885161" cy="914140"/>
      </dsp:txXfrm>
    </dsp:sp>
    <dsp:sp modelId="{442E698D-6FA1-413C-BD69-E0A159929AB0}">
      <dsp:nvSpPr>
        <dsp:cNvPr id="0" name=""/>
        <dsp:cNvSpPr/>
      </dsp:nvSpPr>
      <dsp:spPr>
        <a:xfrm rot="18770822">
          <a:off x="1762741" y="2553621"/>
          <a:ext cx="1142304" cy="32255"/>
        </a:xfrm>
        <a:custGeom>
          <a:avLst/>
          <a:gdLst/>
          <a:ahLst/>
          <a:cxnLst/>
          <a:rect l="0" t="0" r="0" b="0"/>
          <a:pathLst>
            <a:path>
              <a:moveTo>
                <a:pt x="0" y="16127"/>
              </a:moveTo>
              <a:lnTo>
                <a:pt x="1142304" y="1612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2305336" y="2541191"/>
        <a:ext cx="57115" cy="57115"/>
      </dsp:txXfrm>
    </dsp:sp>
    <dsp:sp modelId="{04616943-0BF5-4F5B-8352-47BA74EE574C}">
      <dsp:nvSpPr>
        <dsp:cNvPr id="0" name=""/>
        <dsp:cNvSpPr/>
      </dsp:nvSpPr>
      <dsp:spPr>
        <a:xfrm>
          <a:off x="2722302" y="1665486"/>
          <a:ext cx="1942041" cy="971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zh-CN" altLang="en-US" sz="1500" kern="1200" dirty="0"/>
            <a:t>班主任账号：主动咨询客户</a:t>
          </a:r>
        </a:p>
      </dsp:txBody>
      <dsp:txXfrm>
        <a:off x="2750742" y="1693926"/>
        <a:ext cx="1885161" cy="914140"/>
      </dsp:txXfrm>
    </dsp:sp>
    <dsp:sp modelId="{D6E1F645-165D-471C-9A1A-F9748296AE08}">
      <dsp:nvSpPr>
        <dsp:cNvPr id="0" name=""/>
        <dsp:cNvSpPr/>
      </dsp:nvSpPr>
      <dsp:spPr>
        <a:xfrm rot="19457599">
          <a:off x="4574426" y="1855700"/>
          <a:ext cx="956652" cy="32255"/>
        </a:xfrm>
        <a:custGeom>
          <a:avLst/>
          <a:gdLst/>
          <a:ahLst/>
          <a:cxnLst/>
          <a:rect l="0" t="0" r="0" b="0"/>
          <a:pathLst>
            <a:path>
              <a:moveTo>
                <a:pt x="0" y="16127"/>
              </a:moveTo>
              <a:lnTo>
                <a:pt x="956652" y="1612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5028836" y="1847911"/>
        <a:ext cx="47832" cy="47832"/>
      </dsp:txXfrm>
    </dsp:sp>
    <dsp:sp modelId="{4C2A5ED4-5DF7-4455-9BBD-89398F9C1701}">
      <dsp:nvSpPr>
        <dsp:cNvPr id="0" name=""/>
        <dsp:cNvSpPr/>
      </dsp:nvSpPr>
      <dsp:spPr>
        <a:xfrm>
          <a:off x="5441161" y="1107149"/>
          <a:ext cx="2596373" cy="971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zh-CN" altLang="en-US" sz="1500" kern="1200" dirty="0"/>
            <a:t>问卷调查？直接沟通？</a:t>
          </a:r>
        </a:p>
      </dsp:txBody>
      <dsp:txXfrm>
        <a:off x="5469601" y="1135589"/>
        <a:ext cx="2539493" cy="914140"/>
      </dsp:txXfrm>
    </dsp:sp>
    <dsp:sp modelId="{BB9ED1CC-9EDC-4BAA-BC66-9638C845BCDA}">
      <dsp:nvSpPr>
        <dsp:cNvPr id="0" name=""/>
        <dsp:cNvSpPr/>
      </dsp:nvSpPr>
      <dsp:spPr>
        <a:xfrm rot="2142401">
          <a:off x="4574426" y="2414037"/>
          <a:ext cx="956652" cy="32255"/>
        </a:xfrm>
        <a:custGeom>
          <a:avLst/>
          <a:gdLst/>
          <a:ahLst/>
          <a:cxnLst/>
          <a:rect l="0" t="0" r="0" b="0"/>
          <a:pathLst>
            <a:path>
              <a:moveTo>
                <a:pt x="0" y="16127"/>
              </a:moveTo>
              <a:lnTo>
                <a:pt x="956652" y="1612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5028836" y="2406248"/>
        <a:ext cx="47832" cy="47832"/>
      </dsp:txXfrm>
    </dsp:sp>
    <dsp:sp modelId="{AE537DA9-C7B4-4855-9A18-754C5F53BB55}">
      <dsp:nvSpPr>
        <dsp:cNvPr id="0" name=""/>
        <dsp:cNvSpPr/>
      </dsp:nvSpPr>
      <dsp:spPr>
        <a:xfrm>
          <a:off x="5441161" y="2223823"/>
          <a:ext cx="2608472" cy="971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zh-CN" altLang="en-US" sz="1500" kern="1200" dirty="0"/>
            <a:t>意向客户进群，线上前沿课程进行用户清洗？</a:t>
          </a:r>
        </a:p>
      </dsp:txBody>
      <dsp:txXfrm>
        <a:off x="5469601" y="2252263"/>
        <a:ext cx="2551592" cy="914140"/>
      </dsp:txXfrm>
    </dsp:sp>
    <dsp:sp modelId="{76351571-8AAA-4573-BE5E-AF9C74388551}">
      <dsp:nvSpPr>
        <dsp:cNvPr id="0" name=""/>
        <dsp:cNvSpPr/>
      </dsp:nvSpPr>
      <dsp:spPr>
        <a:xfrm rot="2829178">
          <a:off x="1762741" y="3391126"/>
          <a:ext cx="1142304" cy="32255"/>
        </a:xfrm>
        <a:custGeom>
          <a:avLst/>
          <a:gdLst/>
          <a:ahLst/>
          <a:cxnLst/>
          <a:rect l="0" t="0" r="0" b="0"/>
          <a:pathLst>
            <a:path>
              <a:moveTo>
                <a:pt x="0" y="16127"/>
              </a:moveTo>
              <a:lnTo>
                <a:pt x="1142304" y="1612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2305336" y="3378697"/>
        <a:ext cx="57115" cy="57115"/>
      </dsp:txXfrm>
    </dsp:sp>
    <dsp:sp modelId="{92ABFA84-9AB5-4612-A043-7F6B9DD3ED3E}">
      <dsp:nvSpPr>
        <dsp:cNvPr id="0" name=""/>
        <dsp:cNvSpPr/>
      </dsp:nvSpPr>
      <dsp:spPr>
        <a:xfrm>
          <a:off x="2722302" y="3340497"/>
          <a:ext cx="1942041" cy="971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zh-CN" altLang="en-US" sz="1500" kern="1200" dirty="0"/>
            <a:t>班主任账号：沉默客户</a:t>
          </a:r>
        </a:p>
      </dsp:txBody>
      <dsp:txXfrm>
        <a:off x="2750742" y="3368937"/>
        <a:ext cx="1885161" cy="914140"/>
      </dsp:txXfrm>
    </dsp:sp>
    <dsp:sp modelId="{2D4E0AAE-54ED-4135-9695-4C8F0106CD8E}">
      <dsp:nvSpPr>
        <dsp:cNvPr id="0" name=""/>
        <dsp:cNvSpPr/>
      </dsp:nvSpPr>
      <dsp:spPr>
        <a:xfrm>
          <a:off x="4664344" y="3809879"/>
          <a:ext cx="776816" cy="32255"/>
        </a:xfrm>
        <a:custGeom>
          <a:avLst/>
          <a:gdLst/>
          <a:ahLst/>
          <a:cxnLst/>
          <a:rect l="0" t="0" r="0" b="0"/>
          <a:pathLst>
            <a:path>
              <a:moveTo>
                <a:pt x="0" y="16127"/>
              </a:moveTo>
              <a:lnTo>
                <a:pt x="776816" y="1612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5033332" y="3806587"/>
        <a:ext cx="38840" cy="38840"/>
      </dsp:txXfrm>
    </dsp:sp>
    <dsp:sp modelId="{2B1B0F12-6732-4A6B-8654-46ADF11A6D69}">
      <dsp:nvSpPr>
        <dsp:cNvPr id="0" name=""/>
        <dsp:cNvSpPr/>
      </dsp:nvSpPr>
      <dsp:spPr>
        <a:xfrm>
          <a:off x="5441161" y="3340497"/>
          <a:ext cx="2657994" cy="971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zh-CN" altLang="en-US" sz="1500" kern="1200" dirty="0"/>
            <a:t>用户调研？对班主任账号的用户进行整体调研？</a:t>
          </a:r>
        </a:p>
      </dsp:txBody>
      <dsp:txXfrm>
        <a:off x="5469601" y="3368937"/>
        <a:ext cx="2601114" cy="9141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60C9A1-1CF4-4D98-B05D-18E2472B0B82}">
      <dsp:nvSpPr>
        <dsp:cNvPr id="0" name=""/>
        <dsp:cNvSpPr/>
      </dsp:nvSpPr>
      <dsp:spPr>
        <a:xfrm>
          <a:off x="2116" y="2505052"/>
          <a:ext cx="2137833" cy="10689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zh-CN" altLang="en-US" sz="2300" kern="1200" dirty="0"/>
            <a:t>如何能对学员进行深入的了解？</a:t>
          </a:r>
        </a:p>
      </dsp:txBody>
      <dsp:txXfrm>
        <a:off x="33423" y="2536359"/>
        <a:ext cx="2075219" cy="1006302"/>
      </dsp:txXfrm>
    </dsp:sp>
    <dsp:sp modelId="{14D9EDF6-42D1-4994-AFA8-430165509BB8}">
      <dsp:nvSpPr>
        <dsp:cNvPr id="0" name=""/>
        <dsp:cNvSpPr/>
      </dsp:nvSpPr>
      <dsp:spPr>
        <a:xfrm rot="18770822">
          <a:off x="1938782" y="2560786"/>
          <a:ext cx="1257468" cy="35507"/>
        </a:xfrm>
        <a:custGeom>
          <a:avLst/>
          <a:gdLst/>
          <a:ahLst/>
          <a:cxnLst/>
          <a:rect l="0" t="0" r="0" b="0"/>
          <a:pathLst>
            <a:path>
              <a:moveTo>
                <a:pt x="0" y="17753"/>
              </a:moveTo>
              <a:lnTo>
                <a:pt x="1257468" y="177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2536079" y="2547104"/>
        <a:ext cx="62873" cy="62873"/>
      </dsp:txXfrm>
    </dsp:sp>
    <dsp:sp modelId="{AAFFCC9A-DB9D-4B7D-A827-2367FDE86D70}">
      <dsp:nvSpPr>
        <dsp:cNvPr id="0" name=""/>
        <dsp:cNvSpPr/>
      </dsp:nvSpPr>
      <dsp:spPr>
        <a:xfrm>
          <a:off x="2995083" y="1583112"/>
          <a:ext cx="2137833" cy="10689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zh-CN" altLang="en-US" sz="2300" kern="1200" dirty="0"/>
            <a:t>主动表达</a:t>
          </a:r>
        </a:p>
      </dsp:txBody>
      <dsp:txXfrm>
        <a:off x="3026390" y="1614419"/>
        <a:ext cx="2075219" cy="1006302"/>
      </dsp:txXfrm>
    </dsp:sp>
    <dsp:sp modelId="{22CF0530-891F-49FC-9CD3-8B8E07A3B497}">
      <dsp:nvSpPr>
        <dsp:cNvPr id="0" name=""/>
        <dsp:cNvSpPr/>
      </dsp:nvSpPr>
      <dsp:spPr>
        <a:xfrm rot="19457599">
          <a:off x="5033933" y="1792503"/>
          <a:ext cx="1053099" cy="35507"/>
        </a:xfrm>
        <a:custGeom>
          <a:avLst/>
          <a:gdLst/>
          <a:ahLst/>
          <a:cxnLst/>
          <a:rect l="0" t="0" r="0" b="0"/>
          <a:pathLst>
            <a:path>
              <a:moveTo>
                <a:pt x="0" y="17753"/>
              </a:moveTo>
              <a:lnTo>
                <a:pt x="1053099" y="177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5534155" y="1783929"/>
        <a:ext cx="52654" cy="52654"/>
      </dsp:txXfrm>
    </dsp:sp>
    <dsp:sp modelId="{331A17D4-67E2-4838-9F4F-5096C8C69CE8}">
      <dsp:nvSpPr>
        <dsp:cNvPr id="0" name=""/>
        <dsp:cNvSpPr/>
      </dsp:nvSpPr>
      <dsp:spPr>
        <a:xfrm>
          <a:off x="5988050" y="968485"/>
          <a:ext cx="2137833" cy="10689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zh-CN" altLang="en-US" sz="2300" kern="1200" dirty="0"/>
            <a:t>学员主动表达需求 </a:t>
          </a:r>
        </a:p>
      </dsp:txBody>
      <dsp:txXfrm>
        <a:off x="6019357" y="999792"/>
        <a:ext cx="2075219" cy="1006302"/>
      </dsp:txXfrm>
    </dsp:sp>
    <dsp:sp modelId="{6F6CB874-8105-437E-90BD-6DEDDBF28D7B}">
      <dsp:nvSpPr>
        <dsp:cNvPr id="0" name=""/>
        <dsp:cNvSpPr/>
      </dsp:nvSpPr>
      <dsp:spPr>
        <a:xfrm rot="2142401">
          <a:off x="5033933" y="2407130"/>
          <a:ext cx="1053099" cy="35507"/>
        </a:xfrm>
        <a:custGeom>
          <a:avLst/>
          <a:gdLst/>
          <a:ahLst/>
          <a:cxnLst/>
          <a:rect l="0" t="0" r="0" b="0"/>
          <a:pathLst>
            <a:path>
              <a:moveTo>
                <a:pt x="0" y="17753"/>
              </a:moveTo>
              <a:lnTo>
                <a:pt x="1053099" y="177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5534155" y="2398556"/>
        <a:ext cx="52654" cy="52654"/>
      </dsp:txXfrm>
    </dsp:sp>
    <dsp:sp modelId="{D3C8EFBF-38A1-48B5-B400-8EA22791AA0F}">
      <dsp:nvSpPr>
        <dsp:cNvPr id="0" name=""/>
        <dsp:cNvSpPr/>
      </dsp:nvSpPr>
      <dsp:spPr>
        <a:xfrm>
          <a:off x="5988050" y="2197739"/>
          <a:ext cx="2137833" cy="10689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zh-CN" altLang="en-US" sz="2300" kern="1200" dirty="0"/>
            <a:t>针对需求如何主动给予？</a:t>
          </a:r>
        </a:p>
      </dsp:txBody>
      <dsp:txXfrm>
        <a:off x="6019357" y="2229046"/>
        <a:ext cx="2075219" cy="1006302"/>
      </dsp:txXfrm>
    </dsp:sp>
    <dsp:sp modelId="{376D27ED-637B-4253-9E25-3758E92025B1}">
      <dsp:nvSpPr>
        <dsp:cNvPr id="0" name=""/>
        <dsp:cNvSpPr/>
      </dsp:nvSpPr>
      <dsp:spPr>
        <a:xfrm rot="2829178">
          <a:off x="1938782" y="3482727"/>
          <a:ext cx="1257468" cy="35507"/>
        </a:xfrm>
        <a:custGeom>
          <a:avLst/>
          <a:gdLst/>
          <a:ahLst/>
          <a:cxnLst/>
          <a:rect l="0" t="0" r="0" b="0"/>
          <a:pathLst>
            <a:path>
              <a:moveTo>
                <a:pt x="0" y="17753"/>
              </a:moveTo>
              <a:lnTo>
                <a:pt x="1257468" y="177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2536079" y="3469044"/>
        <a:ext cx="62873" cy="62873"/>
      </dsp:txXfrm>
    </dsp:sp>
    <dsp:sp modelId="{717DE3DE-11F9-4860-9B2E-F989D60AAD08}">
      <dsp:nvSpPr>
        <dsp:cNvPr id="0" name=""/>
        <dsp:cNvSpPr/>
      </dsp:nvSpPr>
      <dsp:spPr>
        <a:xfrm>
          <a:off x="2995083" y="3426993"/>
          <a:ext cx="2137833" cy="10689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zh-CN" altLang="en-US" sz="2300" kern="1200" dirty="0"/>
            <a:t>被动询问</a:t>
          </a:r>
        </a:p>
      </dsp:txBody>
      <dsp:txXfrm>
        <a:off x="3026390" y="3458300"/>
        <a:ext cx="2075219" cy="1006302"/>
      </dsp:txXfrm>
    </dsp:sp>
    <dsp:sp modelId="{B78D6B04-BA31-4BA8-82C2-D865D0920ECC}">
      <dsp:nvSpPr>
        <dsp:cNvPr id="0" name=""/>
        <dsp:cNvSpPr/>
      </dsp:nvSpPr>
      <dsp:spPr>
        <a:xfrm>
          <a:off x="5132916" y="3943697"/>
          <a:ext cx="855133" cy="35507"/>
        </a:xfrm>
        <a:custGeom>
          <a:avLst/>
          <a:gdLst/>
          <a:ahLst/>
          <a:cxnLst/>
          <a:rect l="0" t="0" r="0" b="0"/>
          <a:pathLst>
            <a:path>
              <a:moveTo>
                <a:pt x="0" y="17753"/>
              </a:moveTo>
              <a:lnTo>
                <a:pt x="855133" y="1775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5539105" y="3940073"/>
        <a:ext cx="42756" cy="42756"/>
      </dsp:txXfrm>
    </dsp:sp>
    <dsp:sp modelId="{9A2E251A-916D-4EBB-B4EF-5194C8289E77}">
      <dsp:nvSpPr>
        <dsp:cNvPr id="0" name=""/>
        <dsp:cNvSpPr/>
      </dsp:nvSpPr>
      <dsp:spPr>
        <a:xfrm>
          <a:off x="5988050" y="3426993"/>
          <a:ext cx="2137833" cy="10689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zh-CN" altLang="en-US" sz="2300" kern="1200" dirty="0"/>
            <a:t>如何能问出真实需求？</a:t>
          </a:r>
        </a:p>
      </dsp:txBody>
      <dsp:txXfrm>
        <a:off x="6019357" y="3458300"/>
        <a:ext cx="2075219" cy="100630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D8963-CFCD-4740-AF60-049850373CDF}" type="datetimeFigureOut">
              <a:rPr lang="zh-CN" altLang="en-US" smtClean="0"/>
              <a:t>2021/8/7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E6FDB6-6D2B-46C1-9FA1-D82906A37C3A}" type="slidenum">
              <a:rPr lang="zh-CN" altLang="en-US" smtClean="0"/>
              <a:t>‹#›</a:t>
            </a:fld>
            <a:endParaRPr lang="zh-CN" altLang="en-US"/>
          </a:p>
        </p:txBody>
      </p:sp>
    </p:spTree>
    <p:extLst>
      <p:ext uri="{BB962C8B-B14F-4D97-AF65-F5344CB8AC3E}">
        <p14:creationId xmlns:p14="http://schemas.microsoft.com/office/powerpoint/2010/main" val="2184981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userDrawn="1">
  <p:cSld name="标题幻灯片">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24D72BD0-DC9E-4874-A60B-AE833901BEDA}"/>
              </a:ext>
            </a:extLst>
          </p:cNvPr>
          <p:cNvSpPr/>
          <p:nvPr userDrawn="1"/>
        </p:nvSpPr>
        <p:spPr>
          <a:xfrm>
            <a:off x="0" y="0"/>
            <a:ext cx="12191999" cy="6858000"/>
          </a:xfrm>
          <a:prstGeom prst="rect">
            <a:avLst/>
          </a:prstGeom>
          <a:gradFill>
            <a:gsLst>
              <a:gs pos="100000">
                <a:schemeClr val="accent2"/>
              </a:gs>
              <a:gs pos="0">
                <a:schemeClr val="accent1"/>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4" name="图片 13">
            <a:extLst>
              <a:ext uri="{FF2B5EF4-FFF2-40B4-BE49-F238E27FC236}">
                <a16:creationId xmlns:a16="http://schemas.microsoft.com/office/drawing/2014/main" id="{FB8E387A-A07F-4E36-9147-A8FF0DADF93A}"/>
              </a:ext>
            </a:extLst>
          </p:cNvPr>
          <p:cNvPicPr>
            <a:picLocks noChangeAspect="1"/>
          </p:cNvPicPr>
          <p:nvPr userDrawn="1"/>
        </p:nvPicPr>
        <p:blipFill>
          <a:blip r:embed="rId2">
            <a:extLst>
              <a:ext uri="{28A0092B-C50C-407E-A947-70E740481C1C}">
                <a14:useLocalDpi xmlns:a14="http://schemas.microsoft.com/office/drawing/2010/main" val="0"/>
              </a:ext>
            </a:extLst>
          </a:blip>
          <a:srcRect r="22311" b="8350"/>
          <a:stretch>
            <a:fillRect/>
          </a:stretch>
        </p:blipFill>
        <p:spPr>
          <a:xfrm>
            <a:off x="1929101" y="347864"/>
            <a:ext cx="10262898" cy="6510136"/>
          </a:xfrm>
          <a:custGeom>
            <a:avLst/>
            <a:gdLst>
              <a:gd name="connsiteX0" fmla="*/ 0 w 10262898"/>
              <a:gd name="connsiteY0" fmla="*/ 0 h 6510136"/>
              <a:gd name="connsiteX1" fmla="*/ 10262898 w 10262898"/>
              <a:gd name="connsiteY1" fmla="*/ 0 h 6510136"/>
              <a:gd name="connsiteX2" fmla="*/ 10262898 w 10262898"/>
              <a:gd name="connsiteY2" fmla="*/ 6510136 h 6510136"/>
              <a:gd name="connsiteX3" fmla="*/ 0 w 10262898"/>
              <a:gd name="connsiteY3" fmla="*/ 6510136 h 6510136"/>
            </a:gdLst>
            <a:ahLst/>
            <a:cxnLst>
              <a:cxn ang="0">
                <a:pos x="connsiteX0" y="connsiteY0"/>
              </a:cxn>
              <a:cxn ang="0">
                <a:pos x="connsiteX1" y="connsiteY1"/>
              </a:cxn>
              <a:cxn ang="0">
                <a:pos x="connsiteX2" y="connsiteY2"/>
              </a:cxn>
              <a:cxn ang="0">
                <a:pos x="connsiteX3" y="connsiteY3"/>
              </a:cxn>
            </a:cxnLst>
            <a:rect l="l" t="t" r="r" b="b"/>
            <a:pathLst>
              <a:path w="10262898" h="6510136">
                <a:moveTo>
                  <a:pt x="0" y="0"/>
                </a:moveTo>
                <a:lnTo>
                  <a:pt x="10262898" y="0"/>
                </a:lnTo>
                <a:lnTo>
                  <a:pt x="10262898" y="6510136"/>
                </a:lnTo>
                <a:lnTo>
                  <a:pt x="0" y="6510136"/>
                </a:lnTo>
                <a:close/>
              </a:path>
            </a:pathLst>
          </a:custGeom>
        </p:spPr>
      </p:pic>
      <p:sp>
        <p:nvSpPr>
          <p:cNvPr id="9801" name="副标题 2"/>
          <p:cNvSpPr>
            <a:spLocks noGrp="1"/>
          </p:cNvSpPr>
          <p:nvPr userDrawn="1">
            <p:ph type="subTitle" idx="1"/>
          </p:nvPr>
        </p:nvSpPr>
        <p:spPr>
          <a:xfrm>
            <a:off x="873124" y="3133428"/>
            <a:ext cx="5426075" cy="455196"/>
          </a:xfrm>
          <a:prstGeom prst="roundRect">
            <a:avLst>
              <a:gd name="adj" fmla="val 50000"/>
            </a:avLst>
          </a:prstGeom>
          <a:solidFill>
            <a:schemeClr val="accent5"/>
          </a:solidFill>
        </p:spPr>
        <p:txBody>
          <a:bodyPr anchor="ctr">
            <a:noAutofit/>
          </a:bodyPr>
          <a:lstStyle>
            <a:lvl1pPr marL="0" indent="0" algn="l">
              <a:buNone/>
              <a:defRPr sz="2000">
                <a:solidFill>
                  <a:schemeClr val="bg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Click to edit Master subtitle style</a:t>
            </a:r>
          </a:p>
        </p:txBody>
      </p:sp>
      <p:sp>
        <p:nvSpPr>
          <p:cNvPr id="9802" name="标题 1"/>
          <p:cNvSpPr>
            <a:spLocks noGrp="1"/>
          </p:cNvSpPr>
          <p:nvPr userDrawn="1">
            <p:ph type="ctrTitle"/>
          </p:nvPr>
        </p:nvSpPr>
        <p:spPr>
          <a:xfrm>
            <a:off x="873125" y="1605166"/>
            <a:ext cx="5426076" cy="1407996"/>
          </a:xfrm>
        </p:spPr>
        <p:txBody>
          <a:bodyPr anchor="ctr">
            <a:noAutofit/>
          </a:bodyPr>
          <a:lstStyle>
            <a:lvl1pPr algn="l">
              <a:defRPr sz="4000">
                <a:solidFill>
                  <a:schemeClr val="bg1"/>
                </a:solidFill>
              </a:defRPr>
            </a:lvl1pPr>
          </a:lstStyle>
          <a:p>
            <a:r>
              <a:rPr lang="en-US" dirty="0"/>
              <a:t>Click to edit Master title style</a:t>
            </a:r>
            <a:endParaRPr lang="zh-CN" altLang="en-US" dirty="0"/>
          </a:p>
        </p:txBody>
      </p:sp>
      <p:sp>
        <p:nvSpPr>
          <p:cNvPr id="12" name="文本占位符 13"/>
          <p:cNvSpPr>
            <a:spLocks noGrp="1"/>
          </p:cNvSpPr>
          <p:nvPr userDrawn="1">
            <p:ph type="body" sz="quarter" idx="10" hasCustomPrompt="1"/>
          </p:nvPr>
        </p:nvSpPr>
        <p:spPr>
          <a:xfrm>
            <a:off x="873126" y="4407358"/>
            <a:ext cx="5426075" cy="487299"/>
          </a:xfrm>
        </p:spPr>
        <p:txBody>
          <a:bodyPr vert="horz" anchor="ctr">
            <a:noAutofit/>
          </a:bodyPr>
          <a:lstStyle>
            <a:lvl1pPr marL="0" indent="0" algn="l">
              <a:buNone/>
              <a:defRPr sz="1500" b="0">
                <a:solidFill>
                  <a:schemeClr val="bg1"/>
                </a:solidFill>
              </a:defRPr>
            </a:lvl1pPr>
            <a:lvl2pPr marL="457177" indent="0">
              <a:buNone/>
              <a:defRPr/>
            </a:lvl2pPr>
            <a:lvl3pPr marL="914353" indent="0">
              <a:buNone/>
              <a:defRPr/>
            </a:lvl3pPr>
            <a:lvl4pPr marL="1371531" indent="0">
              <a:buNone/>
              <a:defRPr/>
            </a:lvl4pPr>
            <a:lvl5pPr marL="1828709" indent="0">
              <a:buNone/>
              <a:defRPr/>
            </a:lvl5pPr>
          </a:lstStyle>
          <a:p>
            <a:pPr lvl="0"/>
            <a:r>
              <a:rPr lang="en-US" altLang="zh-CN" dirty="0"/>
              <a:t>Signature</a:t>
            </a:r>
          </a:p>
        </p:txBody>
      </p:sp>
      <p:sp>
        <p:nvSpPr>
          <p:cNvPr id="13" name="文本占位符 13"/>
          <p:cNvSpPr>
            <a:spLocks noGrp="1"/>
          </p:cNvSpPr>
          <p:nvPr userDrawn="1">
            <p:ph type="body" sz="quarter" idx="11" hasCustomPrompt="1"/>
          </p:nvPr>
        </p:nvSpPr>
        <p:spPr>
          <a:xfrm>
            <a:off x="873125" y="4894657"/>
            <a:ext cx="5426075" cy="410105"/>
          </a:xfrm>
        </p:spPr>
        <p:txBody>
          <a:bodyPr vert="horz" anchor="ctr">
            <a:noAutofit/>
          </a:bodyPr>
          <a:lstStyle>
            <a:lvl1pPr marL="0" indent="0" algn="l">
              <a:buNone/>
              <a:defRPr sz="1500" b="0">
                <a:solidFill>
                  <a:schemeClr val="bg1"/>
                </a:solidFill>
              </a:defRPr>
            </a:lvl1pPr>
            <a:lvl2pPr marL="457177" indent="0">
              <a:buNone/>
              <a:defRPr/>
            </a:lvl2pPr>
            <a:lvl3pPr marL="914353" indent="0">
              <a:buNone/>
              <a:defRPr/>
            </a:lvl3pPr>
            <a:lvl4pPr marL="1371531" indent="0">
              <a:buNone/>
              <a:defRPr/>
            </a:lvl4pPr>
            <a:lvl5pPr marL="1828709" indent="0">
              <a:buNone/>
              <a:defRPr/>
            </a:lvl5pPr>
          </a:lstStyle>
          <a:p>
            <a:pPr lvl="0"/>
            <a:r>
              <a:rPr lang="en-US" altLang="zh-CN" dirty="0"/>
              <a:t>Date</a:t>
            </a:r>
            <a:endParaRPr lang="zh-CN" altLang="en-US" dirty="0"/>
          </a:p>
        </p:txBody>
      </p:sp>
    </p:spTree>
    <p:extLst>
      <p:ext uri="{BB962C8B-B14F-4D97-AF65-F5344CB8AC3E}">
        <p14:creationId xmlns:p14="http://schemas.microsoft.com/office/powerpoint/2010/main" val="288258688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节标题">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27343B61-BE31-4E39-91A0-A587BBAAC491}"/>
              </a:ext>
            </a:extLst>
          </p:cNvPr>
          <p:cNvPicPr>
            <a:picLocks noChangeAspect="1"/>
          </p:cNvPicPr>
          <p:nvPr userDrawn="1"/>
        </p:nvPicPr>
        <p:blipFill>
          <a:blip r:embed="rId2">
            <a:extLst>
              <a:ext uri="{28A0092B-C50C-407E-A947-70E740481C1C}">
                <a14:useLocalDpi xmlns:a14="http://schemas.microsoft.com/office/drawing/2010/main" val="0"/>
              </a:ext>
            </a:extLst>
          </a:blip>
          <a:srcRect l="18367"/>
          <a:stretch>
            <a:fillRect/>
          </a:stretch>
        </p:blipFill>
        <p:spPr>
          <a:xfrm>
            <a:off x="0" y="1135109"/>
            <a:ext cx="6639136" cy="4848633"/>
          </a:xfrm>
          <a:custGeom>
            <a:avLst/>
            <a:gdLst>
              <a:gd name="connsiteX0" fmla="*/ 0 w 6639136"/>
              <a:gd name="connsiteY0" fmla="*/ 0 h 4848633"/>
              <a:gd name="connsiteX1" fmla="*/ 6639136 w 6639136"/>
              <a:gd name="connsiteY1" fmla="*/ 0 h 4848633"/>
              <a:gd name="connsiteX2" fmla="*/ 6639136 w 6639136"/>
              <a:gd name="connsiteY2" fmla="*/ 4848633 h 4848633"/>
              <a:gd name="connsiteX3" fmla="*/ 0 w 6639136"/>
              <a:gd name="connsiteY3" fmla="*/ 4848633 h 4848633"/>
            </a:gdLst>
            <a:ahLst/>
            <a:cxnLst>
              <a:cxn ang="0">
                <a:pos x="connsiteX0" y="connsiteY0"/>
              </a:cxn>
              <a:cxn ang="0">
                <a:pos x="connsiteX1" y="connsiteY1"/>
              </a:cxn>
              <a:cxn ang="0">
                <a:pos x="connsiteX2" y="connsiteY2"/>
              </a:cxn>
              <a:cxn ang="0">
                <a:pos x="connsiteX3" y="connsiteY3"/>
              </a:cxn>
            </a:cxnLst>
            <a:rect l="l" t="t" r="r" b="b"/>
            <a:pathLst>
              <a:path w="6639136" h="4848633">
                <a:moveTo>
                  <a:pt x="0" y="0"/>
                </a:moveTo>
                <a:lnTo>
                  <a:pt x="6639136" y="0"/>
                </a:lnTo>
                <a:lnTo>
                  <a:pt x="6639136" y="4848633"/>
                </a:lnTo>
                <a:lnTo>
                  <a:pt x="0" y="4848633"/>
                </a:lnTo>
                <a:close/>
              </a:path>
            </a:pathLst>
          </a:custGeom>
        </p:spPr>
      </p:pic>
      <p:sp>
        <p:nvSpPr>
          <p:cNvPr id="7" name="标题 1">
            <a:extLst>
              <a:ext uri="{FF2B5EF4-FFF2-40B4-BE49-F238E27FC236}">
                <a16:creationId xmlns:a16="http://schemas.microsoft.com/office/drawing/2014/main" id="{FFC88702-394B-4B9D-901C-34C5D99E2F2A}"/>
              </a:ext>
            </a:extLst>
          </p:cNvPr>
          <p:cNvSpPr>
            <a:spLocks noGrp="1"/>
          </p:cNvSpPr>
          <p:nvPr>
            <p:ph type="title"/>
          </p:nvPr>
        </p:nvSpPr>
        <p:spPr>
          <a:xfrm>
            <a:off x="6094883" y="3077029"/>
            <a:ext cx="5419185" cy="895350"/>
          </a:xfrm>
        </p:spPr>
        <p:txBody>
          <a:bodyPr anchor="b">
            <a:normAutofit/>
          </a:bodyPr>
          <a:lstStyle>
            <a:lvl1pPr algn="l">
              <a:defRPr sz="2400" b="1">
                <a:solidFill>
                  <a:schemeClr val="tx1"/>
                </a:solidFill>
              </a:defRPr>
            </a:lvl1pPr>
          </a:lstStyle>
          <a:p>
            <a:r>
              <a:rPr lang="en-US" dirty="0"/>
              <a:t>Click to edit Master title style</a:t>
            </a:r>
            <a:endParaRPr lang="zh-CN" altLang="en-US" dirty="0"/>
          </a:p>
        </p:txBody>
      </p:sp>
      <p:sp>
        <p:nvSpPr>
          <p:cNvPr id="8" name="文本占位符 2">
            <a:extLst>
              <a:ext uri="{FF2B5EF4-FFF2-40B4-BE49-F238E27FC236}">
                <a16:creationId xmlns:a16="http://schemas.microsoft.com/office/drawing/2014/main" id="{CD5CA63D-4F4A-486E-AF35-CFA947EE983D}"/>
              </a:ext>
            </a:extLst>
          </p:cNvPr>
          <p:cNvSpPr>
            <a:spLocks noGrp="1"/>
          </p:cNvSpPr>
          <p:nvPr>
            <p:ph type="body" idx="1"/>
          </p:nvPr>
        </p:nvSpPr>
        <p:spPr>
          <a:xfrm>
            <a:off x="6095999" y="3972379"/>
            <a:ext cx="5419185" cy="1015623"/>
          </a:xfrm>
        </p:spPr>
        <p:txBody>
          <a:bodyPr anchor="t">
            <a:normAutofit/>
          </a:bodyPr>
          <a:lstStyle>
            <a:lvl1pPr marL="0" indent="0" algn="l">
              <a:lnSpc>
                <a:spcPct val="100000"/>
              </a:lnSpc>
              <a:buNone/>
              <a:defRPr sz="1100">
                <a:solidFill>
                  <a:schemeClr val="tx1"/>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285333427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日期占位符 2">
            <a:extLst>
              <a:ext uri="{FF2B5EF4-FFF2-40B4-BE49-F238E27FC236}">
                <a16:creationId xmlns:a16="http://schemas.microsoft.com/office/drawing/2014/main" id="{9888B6D7-9D3F-49D7-BACE-73A9D1149A74}"/>
              </a:ext>
            </a:extLst>
          </p:cNvPr>
          <p:cNvSpPr>
            <a:spLocks noGrp="1"/>
          </p:cNvSpPr>
          <p:nvPr>
            <p:ph type="dt" sz="half" idx="10"/>
          </p:nvPr>
        </p:nvSpPr>
        <p:spPr/>
        <p:txBody>
          <a:bodyPr/>
          <a:lstStyle/>
          <a:p>
            <a:fld id="{6489D9C7-5DC6-4263-87FF-7C99F6FB63C3}" type="datetime1">
              <a:rPr lang="zh-CN" altLang="en-US" smtClean="0"/>
              <a:pPr/>
              <a:t>2021/8/7</a:t>
            </a:fld>
            <a:endParaRPr lang="zh-CN" altLang="en-US"/>
          </a:p>
        </p:txBody>
      </p:sp>
      <p:sp>
        <p:nvSpPr>
          <p:cNvPr id="4" name="页脚占位符 3">
            <a:extLst>
              <a:ext uri="{FF2B5EF4-FFF2-40B4-BE49-F238E27FC236}">
                <a16:creationId xmlns:a16="http://schemas.microsoft.com/office/drawing/2014/main" id="{7AC997A4-1DD8-4731-B9FD-42398A20FF85}"/>
              </a:ext>
            </a:extLst>
          </p:cNvPr>
          <p:cNvSpPr>
            <a:spLocks noGrp="1"/>
          </p:cNvSpPr>
          <p:nvPr>
            <p:ph type="ftr" sz="quarter" idx="11"/>
          </p:nvPr>
        </p:nvSpPr>
        <p:spPr/>
        <p:txBody>
          <a:bodyPr/>
          <a:lstStyle/>
          <a:p>
            <a:r>
              <a:rPr lang="en-US" altLang="zh-CN"/>
              <a:t>www.islide.cc</a:t>
            </a:r>
            <a:endParaRPr lang="zh-CN" altLang="en-US" dirty="0"/>
          </a:p>
        </p:txBody>
      </p:sp>
      <p:sp>
        <p:nvSpPr>
          <p:cNvPr id="5" name="灯片编号占位符 4">
            <a:extLst>
              <a:ext uri="{FF2B5EF4-FFF2-40B4-BE49-F238E27FC236}">
                <a16:creationId xmlns:a16="http://schemas.microsoft.com/office/drawing/2014/main" id="{DBA9825E-1876-42AD-ABCF-E0E100F351CA}"/>
              </a:ext>
            </a:extLst>
          </p:cNvPr>
          <p:cNvSpPr>
            <a:spLocks noGrp="1"/>
          </p:cNvSpPr>
          <p:nvPr>
            <p:ph type="sldNum" sz="quarter" idx="12"/>
          </p:nvPr>
        </p:nvSpPr>
        <p:spPr/>
        <p:txBody>
          <a:bodyPr/>
          <a:lstStyle/>
          <a:p>
            <a:fld id="{5DD3DB80-B894-403A-B48E-6FDC1A72010E}" type="slidenum">
              <a:rPr lang="zh-CN" altLang="en-US" smtClean="0"/>
              <a:pPr/>
              <a:t>‹#›</a:t>
            </a:fld>
            <a:endParaRPr lang="zh-CN" altLang="en-US"/>
          </a:p>
        </p:txBody>
      </p:sp>
      <p:sp>
        <p:nvSpPr>
          <p:cNvPr id="6" name="标题 5">
            <a:extLst>
              <a:ext uri="{FF2B5EF4-FFF2-40B4-BE49-F238E27FC236}">
                <a16:creationId xmlns:a16="http://schemas.microsoft.com/office/drawing/2014/main" id="{D124F9DB-C87A-423F-9657-38C7A2901430}"/>
              </a:ext>
            </a:extLst>
          </p:cNvPr>
          <p:cNvSpPr>
            <a:spLocks noGrp="1"/>
          </p:cNvSpPr>
          <p:nvPr>
            <p:ph type="title" hasCustomPrompt="1"/>
          </p:nvPr>
        </p:nvSpPr>
        <p:spPr/>
        <p:txBody>
          <a:bodyPr/>
          <a:lstStyle>
            <a:lvl1pPr>
              <a:defRPr/>
            </a:lvl1pPr>
          </a:lstStyle>
          <a:p>
            <a:r>
              <a:rPr lang="en-US" altLang="zh-CN" dirty="0"/>
              <a:t>Click to edit Master title style</a:t>
            </a:r>
            <a:endParaRPr lang="zh-CN" altLang="en-US" dirty="0"/>
          </a:p>
        </p:txBody>
      </p:sp>
      <p:sp>
        <p:nvSpPr>
          <p:cNvPr id="8" name="内容占位符 7">
            <a:extLst>
              <a:ext uri="{FF2B5EF4-FFF2-40B4-BE49-F238E27FC236}">
                <a16:creationId xmlns:a16="http://schemas.microsoft.com/office/drawing/2014/main" id="{2070191C-4093-409C-8FD5-7369A79637AD}"/>
              </a:ext>
            </a:extLst>
          </p:cNvPr>
          <p:cNvSpPr>
            <a:spLocks noGrp="1"/>
          </p:cNvSpPr>
          <p:nvPr>
            <p:ph sz="quarter" idx="13" hasCustomPrompt="1"/>
          </p:nvPr>
        </p:nvSpPr>
        <p:spPr>
          <a:xfrm>
            <a:off x="669925" y="1130299"/>
            <a:ext cx="10850563" cy="5006975"/>
          </a:xfrm>
        </p:spPr>
        <p:txBody>
          <a:bodyPr/>
          <a:lstStyle>
            <a:lvl1pPr>
              <a:defRPr/>
            </a:lvl1pPr>
            <a:lvl2pPr>
              <a:defRPr/>
            </a:lvl2pPr>
            <a:lvl3pPr>
              <a:defRPr/>
            </a:lvl3pPr>
            <a:lvl4pPr>
              <a:defRPr/>
            </a:lvl4pPr>
            <a:lvl5pPr>
              <a:defRPr/>
            </a:lvl5pPr>
          </a:lstStyle>
          <a:p>
            <a:pPr lvl="0"/>
            <a:r>
              <a:rPr lang="en-US" altLang="zh-CN" dirty="0"/>
              <a:t>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zh-CN" altLang="en-US" dirty="0"/>
          </a:p>
        </p:txBody>
      </p:sp>
    </p:spTree>
    <p:extLst>
      <p:ext uri="{BB962C8B-B14F-4D97-AF65-F5344CB8AC3E}">
        <p14:creationId xmlns:p14="http://schemas.microsoft.com/office/powerpoint/2010/main" val="3677593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userDrawn="1">
  <p:cSld name="仅标题页">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7A1C-3684-4AAF-A408-C63B6CB64104}"/>
              </a:ext>
            </a:extLst>
          </p:cNvPr>
          <p:cNvSpPr>
            <a:spLocks noGrp="1"/>
          </p:cNvSpPr>
          <p:nvPr>
            <p:ph type="title" hasCustomPrompt="1"/>
          </p:nvPr>
        </p:nvSpPr>
        <p:spPr/>
        <p:txBody>
          <a:bodyPr/>
          <a:lstStyle>
            <a:lvl1pPr>
              <a:defRPr/>
            </a:lvl1pPr>
          </a:lstStyle>
          <a:p>
            <a:r>
              <a:rPr lang="en-US" altLang="zh-CN" dirty="0"/>
              <a:t>Click to edit Master title style</a:t>
            </a:r>
            <a:endParaRPr lang="en-US" dirty="0"/>
          </a:p>
        </p:txBody>
      </p:sp>
      <p:sp>
        <p:nvSpPr>
          <p:cNvPr id="3" name="Date Placeholder 2">
            <a:extLst>
              <a:ext uri="{FF2B5EF4-FFF2-40B4-BE49-F238E27FC236}">
                <a16:creationId xmlns:a16="http://schemas.microsoft.com/office/drawing/2014/main" id="{8986EA5F-D77D-4318-90E9-C04AA8ADC0D1}"/>
              </a:ext>
            </a:extLst>
          </p:cNvPr>
          <p:cNvSpPr>
            <a:spLocks noGrp="1"/>
          </p:cNvSpPr>
          <p:nvPr>
            <p:ph type="dt" sz="half" idx="10"/>
          </p:nvPr>
        </p:nvSpPr>
        <p:spPr/>
        <p:txBody>
          <a:bodyPr/>
          <a:lstStyle/>
          <a:p>
            <a:fld id="{6489D9C7-5DC6-4263-87FF-7C99F6FB63C3}" type="datetime1">
              <a:rPr lang="zh-CN" altLang="en-US" smtClean="0"/>
              <a:pPr/>
              <a:t>2021/8/7</a:t>
            </a:fld>
            <a:endParaRPr lang="zh-CN" altLang="en-US"/>
          </a:p>
        </p:txBody>
      </p:sp>
      <p:sp>
        <p:nvSpPr>
          <p:cNvPr id="4" name="Footer Placeholder 3">
            <a:extLst>
              <a:ext uri="{FF2B5EF4-FFF2-40B4-BE49-F238E27FC236}">
                <a16:creationId xmlns:a16="http://schemas.microsoft.com/office/drawing/2014/main" id="{00832621-D9D9-445E-BFF9-F8348FA1E262}"/>
              </a:ext>
            </a:extLst>
          </p:cNvPr>
          <p:cNvSpPr>
            <a:spLocks noGrp="1"/>
          </p:cNvSpPr>
          <p:nvPr>
            <p:ph type="ftr" sz="quarter" idx="11"/>
          </p:nvPr>
        </p:nvSpPr>
        <p:spPr/>
        <p:txBody>
          <a:bodyPr/>
          <a:lstStyle/>
          <a:p>
            <a:r>
              <a:rPr lang="en-US" altLang="zh-CN"/>
              <a:t>www.islide.cc</a:t>
            </a:r>
            <a:endParaRPr lang="zh-CN" altLang="en-US" dirty="0"/>
          </a:p>
        </p:txBody>
      </p:sp>
      <p:sp>
        <p:nvSpPr>
          <p:cNvPr id="5" name="Slide Number Placeholder 4">
            <a:extLst>
              <a:ext uri="{FF2B5EF4-FFF2-40B4-BE49-F238E27FC236}">
                <a16:creationId xmlns:a16="http://schemas.microsoft.com/office/drawing/2014/main" id="{8371151B-F790-4A9F-962F-B8718A9560A9}"/>
              </a:ext>
            </a:extLst>
          </p:cNvPr>
          <p:cNvSpPr>
            <a:spLocks noGrp="1"/>
          </p:cNvSpPr>
          <p:nvPr>
            <p:ph type="sldNum" sz="quarter" idx="12"/>
          </p:nvPr>
        </p:nvSpPr>
        <p:spPr/>
        <p:txBody>
          <a:bodyPr/>
          <a:lstStyle/>
          <a:p>
            <a:fld id="{5DD3DB80-B894-403A-B48E-6FDC1A72010E}" type="slidenum">
              <a:rPr lang="zh-CN" altLang="en-US" smtClean="0"/>
              <a:pPr/>
              <a:t>‹#›</a:t>
            </a:fld>
            <a:endParaRPr lang="zh-CN" altLang="en-US"/>
          </a:p>
        </p:txBody>
      </p:sp>
    </p:spTree>
    <p:extLst>
      <p:ext uri="{BB962C8B-B14F-4D97-AF65-F5344CB8AC3E}">
        <p14:creationId xmlns:p14="http://schemas.microsoft.com/office/powerpoint/2010/main" val="1284176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7728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末尾幻灯片">
    <p:spTree>
      <p:nvGrpSpPr>
        <p:cNvPr id="1" name=""/>
        <p:cNvGrpSpPr/>
        <p:nvPr/>
      </p:nvGrpSpPr>
      <p:grpSpPr>
        <a:xfrm>
          <a:off x="0" y="0"/>
          <a:ext cx="0" cy="0"/>
          <a:chOff x="0" y="0"/>
          <a:chExt cx="0" cy="0"/>
        </a:xfrm>
      </p:grpSpPr>
      <p:sp>
        <p:nvSpPr>
          <p:cNvPr id="8" name="矩形 7">
            <a:extLst>
              <a:ext uri="{FF2B5EF4-FFF2-40B4-BE49-F238E27FC236}">
                <a16:creationId xmlns:a16="http://schemas.microsoft.com/office/drawing/2014/main" id="{3C0C6E46-F710-4FCA-8FE3-90CF2B115E22}"/>
              </a:ext>
            </a:extLst>
          </p:cNvPr>
          <p:cNvSpPr/>
          <p:nvPr userDrawn="1"/>
        </p:nvSpPr>
        <p:spPr>
          <a:xfrm>
            <a:off x="0" y="0"/>
            <a:ext cx="12191999" cy="6858000"/>
          </a:xfrm>
          <a:prstGeom prst="rect">
            <a:avLst/>
          </a:prstGeom>
          <a:gradFill>
            <a:gsLst>
              <a:gs pos="100000">
                <a:schemeClr val="accent2"/>
              </a:gs>
              <a:gs pos="0">
                <a:schemeClr val="accent1"/>
              </a:gs>
            </a:gsLst>
            <a:lin ang="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a:extLst>
              <a:ext uri="{FF2B5EF4-FFF2-40B4-BE49-F238E27FC236}">
                <a16:creationId xmlns:a16="http://schemas.microsoft.com/office/drawing/2014/main" id="{055B24C4-7938-4045-9859-80E42FE15FA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9101" y="347864"/>
            <a:ext cx="13210193" cy="7103256"/>
          </a:xfrm>
          <a:prstGeom prst="rect">
            <a:avLst/>
          </a:prstGeom>
        </p:spPr>
      </p:pic>
      <p:sp>
        <p:nvSpPr>
          <p:cNvPr id="13" name="标题 1"/>
          <p:cNvSpPr>
            <a:spLocks noGrp="1"/>
          </p:cNvSpPr>
          <p:nvPr userDrawn="1">
            <p:ph type="ctrTitle" hasCustomPrompt="1"/>
          </p:nvPr>
        </p:nvSpPr>
        <p:spPr>
          <a:xfrm>
            <a:off x="1337582" y="2074616"/>
            <a:ext cx="5069394" cy="1583598"/>
          </a:xfrm>
        </p:spPr>
        <p:txBody>
          <a:bodyPr anchor="b">
            <a:normAutofit/>
          </a:bodyPr>
          <a:lstStyle>
            <a:lvl1pPr marL="0" indent="0" algn="l">
              <a:buFont typeface="Arial" panose="020B0604020202020204" pitchFamily="34" charset="0"/>
              <a:buNone/>
              <a:defRPr sz="3200">
                <a:solidFill>
                  <a:schemeClr val="bg1"/>
                </a:solidFill>
              </a:defRPr>
            </a:lvl1pPr>
          </a:lstStyle>
          <a:p>
            <a:r>
              <a:rPr lang="en-US" altLang="zh-CN" dirty="0"/>
              <a:t>Conclusion</a:t>
            </a:r>
            <a:endParaRPr lang="zh-CN" altLang="en-US" dirty="0"/>
          </a:p>
        </p:txBody>
      </p:sp>
      <p:sp>
        <p:nvSpPr>
          <p:cNvPr id="15" name="文本占位符 62"/>
          <p:cNvSpPr>
            <a:spLocks noGrp="1"/>
          </p:cNvSpPr>
          <p:nvPr userDrawn="1">
            <p:ph type="body" sz="quarter" idx="18" hasCustomPrompt="1"/>
          </p:nvPr>
        </p:nvSpPr>
        <p:spPr>
          <a:xfrm>
            <a:off x="1337582" y="4554705"/>
            <a:ext cx="5069394" cy="310871"/>
          </a:xfrm>
        </p:spPr>
        <p:txBody>
          <a:bodyPr vert="horz" lIns="91440" tIns="45720" rIns="91440" bIns="45720" rtlCol="0">
            <a:normAutofit/>
          </a:bodyPr>
          <a:lstStyle>
            <a:lvl1pPr marL="0" indent="0" algn="l">
              <a:buNone/>
              <a:defRPr lang="zh-CN" altLang="en-US" sz="1500" smtClean="0">
                <a:solidFill>
                  <a:schemeClr val="bg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marL="228589" marR="0" lvl="0" indent="-228589" fontAlgn="auto">
              <a:spcAft>
                <a:spcPts val="0"/>
              </a:spcAft>
              <a:buClrTx/>
              <a:buSzTx/>
              <a:tabLst/>
            </a:pPr>
            <a:r>
              <a:rPr lang="en-US" altLang="zh-CN" dirty="0"/>
              <a:t>Data</a:t>
            </a:r>
          </a:p>
        </p:txBody>
      </p:sp>
      <p:sp>
        <p:nvSpPr>
          <p:cNvPr id="6" name="文本占位符 13">
            <a:extLst>
              <a:ext uri="{FF2B5EF4-FFF2-40B4-BE49-F238E27FC236}">
                <a16:creationId xmlns:a16="http://schemas.microsoft.com/office/drawing/2014/main" id="{05EBDA4F-7210-4CAE-8333-80DB24212E78}"/>
              </a:ext>
            </a:extLst>
          </p:cNvPr>
          <p:cNvSpPr>
            <a:spLocks noGrp="1"/>
          </p:cNvSpPr>
          <p:nvPr>
            <p:ph type="body" sz="quarter" idx="10" hasCustomPrompt="1"/>
          </p:nvPr>
        </p:nvSpPr>
        <p:spPr>
          <a:xfrm>
            <a:off x="1337582" y="4242163"/>
            <a:ext cx="5069394" cy="296271"/>
          </a:xfrm>
        </p:spPr>
        <p:txBody>
          <a:bodyPr vert="horz" anchor="ctr">
            <a:noAutofit/>
          </a:bodyPr>
          <a:lstStyle>
            <a:lvl1pPr marL="0" indent="0" algn="l">
              <a:buNone/>
              <a:defRPr sz="1500" b="0">
                <a:solidFill>
                  <a:schemeClr val="bg1"/>
                </a:solidFill>
              </a:defRPr>
            </a:lvl1pPr>
            <a:lvl2pPr marL="457177" indent="0">
              <a:buNone/>
              <a:defRPr/>
            </a:lvl2pPr>
            <a:lvl3pPr marL="914353" indent="0">
              <a:buNone/>
              <a:defRPr/>
            </a:lvl3pPr>
            <a:lvl4pPr marL="1371531" indent="0">
              <a:buNone/>
              <a:defRPr/>
            </a:lvl4pPr>
            <a:lvl5pPr marL="1828709" indent="0">
              <a:buNone/>
              <a:defRPr/>
            </a:lvl5pPr>
          </a:lstStyle>
          <a:p>
            <a:pPr lvl="0"/>
            <a:r>
              <a:rPr lang="en-US" altLang="zh-CN" dirty="0"/>
              <a:t>Signature</a:t>
            </a:r>
          </a:p>
        </p:txBody>
      </p:sp>
    </p:spTree>
    <p:extLst>
      <p:ext uri="{BB962C8B-B14F-4D97-AF65-F5344CB8AC3E}">
        <p14:creationId xmlns:p14="http://schemas.microsoft.com/office/powerpoint/2010/main" val="2378658405"/>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106" y="1122578"/>
            <a:ext cx="9144635" cy="2388054"/>
          </a:xfrm>
        </p:spPr>
        <p:txBody>
          <a:bodyPr anchor="b"/>
          <a:lstStyle>
            <a:lvl1pPr algn="ctr">
              <a:defRPr sz="5977"/>
            </a:lvl1pPr>
          </a:lstStyle>
          <a:p>
            <a:r>
              <a:rPr lang="zh-CN" altLang="en-US"/>
              <a:t>单击此处编辑母版标题样式</a:t>
            </a:r>
          </a:p>
        </p:txBody>
      </p:sp>
      <p:sp>
        <p:nvSpPr>
          <p:cNvPr id="3" name="副标题 2"/>
          <p:cNvSpPr>
            <a:spLocks noGrp="1"/>
          </p:cNvSpPr>
          <p:nvPr>
            <p:ph type="subTitle" idx="1"/>
          </p:nvPr>
        </p:nvSpPr>
        <p:spPr>
          <a:xfrm>
            <a:off x="1524106" y="3602722"/>
            <a:ext cx="9144635" cy="1656076"/>
          </a:xfrm>
        </p:spPr>
        <p:txBody>
          <a:bodyPr/>
          <a:lstStyle>
            <a:lvl1pPr marL="0" indent="0" algn="ctr">
              <a:buNone/>
              <a:defRPr sz="2388"/>
            </a:lvl1pPr>
            <a:lvl2pPr marL="455006" indent="0" algn="ctr">
              <a:buNone/>
              <a:defRPr sz="1984"/>
            </a:lvl2pPr>
            <a:lvl3pPr marL="910767" indent="0" algn="ctr">
              <a:buNone/>
              <a:defRPr sz="1794"/>
            </a:lvl3pPr>
            <a:lvl4pPr marL="1365018" indent="0" algn="ctr">
              <a:buNone/>
              <a:defRPr sz="1592"/>
            </a:lvl4pPr>
            <a:lvl5pPr marL="1822288" indent="0" algn="ctr">
              <a:buNone/>
              <a:defRPr sz="1592"/>
            </a:lvl5pPr>
            <a:lvl6pPr marL="2276539" indent="0" algn="ctr">
              <a:buNone/>
              <a:defRPr sz="1592"/>
            </a:lvl6pPr>
            <a:lvl7pPr marL="2733054" indent="0" algn="ctr">
              <a:buNone/>
              <a:defRPr sz="1592"/>
            </a:lvl7pPr>
            <a:lvl8pPr marL="3187306" indent="0" algn="ctr">
              <a:buNone/>
              <a:defRPr sz="1592"/>
            </a:lvl8pPr>
            <a:lvl9pPr marL="3643066" indent="0" algn="ctr">
              <a:buNone/>
              <a:defRPr sz="1592"/>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2021/8/7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677809106"/>
      </p:ext>
    </p:extLst>
  </p:cSld>
  <p:clrMapOvr>
    <a:masterClrMapping/>
  </p:clrMapOvr>
  <mc:AlternateContent xmlns:mc="http://schemas.openxmlformats.org/markup-compatibility/2006" xmlns:p14="http://schemas.microsoft.com/office/powerpoint/2010/main">
    <mc:Choice Requires="p14">
      <p:transition spd="slow" p14:dur="15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69924" y="1"/>
            <a:ext cx="10850563" cy="1028699"/>
          </a:xfrm>
          <a:prstGeom prst="rect">
            <a:avLst/>
          </a:prstGeom>
        </p:spPr>
        <p:txBody>
          <a:bodyPr vert="horz" lIns="91440" tIns="45720" rIns="91440" bIns="45720" rtlCol="0" anchor="b">
            <a:normAutofit/>
          </a:bodyPr>
          <a:lstStyle/>
          <a:p>
            <a:r>
              <a:rPr lang="en-US" altLang="zh-CN" dirty="0"/>
              <a:t>Click to edit Master title style</a:t>
            </a:r>
            <a:endParaRPr lang="zh-CN" altLang="en-US" dirty="0"/>
          </a:p>
        </p:txBody>
      </p:sp>
      <p:sp>
        <p:nvSpPr>
          <p:cNvPr id="3" name="文本占位符 2"/>
          <p:cNvSpPr>
            <a:spLocks noGrp="1"/>
          </p:cNvSpPr>
          <p:nvPr>
            <p:ph type="body" idx="1"/>
          </p:nvPr>
        </p:nvSpPr>
        <p:spPr>
          <a:xfrm>
            <a:off x="669924" y="1123950"/>
            <a:ext cx="10850563" cy="501967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zh-CN" altLang="en-US" dirty="0"/>
          </a:p>
        </p:txBody>
      </p:sp>
      <p:cxnSp>
        <p:nvCxnSpPr>
          <p:cNvPr id="7" name="直接连接符 6"/>
          <p:cNvCxnSpPr/>
          <p:nvPr userDrawn="1"/>
        </p:nvCxnSpPr>
        <p:spPr>
          <a:xfrm>
            <a:off x="669924" y="1028700"/>
            <a:ext cx="10850563"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 name="日期占位符 3">
            <a:extLst>
              <a:ext uri="{FF2B5EF4-FFF2-40B4-BE49-F238E27FC236}">
                <a16:creationId xmlns:a16="http://schemas.microsoft.com/office/drawing/2014/main" id="{04388434-9949-479C-A9C3-67A953F6A939}"/>
              </a:ext>
            </a:extLst>
          </p:cNvPr>
          <p:cNvSpPr>
            <a:spLocks noGrp="1"/>
          </p:cNvSpPr>
          <p:nvPr>
            <p:ph type="dt" sz="half" idx="2"/>
          </p:nvPr>
        </p:nvSpPr>
        <p:spPr>
          <a:xfrm>
            <a:off x="5401732" y="6240463"/>
            <a:ext cx="1388536" cy="206381"/>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fld id="{6489D9C7-5DC6-4263-87FF-7C99F6FB63C3}" type="datetime1">
              <a:rPr lang="zh-CN" altLang="en-US" smtClean="0"/>
              <a:pPr/>
              <a:t>2021/8/7</a:t>
            </a:fld>
            <a:endParaRPr lang="zh-CN" altLang="en-US"/>
          </a:p>
        </p:txBody>
      </p:sp>
      <p:sp>
        <p:nvSpPr>
          <p:cNvPr id="9" name="页脚占位符 4">
            <a:extLst>
              <a:ext uri="{FF2B5EF4-FFF2-40B4-BE49-F238E27FC236}">
                <a16:creationId xmlns:a16="http://schemas.microsoft.com/office/drawing/2014/main" id="{50A5656E-7A33-4865-A262-1F96263BAA16}"/>
              </a:ext>
            </a:extLst>
          </p:cNvPr>
          <p:cNvSpPr>
            <a:spLocks noGrp="1"/>
          </p:cNvSpPr>
          <p:nvPr>
            <p:ph type="ftr" sz="quarter" idx="3"/>
          </p:nvPr>
        </p:nvSpPr>
        <p:spPr>
          <a:xfrm>
            <a:off x="669924" y="6240463"/>
            <a:ext cx="4140201" cy="206381"/>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r>
              <a:rPr lang="en-US" altLang="zh-CN" dirty="0"/>
              <a:t>www.islide.cc</a:t>
            </a:r>
            <a:endParaRPr lang="zh-CN" altLang="en-US" dirty="0"/>
          </a:p>
        </p:txBody>
      </p:sp>
      <p:sp>
        <p:nvSpPr>
          <p:cNvPr id="10" name="灯片编号占位符 5">
            <a:extLst>
              <a:ext uri="{FF2B5EF4-FFF2-40B4-BE49-F238E27FC236}">
                <a16:creationId xmlns:a16="http://schemas.microsoft.com/office/drawing/2014/main" id="{5BF52F79-380E-4278-8B67-588AFE5840F9}"/>
              </a:ext>
            </a:extLst>
          </p:cNvPr>
          <p:cNvSpPr>
            <a:spLocks noGrp="1"/>
          </p:cNvSpPr>
          <p:nvPr>
            <p:ph type="sldNum" sz="quarter" idx="4"/>
          </p:nvPr>
        </p:nvSpPr>
        <p:spPr>
          <a:xfrm>
            <a:off x="8610599" y="6240463"/>
            <a:ext cx="2909888" cy="206381"/>
          </a:xfrm>
          <a:prstGeom prst="rect">
            <a:avLst/>
          </a:prstGeom>
        </p:spPr>
        <p:txBody>
          <a:bodyPr vert="horz" lIns="91440" tIns="45720" rIns="91440" bIns="45720" rtlCol="0" anchor="ctr"/>
          <a:lstStyle>
            <a:lvl1pPr algn="r">
              <a:defRPr sz="1000">
                <a:solidFill>
                  <a:schemeClr val="tx1">
                    <a:lumMod val="50000"/>
                    <a:lumOff val="50000"/>
                  </a:schemeClr>
                </a:solidFill>
              </a:defRPr>
            </a:lvl1pPr>
          </a:lstStyle>
          <a:p>
            <a:fld id="{5DD3DB80-B894-403A-B48E-6FDC1A72010E}" type="slidenum">
              <a:rPr lang="zh-CN" altLang="en-US" smtClean="0"/>
              <a:pPr/>
              <a:t>‹#›</a:t>
            </a:fld>
            <a:endParaRPr lang="zh-CN" altLang="en-US"/>
          </a:p>
        </p:txBody>
      </p:sp>
    </p:spTree>
    <p:extLst>
      <p:ext uri="{BB962C8B-B14F-4D97-AF65-F5344CB8AC3E}">
        <p14:creationId xmlns:p14="http://schemas.microsoft.com/office/powerpoint/2010/main" val="3784027784"/>
      </p:ext>
    </p:extLst>
  </p:cSld>
  <p:clrMap bg1="lt1" tx1="dk1" bg2="lt2" tx2="dk2" accent1="accent1" accent2="accent2" accent3="accent3" accent4="accent4" accent5="accent5" accent6="accent6" hlink="hlink" folHlink="folHlink"/>
  <p:sldLayoutIdLst>
    <p:sldLayoutId id="2147483660" r:id="rId1"/>
    <p:sldLayoutId id="2147483651" r:id="rId2"/>
    <p:sldLayoutId id="2147483669" r:id="rId3"/>
    <p:sldLayoutId id="2147483662" r:id="rId4"/>
    <p:sldLayoutId id="2147483655" r:id="rId5"/>
    <p:sldLayoutId id="2147483661" r:id="rId6"/>
    <p:sldLayoutId id="2147483670" r:id="rId7"/>
  </p:sldLayoutIdLst>
  <p:hf hdr="0" dt="0"/>
  <p:txStyles>
    <p:titleStyle>
      <a:lvl1pPr algn="l" defTabSz="914354"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22" userDrawn="1">
          <p15:clr>
            <a:srgbClr val="F26B43"/>
          </p15:clr>
        </p15:guide>
        <p15:guide id="2" pos="7257" userDrawn="1">
          <p15:clr>
            <a:srgbClr val="F26B43"/>
          </p15:clr>
        </p15:guide>
        <p15:guide id="3" orient="horz" pos="648" userDrawn="1">
          <p15:clr>
            <a:srgbClr val="F26B43"/>
          </p15:clr>
        </p15:guide>
        <p15:guide id="4" orient="horz" pos="712" userDrawn="1">
          <p15:clr>
            <a:srgbClr val="F26B43"/>
          </p15:clr>
        </p15:guide>
        <p15:guide id="5" orient="horz" pos="3931" userDrawn="1">
          <p15:clr>
            <a:srgbClr val="F26B43"/>
          </p15:clr>
        </p15:guide>
        <p15:guide id="6" orient="horz" pos="386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1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1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2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2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24.xml"/></Relationships>
</file>

<file path=ppt/slides/_rels/slide17.xml.rels><?xml version="1.0" encoding="UTF-8" standalone="yes"?>
<Relationships xmlns="http://schemas.openxmlformats.org/package/2006/relationships"><Relationship Id="rId13" Type="http://schemas.openxmlformats.org/officeDocument/2006/relationships/tags" Target="../tags/tag137.xml"/><Relationship Id="rId18" Type="http://schemas.openxmlformats.org/officeDocument/2006/relationships/tags" Target="../tags/tag142.xml"/><Relationship Id="rId26" Type="http://schemas.openxmlformats.org/officeDocument/2006/relationships/tags" Target="../tags/tag150.xml"/><Relationship Id="rId39" Type="http://schemas.openxmlformats.org/officeDocument/2006/relationships/tags" Target="../tags/tag163.xml"/><Relationship Id="rId21" Type="http://schemas.openxmlformats.org/officeDocument/2006/relationships/tags" Target="../tags/tag145.xml"/><Relationship Id="rId34" Type="http://schemas.openxmlformats.org/officeDocument/2006/relationships/tags" Target="../tags/tag158.xml"/><Relationship Id="rId42" Type="http://schemas.openxmlformats.org/officeDocument/2006/relationships/tags" Target="../tags/tag166.xml"/><Relationship Id="rId47" Type="http://schemas.openxmlformats.org/officeDocument/2006/relationships/tags" Target="../tags/tag171.xml"/><Relationship Id="rId50" Type="http://schemas.openxmlformats.org/officeDocument/2006/relationships/tags" Target="../tags/tag174.xml"/><Relationship Id="rId55" Type="http://schemas.openxmlformats.org/officeDocument/2006/relationships/tags" Target="../tags/tag179.xml"/><Relationship Id="rId63" Type="http://schemas.openxmlformats.org/officeDocument/2006/relationships/tags" Target="../tags/tag187.xml"/><Relationship Id="rId7" Type="http://schemas.openxmlformats.org/officeDocument/2006/relationships/tags" Target="../tags/tag131.xml"/><Relationship Id="rId2" Type="http://schemas.openxmlformats.org/officeDocument/2006/relationships/tags" Target="../tags/tag126.xml"/><Relationship Id="rId16" Type="http://schemas.openxmlformats.org/officeDocument/2006/relationships/tags" Target="../tags/tag140.xml"/><Relationship Id="rId20" Type="http://schemas.openxmlformats.org/officeDocument/2006/relationships/tags" Target="../tags/tag144.xml"/><Relationship Id="rId29" Type="http://schemas.openxmlformats.org/officeDocument/2006/relationships/tags" Target="../tags/tag153.xml"/><Relationship Id="rId41" Type="http://schemas.openxmlformats.org/officeDocument/2006/relationships/tags" Target="../tags/tag165.xml"/><Relationship Id="rId54" Type="http://schemas.openxmlformats.org/officeDocument/2006/relationships/tags" Target="../tags/tag178.xml"/><Relationship Id="rId62" Type="http://schemas.openxmlformats.org/officeDocument/2006/relationships/tags" Target="../tags/tag186.xml"/><Relationship Id="rId1" Type="http://schemas.openxmlformats.org/officeDocument/2006/relationships/tags" Target="../tags/tag125.xml"/><Relationship Id="rId6" Type="http://schemas.openxmlformats.org/officeDocument/2006/relationships/tags" Target="../tags/tag130.xml"/><Relationship Id="rId11" Type="http://schemas.openxmlformats.org/officeDocument/2006/relationships/tags" Target="../tags/tag135.xml"/><Relationship Id="rId24" Type="http://schemas.openxmlformats.org/officeDocument/2006/relationships/tags" Target="../tags/tag148.xml"/><Relationship Id="rId32" Type="http://schemas.openxmlformats.org/officeDocument/2006/relationships/tags" Target="../tags/tag156.xml"/><Relationship Id="rId37" Type="http://schemas.openxmlformats.org/officeDocument/2006/relationships/tags" Target="../tags/tag161.xml"/><Relationship Id="rId40" Type="http://schemas.openxmlformats.org/officeDocument/2006/relationships/tags" Target="../tags/tag164.xml"/><Relationship Id="rId45" Type="http://schemas.openxmlformats.org/officeDocument/2006/relationships/tags" Target="../tags/tag169.xml"/><Relationship Id="rId53" Type="http://schemas.openxmlformats.org/officeDocument/2006/relationships/tags" Target="../tags/tag177.xml"/><Relationship Id="rId58" Type="http://schemas.openxmlformats.org/officeDocument/2006/relationships/tags" Target="../tags/tag182.xml"/><Relationship Id="rId66" Type="http://schemas.openxmlformats.org/officeDocument/2006/relationships/slideLayout" Target="../slideLayouts/slideLayout5.xml"/><Relationship Id="rId5" Type="http://schemas.openxmlformats.org/officeDocument/2006/relationships/tags" Target="../tags/tag129.xml"/><Relationship Id="rId15" Type="http://schemas.openxmlformats.org/officeDocument/2006/relationships/tags" Target="../tags/tag139.xml"/><Relationship Id="rId23" Type="http://schemas.openxmlformats.org/officeDocument/2006/relationships/tags" Target="../tags/tag147.xml"/><Relationship Id="rId28" Type="http://schemas.openxmlformats.org/officeDocument/2006/relationships/tags" Target="../tags/tag152.xml"/><Relationship Id="rId36" Type="http://schemas.openxmlformats.org/officeDocument/2006/relationships/tags" Target="../tags/tag160.xml"/><Relationship Id="rId49" Type="http://schemas.openxmlformats.org/officeDocument/2006/relationships/tags" Target="../tags/tag173.xml"/><Relationship Id="rId57" Type="http://schemas.openxmlformats.org/officeDocument/2006/relationships/tags" Target="../tags/tag181.xml"/><Relationship Id="rId61" Type="http://schemas.openxmlformats.org/officeDocument/2006/relationships/tags" Target="../tags/tag185.xml"/><Relationship Id="rId10" Type="http://schemas.openxmlformats.org/officeDocument/2006/relationships/tags" Target="../tags/tag134.xml"/><Relationship Id="rId19" Type="http://schemas.openxmlformats.org/officeDocument/2006/relationships/tags" Target="../tags/tag143.xml"/><Relationship Id="rId31" Type="http://schemas.openxmlformats.org/officeDocument/2006/relationships/tags" Target="../tags/tag155.xml"/><Relationship Id="rId44" Type="http://schemas.openxmlformats.org/officeDocument/2006/relationships/tags" Target="../tags/tag168.xml"/><Relationship Id="rId52" Type="http://schemas.openxmlformats.org/officeDocument/2006/relationships/tags" Target="../tags/tag176.xml"/><Relationship Id="rId60" Type="http://schemas.openxmlformats.org/officeDocument/2006/relationships/tags" Target="../tags/tag184.xml"/><Relationship Id="rId65" Type="http://schemas.openxmlformats.org/officeDocument/2006/relationships/tags" Target="../tags/tag189.xml"/><Relationship Id="rId4" Type="http://schemas.openxmlformats.org/officeDocument/2006/relationships/tags" Target="../tags/tag128.xml"/><Relationship Id="rId9" Type="http://schemas.openxmlformats.org/officeDocument/2006/relationships/tags" Target="../tags/tag133.xml"/><Relationship Id="rId14" Type="http://schemas.openxmlformats.org/officeDocument/2006/relationships/tags" Target="../tags/tag138.xml"/><Relationship Id="rId22" Type="http://schemas.openxmlformats.org/officeDocument/2006/relationships/tags" Target="../tags/tag146.xml"/><Relationship Id="rId27" Type="http://schemas.openxmlformats.org/officeDocument/2006/relationships/tags" Target="../tags/tag151.xml"/><Relationship Id="rId30" Type="http://schemas.openxmlformats.org/officeDocument/2006/relationships/tags" Target="../tags/tag154.xml"/><Relationship Id="rId35" Type="http://schemas.openxmlformats.org/officeDocument/2006/relationships/tags" Target="../tags/tag159.xml"/><Relationship Id="rId43" Type="http://schemas.openxmlformats.org/officeDocument/2006/relationships/tags" Target="../tags/tag167.xml"/><Relationship Id="rId48" Type="http://schemas.openxmlformats.org/officeDocument/2006/relationships/tags" Target="../tags/tag172.xml"/><Relationship Id="rId56" Type="http://schemas.openxmlformats.org/officeDocument/2006/relationships/tags" Target="../tags/tag180.xml"/><Relationship Id="rId64" Type="http://schemas.openxmlformats.org/officeDocument/2006/relationships/tags" Target="../tags/tag188.xml"/><Relationship Id="rId8" Type="http://schemas.openxmlformats.org/officeDocument/2006/relationships/tags" Target="../tags/tag132.xml"/><Relationship Id="rId51" Type="http://schemas.openxmlformats.org/officeDocument/2006/relationships/tags" Target="../tags/tag175.xml"/><Relationship Id="rId3" Type="http://schemas.openxmlformats.org/officeDocument/2006/relationships/tags" Target="../tags/tag127.xml"/><Relationship Id="rId12" Type="http://schemas.openxmlformats.org/officeDocument/2006/relationships/tags" Target="../tags/tag136.xml"/><Relationship Id="rId17" Type="http://schemas.openxmlformats.org/officeDocument/2006/relationships/tags" Target="../tags/tag141.xml"/><Relationship Id="rId25" Type="http://schemas.openxmlformats.org/officeDocument/2006/relationships/tags" Target="../tags/tag149.xml"/><Relationship Id="rId33" Type="http://schemas.openxmlformats.org/officeDocument/2006/relationships/tags" Target="../tags/tag157.xml"/><Relationship Id="rId38" Type="http://schemas.openxmlformats.org/officeDocument/2006/relationships/tags" Target="../tags/tag162.xml"/><Relationship Id="rId46" Type="http://schemas.openxmlformats.org/officeDocument/2006/relationships/tags" Target="../tags/tag170.xml"/><Relationship Id="rId59" Type="http://schemas.openxmlformats.org/officeDocument/2006/relationships/tags" Target="../tags/tag183.xml"/></Relationships>
</file>

<file path=ppt/slides/_rels/slide18.xml.rels><?xml version="1.0" encoding="UTF-8" standalone="yes"?>
<Relationships xmlns="http://schemas.openxmlformats.org/package/2006/relationships"><Relationship Id="rId8" Type="http://schemas.openxmlformats.org/officeDocument/2006/relationships/tags" Target="../tags/tag197.xml"/><Relationship Id="rId13" Type="http://schemas.openxmlformats.org/officeDocument/2006/relationships/tags" Target="../tags/tag202.xml"/><Relationship Id="rId3" Type="http://schemas.openxmlformats.org/officeDocument/2006/relationships/tags" Target="../tags/tag192.xml"/><Relationship Id="rId7" Type="http://schemas.openxmlformats.org/officeDocument/2006/relationships/tags" Target="../tags/tag196.xml"/><Relationship Id="rId12" Type="http://schemas.openxmlformats.org/officeDocument/2006/relationships/tags" Target="../tags/tag201.xml"/><Relationship Id="rId2" Type="http://schemas.openxmlformats.org/officeDocument/2006/relationships/tags" Target="../tags/tag191.xml"/><Relationship Id="rId1" Type="http://schemas.openxmlformats.org/officeDocument/2006/relationships/tags" Target="../tags/tag190.xml"/><Relationship Id="rId6" Type="http://schemas.openxmlformats.org/officeDocument/2006/relationships/tags" Target="../tags/tag195.xml"/><Relationship Id="rId11" Type="http://schemas.openxmlformats.org/officeDocument/2006/relationships/tags" Target="../tags/tag200.xml"/><Relationship Id="rId5" Type="http://schemas.openxmlformats.org/officeDocument/2006/relationships/tags" Target="../tags/tag194.xml"/><Relationship Id="rId15" Type="http://schemas.openxmlformats.org/officeDocument/2006/relationships/slideLayout" Target="../slideLayouts/slideLayout5.xml"/><Relationship Id="rId10" Type="http://schemas.openxmlformats.org/officeDocument/2006/relationships/tags" Target="../tags/tag199.xml"/><Relationship Id="rId4" Type="http://schemas.openxmlformats.org/officeDocument/2006/relationships/tags" Target="../tags/tag193.xml"/><Relationship Id="rId9" Type="http://schemas.openxmlformats.org/officeDocument/2006/relationships/tags" Target="../tags/tag198.xml"/><Relationship Id="rId14" Type="http://schemas.openxmlformats.org/officeDocument/2006/relationships/tags" Target="../tags/tag203.xml"/></Relationships>
</file>

<file path=ppt/slides/_rels/slide19.xml.rels><?xml version="1.0" encoding="UTF-8" standalone="yes"?>
<Relationships xmlns="http://schemas.openxmlformats.org/package/2006/relationships"><Relationship Id="rId8" Type="http://schemas.openxmlformats.org/officeDocument/2006/relationships/tags" Target="../tags/tag211.xml"/><Relationship Id="rId13" Type="http://schemas.openxmlformats.org/officeDocument/2006/relationships/tags" Target="../tags/tag216.xml"/><Relationship Id="rId3" Type="http://schemas.openxmlformats.org/officeDocument/2006/relationships/tags" Target="../tags/tag206.xml"/><Relationship Id="rId7" Type="http://schemas.openxmlformats.org/officeDocument/2006/relationships/tags" Target="../tags/tag210.xml"/><Relationship Id="rId12" Type="http://schemas.openxmlformats.org/officeDocument/2006/relationships/tags" Target="../tags/tag215.xml"/><Relationship Id="rId2" Type="http://schemas.openxmlformats.org/officeDocument/2006/relationships/tags" Target="../tags/tag205.xml"/><Relationship Id="rId1" Type="http://schemas.openxmlformats.org/officeDocument/2006/relationships/tags" Target="../tags/tag204.xml"/><Relationship Id="rId6" Type="http://schemas.openxmlformats.org/officeDocument/2006/relationships/tags" Target="../tags/tag209.xml"/><Relationship Id="rId11" Type="http://schemas.openxmlformats.org/officeDocument/2006/relationships/tags" Target="../tags/tag214.xml"/><Relationship Id="rId5" Type="http://schemas.openxmlformats.org/officeDocument/2006/relationships/tags" Target="../tags/tag208.xml"/><Relationship Id="rId15" Type="http://schemas.openxmlformats.org/officeDocument/2006/relationships/slideLayout" Target="../slideLayouts/slideLayout5.xml"/><Relationship Id="rId10" Type="http://schemas.openxmlformats.org/officeDocument/2006/relationships/tags" Target="../tags/tag213.xml"/><Relationship Id="rId4" Type="http://schemas.openxmlformats.org/officeDocument/2006/relationships/tags" Target="../tags/tag207.xml"/><Relationship Id="rId9" Type="http://schemas.openxmlformats.org/officeDocument/2006/relationships/tags" Target="../tags/tag212.xml"/><Relationship Id="rId14" Type="http://schemas.openxmlformats.org/officeDocument/2006/relationships/tags" Target="../tags/tag21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3.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19.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20.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1.xml"/></Relationships>
</file>

<file path=ppt/slides/_rels/slide24.xml.rels><?xml version="1.0" encoding="UTF-8" standalone="yes"?>
<Relationships xmlns="http://schemas.openxmlformats.org/package/2006/relationships"><Relationship Id="rId8" Type="http://schemas.openxmlformats.org/officeDocument/2006/relationships/tags" Target="../tags/tag229.xml"/><Relationship Id="rId13" Type="http://schemas.openxmlformats.org/officeDocument/2006/relationships/slideLayout" Target="../slideLayouts/slideLayout5.xml"/><Relationship Id="rId3" Type="http://schemas.openxmlformats.org/officeDocument/2006/relationships/tags" Target="../tags/tag224.xml"/><Relationship Id="rId7" Type="http://schemas.openxmlformats.org/officeDocument/2006/relationships/tags" Target="../tags/tag228.xml"/><Relationship Id="rId12" Type="http://schemas.openxmlformats.org/officeDocument/2006/relationships/tags" Target="../tags/tag233.xml"/><Relationship Id="rId2" Type="http://schemas.openxmlformats.org/officeDocument/2006/relationships/tags" Target="../tags/tag223.xml"/><Relationship Id="rId1" Type="http://schemas.openxmlformats.org/officeDocument/2006/relationships/tags" Target="../tags/tag222.xml"/><Relationship Id="rId6" Type="http://schemas.openxmlformats.org/officeDocument/2006/relationships/tags" Target="../tags/tag227.xml"/><Relationship Id="rId11" Type="http://schemas.openxmlformats.org/officeDocument/2006/relationships/tags" Target="../tags/tag232.xml"/><Relationship Id="rId5" Type="http://schemas.openxmlformats.org/officeDocument/2006/relationships/tags" Target="../tags/tag226.xml"/><Relationship Id="rId10" Type="http://schemas.openxmlformats.org/officeDocument/2006/relationships/tags" Target="../tags/tag231.xml"/><Relationship Id="rId4" Type="http://schemas.openxmlformats.org/officeDocument/2006/relationships/tags" Target="../tags/tag225.xml"/><Relationship Id="rId9" Type="http://schemas.openxmlformats.org/officeDocument/2006/relationships/tags" Target="../tags/tag230.xml"/></Relationships>
</file>

<file path=ppt/slides/_rels/slide25.xml.rels><?xml version="1.0" encoding="UTF-8" standalone="yes"?>
<Relationships xmlns="http://schemas.openxmlformats.org/package/2006/relationships"><Relationship Id="rId8" Type="http://schemas.openxmlformats.org/officeDocument/2006/relationships/tags" Target="../tags/tag241.xml"/><Relationship Id="rId13" Type="http://schemas.openxmlformats.org/officeDocument/2006/relationships/slideLayout" Target="../slideLayouts/slideLayout5.xml"/><Relationship Id="rId3" Type="http://schemas.openxmlformats.org/officeDocument/2006/relationships/tags" Target="../tags/tag236.xml"/><Relationship Id="rId7" Type="http://schemas.openxmlformats.org/officeDocument/2006/relationships/tags" Target="../tags/tag240.xml"/><Relationship Id="rId12" Type="http://schemas.openxmlformats.org/officeDocument/2006/relationships/tags" Target="../tags/tag245.xml"/><Relationship Id="rId2" Type="http://schemas.openxmlformats.org/officeDocument/2006/relationships/tags" Target="../tags/tag235.xml"/><Relationship Id="rId1" Type="http://schemas.openxmlformats.org/officeDocument/2006/relationships/tags" Target="../tags/tag234.xml"/><Relationship Id="rId6" Type="http://schemas.openxmlformats.org/officeDocument/2006/relationships/tags" Target="../tags/tag239.xml"/><Relationship Id="rId11" Type="http://schemas.openxmlformats.org/officeDocument/2006/relationships/tags" Target="../tags/tag244.xml"/><Relationship Id="rId5" Type="http://schemas.openxmlformats.org/officeDocument/2006/relationships/tags" Target="../tags/tag238.xml"/><Relationship Id="rId10" Type="http://schemas.openxmlformats.org/officeDocument/2006/relationships/tags" Target="../tags/tag243.xml"/><Relationship Id="rId4" Type="http://schemas.openxmlformats.org/officeDocument/2006/relationships/tags" Target="../tags/tag237.xml"/><Relationship Id="rId9" Type="http://schemas.openxmlformats.org/officeDocument/2006/relationships/tags" Target="../tags/tag24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47.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48.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5.xml"/><Relationship Id="rId1" Type="http://schemas.openxmlformats.org/officeDocument/2006/relationships/tags" Target="../tags/tag249.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hemeOverride" Target="../theme/themeOverride3.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50.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51.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ags" Target="../tags/tag25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slideLayout" Target="../slideLayouts/slideLayout6.xml"/><Relationship Id="rId7" Type="http://schemas.openxmlformats.org/officeDocument/2006/relationships/image" Target="../media/image10.png"/><Relationship Id="rId2" Type="http://schemas.openxmlformats.org/officeDocument/2006/relationships/tags" Target="../tags/tag253.xml"/><Relationship Id="rId1" Type="http://schemas.openxmlformats.org/officeDocument/2006/relationships/themeOverride" Target="../theme/themeOverride4.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png"/><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8" Type="http://schemas.openxmlformats.org/officeDocument/2006/relationships/tags" Target="../tags/tag12.xml"/><Relationship Id="rId13" Type="http://schemas.openxmlformats.org/officeDocument/2006/relationships/tags" Target="../tags/tag17.xml"/><Relationship Id="rId18" Type="http://schemas.openxmlformats.org/officeDocument/2006/relationships/slideLayout" Target="../slideLayouts/slideLayout4.xml"/><Relationship Id="rId3" Type="http://schemas.openxmlformats.org/officeDocument/2006/relationships/tags" Target="../tags/tag7.xml"/><Relationship Id="rId7" Type="http://schemas.openxmlformats.org/officeDocument/2006/relationships/tags" Target="../tags/tag11.xml"/><Relationship Id="rId12" Type="http://schemas.openxmlformats.org/officeDocument/2006/relationships/tags" Target="../tags/tag16.xml"/><Relationship Id="rId17" Type="http://schemas.openxmlformats.org/officeDocument/2006/relationships/tags" Target="../tags/tag21.xml"/><Relationship Id="rId2" Type="http://schemas.openxmlformats.org/officeDocument/2006/relationships/tags" Target="../tags/tag6.xml"/><Relationship Id="rId16" Type="http://schemas.openxmlformats.org/officeDocument/2006/relationships/tags" Target="../tags/tag20.xml"/><Relationship Id="rId1" Type="http://schemas.openxmlformats.org/officeDocument/2006/relationships/tags" Target="../tags/tag5.xml"/><Relationship Id="rId6" Type="http://schemas.openxmlformats.org/officeDocument/2006/relationships/tags" Target="../tags/tag10.xml"/><Relationship Id="rId11" Type="http://schemas.openxmlformats.org/officeDocument/2006/relationships/tags" Target="../tags/tag15.xml"/><Relationship Id="rId5" Type="http://schemas.openxmlformats.org/officeDocument/2006/relationships/tags" Target="../tags/tag9.xml"/><Relationship Id="rId15" Type="http://schemas.openxmlformats.org/officeDocument/2006/relationships/tags" Target="../tags/tag19.xml"/><Relationship Id="rId10" Type="http://schemas.openxmlformats.org/officeDocument/2006/relationships/tags" Target="../tags/tag14.xml"/><Relationship Id="rId4" Type="http://schemas.openxmlformats.org/officeDocument/2006/relationships/tags" Target="../tags/tag8.xml"/><Relationship Id="rId9" Type="http://schemas.openxmlformats.org/officeDocument/2006/relationships/tags" Target="../tags/tag13.xml"/><Relationship Id="rId14" Type="http://schemas.openxmlformats.org/officeDocument/2006/relationships/tags" Target="../tags/tag18.xml"/></Relationships>
</file>

<file path=ppt/slides/_rels/slide5.xml.rels><?xml version="1.0" encoding="UTF-8" standalone="yes"?>
<Relationships xmlns="http://schemas.openxmlformats.org/package/2006/relationships"><Relationship Id="rId8" Type="http://schemas.openxmlformats.org/officeDocument/2006/relationships/tags" Target="../tags/tag29.xml"/><Relationship Id="rId13" Type="http://schemas.openxmlformats.org/officeDocument/2006/relationships/tags" Target="../tags/tag34.xml"/><Relationship Id="rId18" Type="http://schemas.openxmlformats.org/officeDocument/2006/relationships/tags" Target="../tags/tag39.xml"/><Relationship Id="rId26" Type="http://schemas.openxmlformats.org/officeDocument/2006/relationships/tags" Target="../tags/tag47.xml"/><Relationship Id="rId39" Type="http://schemas.openxmlformats.org/officeDocument/2006/relationships/tags" Target="../tags/tag60.xml"/><Relationship Id="rId3" Type="http://schemas.openxmlformats.org/officeDocument/2006/relationships/tags" Target="../tags/tag24.xml"/><Relationship Id="rId21" Type="http://schemas.openxmlformats.org/officeDocument/2006/relationships/tags" Target="../tags/tag42.xml"/><Relationship Id="rId34" Type="http://schemas.openxmlformats.org/officeDocument/2006/relationships/tags" Target="../tags/tag55.xml"/><Relationship Id="rId42" Type="http://schemas.openxmlformats.org/officeDocument/2006/relationships/slideLayout" Target="../slideLayouts/slideLayout5.xml"/><Relationship Id="rId7" Type="http://schemas.openxmlformats.org/officeDocument/2006/relationships/tags" Target="../tags/tag28.xml"/><Relationship Id="rId12" Type="http://schemas.openxmlformats.org/officeDocument/2006/relationships/tags" Target="../tags/tag33.xml"/><Relationship Id="rId17" Type="http://schemas.openxmlformats.org/officeDocument/2006/relationships/tags" Target="../tags/tag38.xml"/><Relationship Id="rId25" Type="http://schemas.openxmlformats.org/officeDocument/2006/relationships/tags" Target="../tags/tag46.xml"/><Relationship Id="rId33" Type="http://schemas.openxmlformats.org/officeDocument/2006/relationships/tags" Target="../tags/tag54.xml"/><Relationship Id="rId38" Type="http://schemas.openxmlformats.org/officeDocument/2006/relationships/tags" Target="../tags/tag59.xml"/><Relationship Id="rId2" Type="http://schemas.openxmlformats.org/officeDocument/2006/relationships/tags" Target="../tags/tag23.xml"/><Relationship Id="rId16" Type="http://schemas.openxmlformats.org/officeDocument/2006/relationships/tags" Target="../tags/tag37.xml"/><Relationship Id="rId20" Type="http://schemas.openxmlformats.org/officeDocument/2006/relationships/tags" Target="../tags/tag41.xml"/><Relationship Id="rId29" Type="http://schemas.openxmlformats.org/officeDocument/2006/relationships/tags" Target="../tags/tag50.xml"/><Relationship Id="rId41" Type="http://schemas.openxmlformats.org/officeDocument/2006/relationships/tags" Target="../tags/tag62.xml"/><Relationship Id="rId1" Type="http://schemas.openxmlformats.org/officeDocument/2006/relationships/tags" Target="../tags/tag22.xml"/><Relationship Id="rId6" Type="http://schemas.openxmlformats.org/officeDocument/2006/relationships/tags" Target="../tags/tag27.xml"/><Relationship Id="rId11" Type="http://schemas.openxmlformats.org/officeDocument/2006/relationships/tags" Target="../tags/tag32.xml"/><Relationship Id="rId24" Type="http://schemas.openxmlformats.org/officeDocument/2006/relationships/tags" Target="../tags/tag45.xml"/><Relationship Id="rId32" Type="http://schemas.openxmlformats.org/officeDocument/2006/relationships/tags" Target="../tags/tag53.xml"/><Relationship Id="rId37" Type="http://schemas.openxmlformats.org/officeDocument/2006/relationships/tags" Target="../tags/tag58.xml"/><Relationship Id="rId40" Type="http://schemas.openxmlformats.org/officeDocument/2006/relationships/tags" Target="../tags/tag61.xml"/><Relationship Id="rId5" Type="http://schemas.openxmlformats.org/officeDocument/2006/relationships/tags" Target="../tags/tag26.xml"/><Relationship Id="rId15" Type="http://schemas.openxmlformats.org/officeDocument/2006/relationships/tags" Target="../tags/tag36.xml"/><Relationship Id="rId23" Type="http://schemas.openxmlformats.org/officeDocument/2006/relationships/tags" Target="../tags/tag44.xml"/><Relationship Id="rId28" Type="http://schemas.openxmlformats.org/officeDocument/2006/relationships/tags" Target="../tags/tag49.xml"/><Relationship Id="rId36" Type="http://schemas.openxmlformats.org/officeDocument/2006/relationships/tags" Target="../tags/tag57.xml"/><Relationship Id="rId10" Type="http://schemas.openxmlformats.org/officeDocument/2006/relationships/tags" Target="../tags/tag31.xml"/><Relationship Id="rId19" Type="http://schemas.openxmlformats.org/officeDocument/2006/relationships/tags" Target="../tags/tag40.xml"/><Relationship Id="rId31" Type="http://schemas.openxmlformats.org/officeDocument/2006/relationships/tags" Target="../tags/tag52.xml"/><Relationship Id="rId4" Type="http://schemas.openxmlformats.org/officeDocument/2006/relationships/tags" Target="../tags/tag25.xml"/><Relationship Id="rId9" Type="http://schemas.openxmlformats.org/officeDocument/2006/relationships/tags" Target="../tags/tag30.xml"/><Relationship Id="rId14" Type="http://schemas.openxmlformats.org/officeDocument/2006/relationships/tags" Target="../tags/tag35.xml"/><Relationship Id="rId22" Type="http://schemas.openxmlformats.org/officeDocument/2006/relationships/tags" Target="../tags/tag43.xml"/><Relationship Id="rId27" Type="http://schemas.openxmlformats.org/officeDocument/2006/relationships/tags" Target="../tags/tag48.xml"/><Relationship Id="rId30" Type="http://schemas.openxmlformats.org/officeDocument/2006/relationships/tags" Target="../tags/tag51.xml"/><Relationship Id="rId35" Type="http://schemas.openxmlformats.org/officeDocument/2006/relationships/tags" Target="../tags/tag56.xml"/></Relationships>
</file>

<file path=ppt/slides/_rels/slide6.xml.rels><?xml version="1.0" encoding="UTF-8" standalone="yes"?>
<Relationships xmlns="http://schemas.openxmlformats.org/package/2006/relationships"><Relationship Id="rId8" Type="http://schemas.openxmlformats.org/officeDocument/2006/relationships/tags" Target="../tags/tag70.xml"/><Relationship Id="rId13" Type="http://schemas.openxmlformats.org/officeDocument/2006/relationships/tags" Target="../tags/tag75.xml"/><Relationship Id="rId18" Type="http://schemas.openxmlformats.org/officeDocument/2006/relationships/tags" Target="../tags/tag80.xml"/><Relationship Id="rId26" Type="http://schemas.openxmlformats.org/officeDocument/2006/relationships/tags" Target="../tags/tag88.xml"/><Relationship Id="rId39" Type="http://schemas.openxmlformats.org/officeDocument/2006/relationships/tags" Target="../tags/tag101.xml"/><Relationship Id="rId3" Type="http://schemas.openxmlformats.org/officeDocument/2006/relationships/tags" Target="../tags/tag65.xml"/><Relationship Id="rId21" Type="http://schemas.openxmlformats.org/officeDocument/2006/relationships/tags" Target="../tags/tag83.xml"/><Relationship Id="rId34" Type="http://schemas.openxmlformats.org/officeDocument/2006/relationships/tags" Target="../tags/tag96.xml"/><Relationship Id="rId7" Type="http://schemas.openxmlformats.org/officeDocument/2006/relationships/tags" Target="../tags/tag69.xml"/><Relationship Id="rId12" Type="http://schemas.openxmlformats.org/officeDocument/2006/relationships/tags" Target="../tags/tag74.xml"/><Relationship Id="rId17" Type="http://schemas.openxmlformats.org/officeDocument/2006/relationships/tags" Target="../tags/tag79.xml"/><Relationship Id="rId25" Type="http://schemas.openxmlformats.org/officeDocument/2006/relationships/tags" Target="../tags/tag87.xml"/><Relationship Id="rId33" Type="http://schemas.openxmlformats.org/officeDocument/2006/relationships/tags" Target="../tags/tag95.xml"/><Relationship Id="rId38" Type="http://schemas.openxmlformats.org/officeDocument/2006/relationships/tags" Target="../tags/tag100.xml"/><Relationship Id="rId2" Type="http://schemas.openxmlformats.org/officeDocument/2006/relationships/tags" Target="../tags/tag64.xml"/><Relationship Id="rId16" Type="http://schemas.openxmlformats.org/officeDocument/2006/relationships/tags" Target="../tags/tag78.xml"/><Relationship Id="rId20" Type="http://schemas.openxmlformats.org/officeDocument/2006/relationships/tags" Target="../tags/tag82.xml"/><Relationship Id="rId29" Type="http://schemas.openxmlformats.org/officeDocument/2006/relationships/tags" Target="../tags/tag91.xml"/><Relationship Id="rId41" Type="http://schemas.openxmlformats.org/officeDocument/2006/relationships/slideLayout" Target="../slideLayouts/slideLayout5.xml"/><Relationship Id="rId1" Type="http://schemas.openxmlformats.org/officeDocument/2006/relationships/tags" Target="../tags/tag63.xml"/><Relationship Id="rId6" Type="http://schemas.openxmlformats.org/officeDocument/2006/relationships/tags" Target="../tags/tag68.xml"/><Relationship Id="rId11" Type="http://schemas.openxmlformats.org/officeDocument/2006/relationships/tags" Target="../tags/tag73.xml"/><Relationship Id="rId24" Type="http://schemas.openxmlformats.org/officeDocument/2006/relationships/tags" Target="../tags/tag86.xml"/><Relationship Id="rId32" Type="http://schemas.openxmlformats.org/officeDocument/2006/relationships/tags" Target="../tags/tag94.xml"/><Relationship Id="rId37" Type="http://schemas.openxmlformats.org/officeDocument/2006/relationships/tags" Target="../tags/tag99.xml"/><Relationship Id="rId40" Type="http://schemas.openxmlformats.org/officeDocument/2006/relationships/tags" Target="../tags/tag102.xml"/><Relationship Id="rId5" Type="http://schemas.openxmlformats.org/officeDocument/2006/relationships/tags" Target="../tags/tag67.xml"/><Relationship Id="rId15" Type="http://schemas.openxmlformats.org/officeDocument/2006/relationships/tags" Target="../tags/tag77.xml"/><Relationship Id="rId23" Type="http://schemas.openxmlformats.org/officeDocument/2006/relationships/tags" Target="../tags/tag85.xml"/><Relationship Id="rId28" Type="http://schemas.openxmlformats.org/officeDocument/2006/relationships/tags" Target="../tags/tag90.xml"/><Relationship Id="rId36" Type="http://schemas.openxmlformats.org/officeDocument/2006/relationships/tags" Target="../tags/tag98.xml"/><Relationship Id="rId10" Type="http://schemas.openxmlformats.org/officeDocument/2006/relationships/tags" Target="../tags/tag72.xml"/><Relationship Id="rId19" Type="http://schemas.openxmlformats.org/officeDocument/2006/relationships/tags" Target="../tags/tag81.xml"/><Relationship Id="rId31" Type="http://schemas.openxmlformats.org/officeDocument/2006/relationships/tags" Target="../tags/tag93.xml"/><Relationship Id="rId4" Type="http://schemas.openxmlformats.org/officeDocument/2006/relationships/tags" Target="../tags/tag66.xml"/><Relationship Id="rId9" Type="http://schemas.openxmlformats.org/officeDocument/2006/relationships/tags" Target="../tags/tag71.xml"/><Relationship Id="rId14" Type="http://schemas.openxmlformats.org/officeDocument/2006/relationships/tags" Target="../tags/tag76.xml"/><Relationship Id="rId22" Type="http://schemas.openxmlformats.org/officeDocument/2006/relationships/tags" Target="../tags/tag84.xml"/><Relationship Id="rId27" Type="http://schemas.openxmlformats.org/officeDocument/2006/relationships/tags" Target="../tags/tag89.xml"/><Relationship Id="rId30" Type="http://schemas.openxmlformats.org/officeDocument/2006/relationships/tags" Target="../tags/tag92.xml"/><Relationship Id="rId35" Type="http://schemas.openxmlformats.org/officeDocument/2006/relationships/tags" Target="../tags/tag9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5.xml"/><Relationship Id="rId1" Type="http://schemas.openxmlformats.org/officeDocument/2006/relationships/tags" Target="../tags/tag10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8" Type="http://schemas.openxmlformats.org/officeDocument/2006/relationships/tags" Target="../tags/tag111.xml"/><Relationship Id="rId13" Type="http://schemas.openxmlformats.org/officeDocument/2006/relationships/tags" Target="../tags/tag116.xml"/><Relationship Id="rId3" Type="http://schemas.openxmlformats.org/officeDocument/2006/relationships/tags" Target="../tags/tag106.xml"/><Relationship Id="rId7" Type="http://schemas.openxmlformats.org/officeDocument/2006/relationships/tags" Target="../tags/tag110.xml"/><Relationship Id="rId12" Type="http://schemas.openxmlformats.org/officeDocument/2006/relationships/tags" Target="../tags/tag115.xml"/><Relationship Id="rId2" Type="http://schemas.openxmlformats.org/officeDocument/2006/relationships/tags" Target="../tags/tag105.xml"/><Relationship Id="rId1" Type="http://schemas.openxmlformats.org/officeDocument/2006/relationships/tags" Target="../tags/tag104.xml"/><Relationship Id="rId6" Type="http://schemas.openxmlformats.org/officeDocument/2006/relationships/tags" Target="../tags/tag109.xml"/><Relationship Id="rId11" Type="http://schemas.openxmlformats.org/officeDocument/2006/relationships/tags" Target="../tags/tag114.xml"/><Relationship Id="rId5" Type="http://schemas.openxmlformats.org/officeDocument/2006/relationships/tags" Target="../tags/tag108.xml"/><Relationship Id="rId10" Type="http://schemas.openxmlformats.org/officeDocument/2006/relationships/tags" Target="../tags/tag113.xml"/><Relationship Id="rId4" Type="http://schemas.openxmlformats.org/officeDocument/2006/relationships/tags" Target="../tags/tag107.xml"/><Relationship Id="rId9" Type="http://schemas.openxmlformats.org/officeDocument/2006/relationships/tags" Target="../tags/tag112.xml"/><Relationship Id="rId14"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873125" y="3133428"/>
            <a:ext cx="1928442" cy="455196"/>
          </a:xfrm>
        </p:spPr>
        <p:txBody>
          <a:bodyPr/>
          <a:lstStyle/>
          <a:p>
            <a:r>
              <a:rPr lang="en-US" altLang="zh-CN" dirty="0"/>
              <a:t>07.23-07.25</a:t>
            </a:r>
          </a:p>
        </p:txBody>
      </p:sp>
      <p:sp>
        <p:nvSpPr>
          <p:cNvPr id="4" name="标题 3"/>
          <p:cNvSpPr>
            <a:spLocks noGrp="1"/>
          </p:cNvSpPr>
          <p:nvPr>
            <p:ph type="ctrTitle"/>
          </p:nvPr>
        </p:nvSpPr>
        <p:spPr>
          <a:xfrm>
            <a:off x="873124" y="1605166"/>
            <a:ext cx="6594475" cy="1407996"/>
          </a:xfrm>
        </p:spPr>
        <p:txBody>
          <a:bodyPr/>
          <a:lstStyle/>
          <a:p>
            <a:r>
              <a:rPr lang="zh-CN" altLang="en-US" dirty="0"/>
              <a:t>点燃私域训练营第三期复盘</a:t>
            </a:r>
          </a:p>
        </p:txBody>
      </p:sp>
      <p:sp>
        <p:nvSpPr>
          <p:cNvPr id="6" name="文本占位符 5"/>
          <p:cNvSpPr>
            <a:spLocks noGrp="1"/>
          </p:cNvSpPr>
          <p:nvPr>
            <p:ph type="body" sz="quarter" idx="10"/>
          </p:nvPr>
        </p:nvSpPr>
        <p:spPr/>
        <p:txBody>
          <a:bodyPr/>
          <a:lstStyle/>
          <a:p>
            <a:r>
              <a:rPr lang="zh-CN" altLang="en-US" dirty="0"/>
              <a:t>汇报人：人事行政部</a:t>
            </a:r>
            <a:r>
              <a:rPr lang="en-US" altLang="zh-CN" dirty="0"/>
              <a:t>-</a:t>
            </a:r>
            <a:r>
              <a:rPr lang="zh-CN" altLang="en-US" dirty="0"/>
              <a:t>满月</a:t>
            </a:r>
            <a:endParaRPr lang="en-US" altLang="zh-CN" dirty="0"/>
          </a:p>
        </p:txBody>
      </p:sp>
      <p:sp>
        <p:nvSpPr>
          <p:cNvPr id="7" name="文本占位符 6"/>
          <p:cNvSpPr>
            <a:spLocks noGrp="1"/>
          </p:cNvSpPr>
          <p:nvPr>
            <p:ph type="body" sz="quarter" idx="11"/>
          </p:nvPr>
        </p:nvSpPr>
        <p:spPr/>
        <p:txBody>
          <a:bodyPr/>
          <a:lstStyle/>
          <a:p>
            <a:r>
              <a:rPr lang="zh-CN" altLang="en-US" dirty="0"/>
              <a:t>汇报日期：</a:t>
            </a:r>
            <a:r>
              <a:rPr lang="en-US" altLang="zh-CN" dirty="0"/>
              <a:t>2021.7.29</a:t>
            </a:r>
            <a:endParaRPr lang="en-US" altLang="en-US" dirty="0"/>
          </a:p>
        </p:txBody>
      </p:sp>
    </p:spTree>
    <p:custDataLst>
      <p:tags r:id="rId2"/>
    </p:custDataLst>
    <p:extLst>
      <p:ext uri="{BB962C8B-B14F-4D97-AF65-F5344CB8AC3E}">
        <p14:creationId xmlns:p14="http://schemas.microsoft.com/office/powerpoint/2010/main" val="2271741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8" name="标题 1">
            <a:extLst>
              <a:ext uri="{FF2B5EF4-FFF2-40B4-BE49-F238E27FC236}">
                <a16:creationId xmlns:a16="http://schemas.microsoft.com/office/drawing/2014/main" id="{A063C456-63D9-49D6-A680-AB5AA5CB4C15}"/>
              </a:ext>
            </a:extLst>
          </p:cNvPr>
          <p:cNvSpPr txBox="1">
            <a:spLocks/>
          </p:cNvSpPr>
          <p:nvPr/>
        </p:nvSpPr>
        <p:spPr>
          <a:xfrm>
            <a:off x="660400" y="-1"/>
            <a:ext cx="10858500" cy="1028700"/>
          </a:xfrm>
          <a:prstGeom prst="rect">
            <a:avLst/>
          </a:prstGeom>
        </p:spPr>
        <p:txBody>
          <a:bodyPr vert="horz" lIns="91440" tIns="45720" rIns="91440" bIns="45720" rtlCol="0" anchor="b">
            <a:norm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未来的机会（推广渠道）</a:t>
            </a:r>
          </a:p>
        </p:txBody>
      </p:sp>
      <p:sp>
        <p:nvSpPr>
          <p:cNvPr id="2" name="矩形 1">
            <a:extLst>
              <a:ext uri="{FF2B5EF4-FFF2-40B4-BE49-F238E27FC236}">
                <a16:creationId xmlns:a16="http://schemas.microsoft.com/office/drawing/2014/main" id="{1EFE5779-76AF-4641-89DB-1AA9B9F27CA2}"/>
              </a:ext>
            </a:extLst>
          </p:cNvPr>
          <p:cNvSpPr/>
          <p:nvPr/>
        </p:nvSpPr>
        <p:spPr>
          <a:xfrm>
            <a:off x="365760" y="2716530"/>
            <a:ext cx="1386840" cy="12877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推广渠道</a:t>
            </a:r>
          </a:p>
        </p:txBody>
      </p:sp>
      <p:sp>
        <p:nvSpPr>
          <p:cNvPr id="6" name="左大括号 5">
            <a:extLst>
              <a:ext uri="{FF2B5EF4-FFF2-40B4-BE49-F238E27FC236}">
                <a16:creationId xmlns:a16="http://schemas.microsoft.com/office/drawing/2014/main" id="{6A5C641C-8CC8-48BF-9756-DC6B1F49327E}"/>
              </a:ext>
            </a:extLst>
          </p:cNvPr>
          <p:cNvSpPr/>
          <p:nvPr/>
        </p:nvSpPr>
        <p:spPr>
          <a:xfrm>
            <a:off x="1828800" y="2324100"/>
            <a:ext cx="624840" cy="25527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7" name="矩形 6">
            <a:extLst>
              <a:ext uri="{FF2B5EF4-FFF2-40B4-BE49-F238E27FC236}">
                <a16:creationId xmlns:a16="http://schemas.microsoft.com/office/drawing/2014/main" id="{C2A4A6CC-663A-4CC0-8D6A-23CBD5ACC706}"/>
              </a:ext>
            </a:extLst>
          </p:cNvPr>
          <p:cNvSpPr/>
          <p:nvPr/>
        </p:nvSpPr>
        <p:spPr>
          <a:xfrm>
            <a:off x="2674620" y="1859280"/>
            <a:ext cx="1363980" cy="1028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公开课</a:t>
            </a:r>
          </a:p>
        </p:txBody>
      </p:sp>
      <p:sp>
        <p:nvSpPr>
          <p:cNvPr id="9" name="矩形 8">
            <a:extLst>
              <a:ext uri="{FF2B5EF4-FFF2-40B4-BE49-F238E27FC236}">
                <a16:creationId xmlns:a16="http://schemas.microsoft.com/office/drawing/2014/main" id="{B3D8CC9C-4746-4D76-9C3F-EC4E0150A3CA}"/>
              </a:ext>
            </a:extLst>
          </p:cNvPr>
          <p:cNvSpPr/>
          <p:nvPr/>
        </p:nvSpPr>
        <p:spPr>
          <a:xfrm>
            <a:off x="2674620" y="4362450"/>
            <a:ext cx="1363980" cy="1028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公众号</a:t>
            </a:r>
          </a:p>
        </p:txBody>
      </p:sp>
      <p:sp>
        <p:nvSpPr>
          <p:cNvPr id="8" name="左大括号 7">
            <a:extLst>
              <a:ext uri="{FF2B5EF4-FFF2-40B4-BE49-F238E27FC236}">
                <a16:creationId xmlns:a16="http://schemas.microsoft.com/office/drawing/2014/main" id="{146204DC-26C6-4167-874C-F71DAFA8965C}"/>
              </a:ext>
            </a:extLst>
          </p:cNvPr>
          <p:cNvSpPr/>
          <p:nvPr/>
        </p:nvSpPr>
        <p:spPr>
          <a:xfrm>
            <a:off x="4130039" y="1638299"/>
            <a:ext cx="838200" cy="1249681"/>
          </a:xfrm>
          <a:prstGeom prst="leftBrace">
            <a:avLst>
              <a:gd name="adj1" fmla="val 8333"/>
              <a:gd name="adj2" fmla="val 51829"/>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6" name="矩形 15">
            <a:extLst>
              <a:ext uri="{FF2B5EF4-FFF2-40B4-BE49-F238E27FC236}">
                <a16:creationId xmlns:a16="http://schemas.microsoft.com/office/drawing/2014/main" id="{A16C7A67-4B9C-4AA6-82E2-BF0D96798DC0}"/>
              </a:ext>
            </a:extLst>
          </p:cNvPr>
          <p:cNvSpPr/>
          <p:nvPr/>
        </p:nvSpPr>
        <p:spPr>
          <a:xfrm>
            <a:off x="5059678" y="4545330"/>
            <a:ext cx="1272540" cy="6629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定期推文</a:t>
            </a:r>
          </a:p>
        </p:txBody>
      </p:sp>
      <p:cxnSp>
        <p:nvCxnSpPr>
          <p:cNvPr id="21" name="直接连接符 20">
            <a:extLst>
              <a:ext uri="{FF2B5EF4-FFF2-40B4-BE49-F238E27FC236}">
                <a16:creationId xmlns:a16="http://schemas.microsoft.com/office/drawing/2014/main" id="{6A7BC2CB-2D6D-4C3B-9574-9B8091AF71C1}"/>
              </a:ext>
            </a:extLst>
          </p:cNvPr>
          <p:cNvCxnSpPr/>
          <p:nvPr/>
        </p:nvCxnSpPr>
        <p:spPr>
          <a:xfrm>
            <a:off x="6332218" y="2815591"/>
            <a:ext cx="617220"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右大括号 18">
            <a:extLst>
              <a:ext uri="{FF2B5EF4-FFF2-40B4-BE49-F238E27FC236}">
                <a16:creationId xmlns:a16="http://schemas.microsoft.com/office/drawing/2014/main" id="{FDF366B2-FC8E-4728-BE24-50B9F67E0BC1}"/>
              </a:ext>
            </a:extLst>
          </p:cNvPr>
          <p:cNvSpPr/>
          <p:nvPr/>
        </p:nvSpPr>
        <p:spPr>
          <a:xfrm>
            <a:off x="7070090" y="1565910"/>
            <a:ext cx="288293" cy="186309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3" name="矩形 22">
            <a:extLst>
              <a:ext uri="{FF2B5EF4-FFF2-40B4-BE49-F238E27FC236}">
                <a16:creationId xmlns:a16="http://schemas.microsoft.com/office/drawing/2014/main" id="{1A3A4688-C45D-4062-AFAC-08EB18734569}"/>
              </a:ext>
            </a:extLst>
          </p:cNvPr>
          <p:cNvSpPr/>
          <p:nvPr/>
        </p:nvSpPr>
        <p:spPr>
          <a:xfrm>
            <a:off x="7420611" y="2038349"/>
            <a:ext cx="3719829"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能设置什么活动或初阶试听课程？可结合社群运营，将种子用户转化？</a:t>
            </a:r>
          </a:p>
        </p:txBody>
      </p:sp>
      <p:cxnSp>
        <p:nvCxnSpPr>
          <p:cNvPr id="25" name="直接连接符 24">
            <a:extLst>
              <a:ext uri="{FF2B5EF4-FFF2-40B4-BE49-F238E27FC236}">
                <a16:creationId xmlns:a16="http://schemas.microsoft.com/office/drawing/2014/main" id="{2A575F2C-88C8-48A9-9112-C21098C27D44}"/>
              </a:ext>
            </a:extLst>
          </p:cNvPr>
          <p:cNvCxnSpPr>
            <a:cxnSpLocks/>
          </p:cNvCxnSpPr>
          <p:nvPr/>
        </p:nvCxnSpPr>
        <p:spPr>
          <a:xfrm>
            <a:off x="4038600" y="4876800"/>
            <a:ext cx="1021078"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矩形 23">
            <a:extLst>
              <a:ext uri="{FF2B5EF4-FFF2-40B4-BE49-F238E27FC236}">
                <a16:creationId xmlns:a16="http://schemas.microsoft.com/office/drawing/2014/main" id="{AA4F4148-DDDC-4823-8F1C-230F6FE372A0}"/>
              </a:ext>
            </a:extLst>
          </p:cNvPr>
          <p:cNvSpPr/>
          <p:nvPr/>
        </p:nvSpPr>
        <p:spPr>
          <a:xfrm>
            <a:off x="4977129" y="1333499"/>
            <a:ext cx="2084071"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0.5</a:t>
            </a:r>
            <a:r>
              <a:rPr lang="zh-CN" altLang="en-US" dirty="0"/>
              <a:t>天公开课，吸引有意向客户试听</a:t>
            </a:r>
          </a:p>
        </p:txBody>
      </p:sp>
      <p:sp>
        <p:nvSpPr>
          <p:cNvPr id="26" name="矩形 25">
            <a:extLst>
              <a:ext uri="{FF2B5EF4-FFF2-40B4-BE49-F238E27FC236}">
                <a16:creationId xmlns:a16="http://schemas.microsoft.com/office/drawing/2014/main" id="{60B08AD6-8B12-4595-B647-0F3D00E0D613}"/>
              </a:ext>
            </a:extLst>
          </p:cNvPr>
          <p:cNvSpPr/>
          <p:nvPr/>
        </p:nvSpPr>
        <p:spPr>
          <a:xfrm>
            <a:off x="4968239" y="2596514"/>
            <a:ext cx="2084071" cy="958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利益点：赠送月刊？白皮书？线上及线下资料？</a:t>
            </a:r>
          </a:p>
        </p:txBody>
      </p:sp>
    </p:spTree>
    <p:custDataLst>
      <p:tags r:id="rId1"/>
    </p:custDataLst>
    <p:extLst>
      <p:ext uri="{BB962C8B-B14F-4D97-AF65-F5344CB8AC3E}">
        <p14:creationId xmlns:p14="http://schemas.microsoft.com/office/powerpoint/2010/main" val="1065565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8" name="标题 1">
            <a:extLst>
              <a:ext uri="{FF2B5EF4-FFF2-40B4-BE49-F238E27FC236}">
                <a16:creationId xmlns:a16="http://schemas.microsoft.com/office/drawing/2014/main" id="{A063C456-63D9-49D6-A680-AB5AA5CB4C15}"/>
              </a:ext>
            </a:extLst>
          </p:cNvPr>
          <p:cNvSpPr txBox="1">
            <a:spLocks/>
          </p:cNvSpPr>
          <p:nvPr/>
        </p:nvSpPr>
        <p:spPr>
          <a:xfrm>
            <a:off x="660400" y="-1"/>
            <a:ext cx="10858500" cy="1028700"/>
          </a:xfrm>
          <a:prstGeom prst="rect">
            <a:avLst/>
          </a:prstGeom>
        </p:spPr>
        <p:txBody>
          <a:bodyPr vert="horz" lIns="91440" tIns="45720" rIns="91440" bIns="45720" rtlCol="0" anchor="b">
            <a:norm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未来的机会（价格</a:t>
            </a:r>
            <a:r>
              <a:rPr lang="en-US" altLang="zh-CN" sz="2800" b="1" dirty="0"/>
              <a:t>+</a:t>
            </a:r>
            <a:r>
              <a:rPr lang="zh-CN" altLang="en-US" sz="2800" b="1" dirty="0"/>
              <a:t>招生策略）</a:t>
            </a:r>
          </a:p>
        </p:txBody>
      </p:sp>
      <p:sp>
        <p:nvSpPr>
          <p:cNvPr id="2" name="矩形 1">
            <a:extLst>
              <a:ext uri="{FF2B5EF4-FFF2-40B4-BE49-F238E27FC236}">
                <a16:creationId xmlns:a16="http://schemas.microsoft.com/office/drawing/2014/main" id="{1EFE5779-76AF-4641-89DB-1AA9B9F27CA2}"/>
              </a:ext>
            </a:extLst>
          </p:cNvPr>
          <p:cNvSpPr/>
          <p:nvPr/>
        </p:nvSpPr>
        <p:spPr>
          <a:xfrm>
            <a:off x="365760" y="2716530"/>
            <a:ext cx="1386840" cy="12877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定价及招生策略</a:t>
            </a:r>
          </a:p>
        </p:txBody>
      </p:sp>
      <p:sp>
        <p:nvSpPr>
          <p:cNvPr id="6" name="左大括号 5">
            <a:extLst>
              <a:ext uri="{FF2B5EF4-FFF2-40B4-BE49-F238E27FC236}">
                <a16:creationId xmlns:a16="http://schemas.microsoft.com/office/drawing/2014/main" id="{6A5C641C-8CC8-48BF-9756-DC6B1F49327E}"/>
              </a:ext>
            </a:extLst>
          </p:cNvPr>
          <p:cNvSpPr/>
          <p:nvPr/>
        </p:nvSpPr>
        <p:spPr>
          <a:xfrm>
            <a:off x="1828800" y="2324100"/>
            <a:ext cx="624840" cy="25527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7" name="矩形 6">
            <a:extLst>
              <a:ext uri="{FF2B5EF4-FFF2-40B4-BE49-F238E27FC236}">
                <a16:creationId xmlns:a16="http://schemas.microsoft.com/office/drawing/2014/main" id="{C2A4A6CC-663A-4CC0-8D6A-23CBD5ACC706}"/>
              </a:ext>
            </a:extLst>
          </p:cNvPr>
          <p:cNvSpPr/>
          <p:nvPr/>
        </p:nvSpPr>
        <p:spPr>
          <a:xfrm>
            <a:off x="2674620" y="1859280"/>
            <a:ext cx="1363980" cy="1028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新用户</a:t>
            </a:r>
          </a:p>
        </p:txBody>
      </p:sp>
      <p:sp>
        <p:nvSpPr>
          <p:cNvPr id="9" name="矩形 8">
            <a:extLst>
              <a:ext uri="{FF2B5EF4-FFF2-40B4-BE49-F238E27FC236}">
                <a16:creationId xmlns:a16="http://schemas.microsoft.com/office/drawing/2014/main" id="{B3D8CC9C-4746-4D76-9C3F-EC4E0150A3CA}"/>
              </a:ext>
            </a:extLst>
          </p:cNvPr>
          <p:cNvSpPr/>
          <p:nvPr/>
        </p:nvSpPr>
        <p:spPr>
          <a:xfrm>
            <a:off x="2674620" y="4362450"/>
            <a:ext cx="1363980" cy="1028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老用户</a:t>
            </a:r>
          </a:p>
        </p:txBody>
      </p:sp>
      <p:sp>
        <p:nvSpPr>
          <p:cNvPr id="8" name="左大括号 7">
            <a:extLst>
              <a:ext uri="{FF2B5EF4-FFF2-40B4-BE49-F238E27FC236}">
                <a16:creationId xmlns:a16="http://schemas.microsoft.com/office/drawing/2014/main" id="{146204DC-26C6-4167-874C-F71DAFA8965C}"/>
              </a:ext>
            </a:extLst>
          </p:cNvPr>
          <p:cNvSpPr/>
          <p:nvPr/>
        </p:nvSpPr>
        <p:spPr>
          <a:xfrm>
            <a:off x="4130039" y="1638299"/>
            <a:ext cx="838200" cy="1249681"/>
          </a:xfrm>
          <a:prstGeom prst="leftBrace">
            <a:avLst>
              <a:gd name="adj1" fmla="val 8333"/>
              <a:gd name="adj2" fmla="val 51829"/>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0" name="矩形 9">
            <a:extLst>
              <a:ext uri="{FF2B5EF4-FFF2-40B4-BE49-F238E27FC236}">
                <a16:creationId xmlns:a16="http://schemas.microsoft.com/office/drawing/2014/main" id="{94ED2345-11FC-4016-89DE-963A6E84489C}"/>
              </a:ext>
            </a:extLst>
          </p:cNvPr>
          <p:cNvSpPr/>
          <p:nvPr/>
        </p:nvSpPr>
        <p:spPr>
          <a:xfrm>
            <a:off x="5059678" y="1383029"/>
            <a:ext cx="1272540" cy="6629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本地学员</a:t>
            </a:r>
          </a:p>
        </p:txBody>
      </p:sp>
      <p:sp>
        <p:nvSpPr>
          <p:cNvPr id="12" name="矩形 11">
            <a:extLst>
              <a:ext uri="{FF2B5EF4-FFF2-40B4-BE49-F238E27FC236}">
                <a16:creationId xmlns:a16="http://schemas.microsoft.com/office/drawing/2014/main" id="{86CDE813-A4D8-438E-BE75-EB30A26C34BB}"/>
              </a:ext>
            </a:extLst>
          </p:cNvPr>
          <p:cNvSpPr/>
          <p:nvPr/>
        </p:nvSpPr>
        <p:spPr>
          <a:xfrm>
            <a:off x="5059678" y="2484121"/>
            <a:ext cx="1272540" cy="6629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外地学员</a:t>
            </a:r>
          </a:p>
        </p:txBody>
      </p:sp>
      <p:sp>
        <p:nvSpPr>
          <p:cNvPr id="16" name="矩形 15">
            <a:extLst>
              <a:ext uri="{FF2B5EF4-FFF2-40B4-BE49-F238E27FC236}">
                <a16:creationId xmlns:a16="http://schemas.microsoft.com/office/drawing/2014/main" id="{A16C7A67-4B9C-4AA6-82E2-BF0D96798DC0}"/>
              </a:ext>
            </a:extLst>
          </p:cNvPr>
          <p:cNvSpPr/>
          <p:nvPr/>
        </p:nvSpPr>
        <p:spPr>
          <a:xfrm>
            <a:off x="5059678" y="4545330"/>
            <a:ext cx="1272540" cy="6629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优惠码（</a:t>
            </a:r>
            <a:r>
              <a:rPr lang="en-US" altLang="zh-CN" dirty="0"/>
              <a:t>F</a:t>
            </a:r>
            <a:r>
              <a:rPr lang="zh-CN" altLang="en-US" dirty="0"/>
              <a:t>码）</a:t>
            </a:r>
          </a:p>
        </p:txBody>
      </p:sp>
      <p:cxnSp>
        <p:nvCxnSpPr>
          <p:cNvPr id="18" name="直接连接符 17">
            <a:extLst>
              <a:ext uri="{FF2B5EF4-FFF2-40B4-BE49-F238E27FC236}">
                <a16:creationId xmlns:a16="http://schemas.microsoft.com/office/drawing/2014/main" id="{CD7197F8-80E2-4F55-94CC-2E5EA0D04D18}"/>
              </a:ext>
            </a:extLst>
          </p:cNvPr>
          <p:cNvCxnSpPr/>
          <p:nvPr/>
        </p:nvCxnSpPr>
        <p:spPr>
          <a:xfrm>
            <a:off x="6332218" y="1798320"/>
            <a:ext cx="617220"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矩形 19">
            <a:extLst>
              <a:ext uri="{FF2B5EF4-FFF2-40B4-BE49-F238E27FC236}">
                <a16:creationId xmlns:a16="http://schemas.microsoft.com/office/drawing/2014/main" id="{0C6E8FD6-885A-4B74-939B-82E7E2F92BAD}"/>
              </a:ext>
            </a:extLst>
          </p:cNvPr>
          <p:cNvSpPr/>
          <p:nvPr/>
        </p:nvSpPr>
        <p:spPr>
          <a:xfrm>
            <a:off x="6968488" y="1466850"/>
            <a:ext cx="1272540" cy="6629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提高定价后给折扣</a:t>
            </a:r>
          </a:p>
        </p:txBody>
      </p:sp>
      <p:cxnSp>
        <p:nvCxnSpPr>
          <p:cNvPr id="21" name="直接连接符 20">
            <a:extLst>
              <a:ext uri="{FF2B5EF4-FFF2-40B4-BE49-F238E27FC236}">
                <a16:creationId xmlns:a16="http://schemas.microsoft.com/office/drawing/2014/main" id="{6A7BC2CB-2D6D-4C3B-9574-9B8091AF71C1}"/>
              </a:ext>
            </a:extLst>
          </p:cNvPr>
          <p:cNvCxnSpPr/>
          <p:nvPr/>
        </p:nvCxnSpPr>
        <p:spPr>
          <a:xfrm>
            <a:off x="6332218" y="2815591"/>
            <a:ext cx="617220"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矩形 21">
            <a:extLst>
              <a:ext uri="{FF2B5EF4-FFF2-40B4-BE49-F238E27FC236}">
                <a16:creationId xmlns:a16="http://schemas.microsoft.com/office/drawing/2014/main" id="{C65B3E9B-B58B-488A-B9A3-F64CD6CC7303}"/>
              </a:ext>
            </a:extLst>
          </p:cNvPr>
          <p:cNvSpPr/>
          <p:nvPr/>
        </p:nvSpPr>
        <p:spPr>
          <a:xfrm>
            <a:off x="6968488" y="2484120"/>
            <a:ext cx="2967992" cy="12039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本地学员折扣基础上，减</a:t>
            </a:r>
            <a:r>
              <a:rPr lang="en-US" altLang="zh-CN" dirty="0"/>
              <a:t>2000</a:t>
            </a:r>
            <a:r>
              <a:rPr lang="zh-CN" altLang="en-US" dirty="0"/>
              <a:t>元路费进行招生</a:t>
            </a:r>
          </a:p>
        </p:txBody>
      </p:sp>
      <p:sp>
        <p:nvSpPr>
          <p:cNvPr id="19" name="右大括号 18">
            <a:extLst>
              <a:ext uri="{FF2B5EF4-FFF2-40B4-BE49-F238E27FC236}">
                <a16:creationId xmlns:a16="http://schemas.microsoft.com/office/drawing/2014/main" id="{FDF366B2-FC8E-4728-BE24-50B9F67E0BC1}"/>
              </a:ext>
            </a:extLst>
          </p:cNvPr>
          <p:cNvSpPr/>
          <p:nvPr/>
        </p:nvSpPr>
        <p:spPr>
          <a:xfrm>
            <a:off x="10081260" y="1466850"/>
            <a:ext cx="358140" cy="206121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3" name="矩形 22">
            <a:extLst>
              <a:ext uri="{FF2B5EF4-FFF2-40B4-BE49-F238E27FC236}">
                <a16:creationId xmlns:a16="http://schemas.microsoft.com/office/drawing/2014/main" id="{1A3A4688-C45D-4062-AFAC-08EB18734569}"/>
              </a:ext>
            </a:extLst>
          </p:cNvPr>
          <p:cNvSpPr/>
          <p:nvPr/>
        </p:nvSpPr>
        <p:spPr>
          <a:xfrm>
            <a:off x="10515599" y="2129790"/>
            <a:ext cx="1421129"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不低于目前单人价格</a:t>
            </a:r>
          </a:p>
        </p:txBody>
      </p:sp>
      <p:cxnSp>
        <p:nvCxnSpPr>
          <p:cNvPr id="25" name="直接连接符 24">
            <a:extLst>
              <a:ext uri="{FF2B5EF4-FFF2-40B4-BE49-F238E27FC236}">
                <a16:creationId xmlns:a16="http://schemas.microsoft.com/office/drawing/2014/main" id="{2A575F2C-88C8-48A9-9112-C21098C27D44}"/>
              </a:ext>
            </a:extLst>
          </p:cNvPr>
          <p:cNvCxnSpPr>
            <a:cxnSpLocks/>
          </p:cNvCxnSpPr>
          <p:nvPr/>
        </p:nvCxnSpPr>
        <p:spPr>
          <a:xfrm>
            <a:off x="4038600" y="4876800"/>
            <a:ext cx="1021078" cy="0"/>
          </a:xfrm>
          <a:prstGeom prst="line">
            <a:avLst/>
          </a:prstGeom>
        </p:spPr>
        <p:style>
          <a:lnRef idx="1">
            <a:schemeClr val="accent1"/>
          </a:lnRef>
          <a:fillRef idx="0">
            <a:schemeClr val="accent1"/>
          </a:fillRef>
          <a:effectRef idx="0">
            <a:schemeClr val="accent1"/>
          </a:effectRef>
          <a:fontRef idx="minor">
            <a:schemeClr val="tx1"/>
          </a:fontRef>
        </p:style>
      </p:cxnSp>
      <p:sp>
        <p:nvSpPr>
          <p:cNvPr id="27" name="矩形 26">
            <a:extLst>
              <a:ext uri="{FF2B5EF4-FFF2-40B4-BE49-F238E27FC236}">
                <a16:creationId xmlns:a16="http://schemas.microsoft.com/office/drawing/2014/main" id="{D23F736E-2ED3-4294-B760-FF4D29566B55}"/>
              </a:ext>
            </a:extLst>
          </p:cNvPr>
          <p:cNvSpPr/>
          <p:nvPr/>
        </p:nvSpPr>
        <p:spPr>
          <a:xfrm>
            <a:off x="6976110" y="4457697"/>
            <a:ext cx="2960370" cy="12039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老用户介绍的学员，享受立减折扣，不低于外地学员参训价格</a:t>
            </a:r>
          </a:p>
        </p:txBody>
      </p:sp>
      <p:cxnSp>
        <p:nvCxnSpPr>
          <p:cNvPr id="29" name="直接连接符 28">
            <a:extLst>
              <a:ext uri="{FF2B5EF4-FFF2-40B4-BE49-F238E27FC236}">
                <a16:creationId xmlns:a16="http://schemas.microsoft.com/office/drawing/2014/main" id="{8C2E1B71-4083-4741-ACA4-C9A16F2E2619}"/>
              </a:ext>
            </a:extLst>
          </p:cNvPr>
          <p:cNvCxnSpPr/>
          <p:nvPr/>
        </p:nvCxnSpPr>
        <p:spPr>
          <a:xfrm>
            <a:off x="6351268" y="4876800"/>
            <a:ext cx="617220" cy="0"/>
          </a:xfrm>
          <a:prstGeom prst="line">
            <a:avLst/>
          </a:prstGeom>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0104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a:t>学员管理</a:t>
            </a:r>
          </a:p>
        </p:txBody>
      </p:sp>
      <p:sp>
        <p:nvSpPr>
          <p:cNvPr id="6" name="文本占位符 5"/>
          <p:cNvSpPr>
            <a:spLocks noGrp="1"/>
          </p:cNvSpPr>
          <p:nvPr>
            <p:ph type="body" idx="1"/>
          </p:nvPr>
        </p:nvSpPr>
        <p:spPr/>
        <p:txBody>
          <a:bodyPr/>
          <a:lstStyle/>
          <a:p>
            <a:pPr lvl="0"/>
            <a:r>
              <a:rPr lang="en-US" altLang="zh-CN" dirty="0"/>
              <a:t>The student management</a:t>
            </a:r>
          </a:p>
        </p:txBody>
      </p:sp>
      <p:sp>
        <p:nvSpPr>
          <p:cNvPr id="9" name="文本框 8">
            <a:extLst>
              <a:ext uri="{FF2B5EF4-FFF2-40B4-BE49-F238E27FC236}">
                <a16:creationId xmlns:a16="http://schemas.microsoft.com/office/drawing/2014/main" id="{04F69230-F3A6-4586-9371-A858F4763E9F}"/>
              </a:ext>
            </a:extLst>
          </p:cNvPr>
          <p:cNvSpPr txBox="1"/>
          <p:nvPr/>
        </p:nvSpPr>
        <p:spPr>
          <a:xfrm>
            <a:off x="6220873" y="2231063"/>
            <a:ext cx="1348327" cy="1197937"/>
          </a:xfrm>
          <a:prstGeom prst="rect">
            <a:avLst/>
          </a:prstGeom>
          <a:noFill/>
          <a:ln w="117475">
            <a:noFill/>
          </a:ln>
        </p:spPr>
        <p:txBody>
          <a:bodyPr wrap="none" rtlCol="0">
            <a:prstTxWarp prst="textPlain">
              <a:avLst/>
            </a:prstTxWarp>
            <a:spAutoFit/>
          </a:bodyPr>
          <a:lstStyle/>
          <a:p>
            <a:r>
              <a:rPr lang="en-US" altLang="zh-CN" spc="100" dirty="0">
                <a:solidFill>
                  <a:schemeClr val="accent1"/>
                </a:solidFill>
                <a:latin typeface="Impact" panose="020B0806030902050204" pitchFamily="34" charset="0"/>
                <a:cs typeface="Arial" panose="020B0604020202020204" pitchFamily="34" charset="0"/>
              </a:rPr>
              <a:t>/02</a:t>
            </a:r>
            <a:endParaRPr lang="zh-CN" altLang="en-US" spc="100" dirty="0">
              <a:solidFill>
                <a:schemeClr val="accent1"/>
              </a:solidFill>
              <a:latin typeface="Impact" panose="020B080603090205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25372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95" name="Rectangle 10">
            <a:extLst>
              <a:ext uri="{FF2B5EF4-FFF2-40B4-BE49-F238E27FC236}">
                <a16:creationId xmlns:a16="http://schemas.microsoft.com/office/drawing/2014/main" id="{EB08811A-69A0-4B03-AD69-4D4093A4A1A1}"/>
              </a:ext>
            </a:extLst>
          </p:cNvPr>
          <p:cNvSpPr>
            <a:spLocks noChangeArrowheads="1"/>
          </p:cNvSpPr>
          <p:nvPr/>
        </p:nvSpPr>
        <p:spPr bwMode="auto">
          <a:xfrm>
            <a:off x="809622" y="2219171"/>
            <a:ext cx="3659316" cy="17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90" name="Right Arrow 16">
            <a:extLst>
              <a:ext uri="{FF2B5EF4-FFF2-40B4-BE49-F238E27FC236}">
                <a16:creationId xmlns:a16="http://schemas.microsoft.com/office/drawing/2014/main" id="{C18997BC-8A46-4480-BDE2-8A42CE9D6E96}"/>
              </a:ext>
            </a:extLst>
          </p:cNvPr>
          <p:cNvSpPr/>
          <p:nvPr/>
        </p:nvSpPr>
        <p:spPr>
          <a:xfrm>
            <a:off x="4284309" y="3338119"/>
            <a:ext cx="174147" cy="156344"/>
          </a:xfrm>
          <a:custGeom>
            <a:avLst/>
            <a:gdLst>
              <a:gd name="T0" fmla="*/ 4048 w 6714"/>
              <a:gd name="T1" fmla="*/ 194 h 6036"/>
              <a:gd name="T2" fmla="*/ 3696 w 6714"/>
              <a:gd name="T3" fmla="*/ 340 h 6036"/>
              <a:gd name="T4" fmla="*/ 3696 w 6714"/>
              <a:gd name="T5" fmla="*/ 1283 h 6036"/>
              <a:gd name="T6" fmla="*/ 199 w 6714"/>
              <a:gd name="T7" fmla="*/ 1283 h 6036"/>
              <a:gd name="T8" fmla="*/ 0 w 6714"/>
              <a:gd name="T9" fmla="*/ 1482 h 6036"/>
              <a:gd name="T10" fmla="*/ 0 w 6714"/>
              <a:gd name="T11" fmla="*/ 4553 h 6036"/>
              <a:gd name="T12" fmla="*/ 199 w 6714"/>
              <a:gd name="T13" fmla="*/ 4752 h 6036"/>
              <a:gd name="T14" fmla="*/ 3696 w 6714"/>
              <a:gd name="T15" fmla="*/ 4752 h 6036"/>
              <a:gd name="T16" fmla="*/ 3696 w 6714"/>
              <a:gd name="T17" fmla="*/ 5696 h 6036"/>
              <a:gd name="T18" fmla="*/ 4048 w 6714"/>
              <a:gd name="T19" fmla="*/ 5842 h 6036"/>
              <a:gd name="T20" fmla="*/ 6520 w 6714"/>
              <a:gd name="T21" fmla="*/ 3369 h 6036"/>
              <a:gd name="T22" fmla="*/ 6520 w 6714"/>
              <a:gd name="T23" fmla="*/ 2666 h 6036"/>
              <a:gd name="T24" fmla="*/ 4048 w 6714"/>
              <a:gd name="T25" fmla="*/ 194 h 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14" h="6036">
                <a:moveTo>
                  <a:pt x="4048" y="194"/>
                </a:moveTo>
                <a:cubicBezTo>
                  <a:pt x="3853" y="0"/>
                  <a:pt x="3696" y="65"/>
                  <a:pt x="3696" y="340"/>
                </a:cubicBezTo>
                <a:lnTo>
                  <a:pt x="3696" y="1283"/>
                </a:lnTo>
                <a:lnTo>
                  <a:pt x="199" y="1283"/>
                </a:lnTo>
                <a:cubicBezTo>
                  <a:pt x="89" y="1283"/>
                  <a:pt x="0" y="1372"/>
                  <a:pt x="0" y="1482"/>
                </a:cubicBezTo>
                <a:lnTo>
                  <a:pt x="0" y="4553"/>
                </a:lnTo>
                <a:cubicBezTo>
                  <a:pt x="0" y="4663"/>
                  <a:pt x="89" y="4752"/>
                  <a:pt x="199" y="4752"/>
                </a:cubicBezTo>
                <a:lnTo>
                  <a:pt x="3696" y="4752"/>
                </a:lnTo>
                <a:lnTo>
                  <a:pt x="3696" y="5696"/>
                </a:lnTo>
                <a:cubicBezTo>
                  <a:pt x="3696" y="5971"/>
                  <a:pt x="3853" y="6036"/>
                  <a:pt x="4048" y="5842"/>
                </a:cubicBezTo>
                <a:lnTo>
                  <a:pt x="6520" y="3369"/>
                </a:lnTo>
                <a:cubicBezTo>
                  <a:pt x="6714" y="3175"/>
                  <a:pt x="6714" y="2860"/>
                  <a:pt x="6520" y="2666"/>
                </a:cubicBezTo>
                <a:lnTo>
                  <a:pt x="4048" y="194"/>
                </a:lnTo>
                <a:close/>
              </a:path>
            </a:pathLst>
          </a:custGeom>
          <a:solidFill>
            <a:srgbClr val="867B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91" name="Right Arrow 751">
            <a:extLst>
              <a:ext uri="{FF2B5EF4-FFF2-40B4-BE49-F238E27FC236}">
                <a16:creationId xmlns:a16="http://schemas.microsoft.com/office/drawing/2014/main" id="{262E38B2-0226-44BA-9105-CB532FA15FCA}"/>
              </a:ext>
            </a:extLst>
          </p:cNvPr>
          <p:cNvSpPr/>
          <p:nvPr/>
        </p:nvSpPr>
        <p:spPr>
          <a:xfrm>
            <a:off x="7720848" y="3338119"/>
            <a:ext cx="174147" cy="156344"/>
          </a:xfrm>
          <a:custGeom>
            <a:avLst/>
            <a:gdLst>
              <a:gd name="T0" fmla="*/ 4048 w 6714"/>
              <a:gd name="T1" fmla="*/ 194 h 6036"/>
              <a:gd name="T2" fmla="*/ 3696 w 6714"/>
              <a:gd name="T3" fmla="*/ 340 h 6036"/>
              <a:gd name="T4" fmla="*/ 3696 w 6714"/>
              <a:gd name="T5" fmla="*/ 1283 h 6036"/>
              <a:gd name="T6" fmla="*/ 199 w 6714"/>
              <a:gd name="T7" fmla="*/ 1283 h 6036"/>
              <a:gd name="T8" fmla="*/ 0 w 6714"/>
              <a:gd name="T9" fmla="*/ 1482 h 6036"/>
              <a:gd name="T10" fmla="*/ 0 w 6714"/>
              <a:gd name="T11" fmla="*/ 4553 h 6036"/>
              <a:gd name="T12" fmla="*/ 199 w 6714"/>
              <a:gd name="T13" fmla="*/ 4752 h 6036"/>
              <a:gd name="T14" fmla="*/ 3696 w 6714"/>
              <a:gd name="T15" fmla="*/ 4752 h 6036"/>
              <a:gd name="T16" fmla="*/ 3696 w 6714"/>
              <a:gd name="T17" fmla="*/ 5696 h 6036"/>
              <a:gd name="T18" fmla="*/ 4048 w 6714"/>
              <a:gd name="T19" fmla="*/ 5842 h 6036"/>
              <a:gd name="T20" fmla="*/ 6520 w 6714"/>
              <a:gd name="T21" fmla="*/ 3369 h 6036"/>
              <a:gd name="T22" fmla="*/ 6520 w 6714"/>
              <a:gd name="T23" fmla="*/ 2666 h 6036"/>
              <a:gd name="T24" fmla="*/ 4048 w 6714"/>
              <a:gd name="T25" fmla="*/ 194 h 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14" h="6036">
                <a:moveTo>
                  <a:pt x="4048" y="194"/>
                </a:moveTo>
                <a:cubicBezTo>
                  <a:pt x="3853" y="0"/>
                  <a:pt x="3696" y="65"/>
                  <a:pt x="3696" y="340"/>
                </a:cubicBezTo>
                <a:lnTo>
                  <a:pt x="3696" y="1283"/>
                </a:lnTo>
                <a:lnTo>
                  <a:pt x="199" y="1283"/>
                </a:lnTo>
                <a:cubicBezTo>
                  <a:pt x="89" y="1283"/>
                  <a:pt x="0" y="1372"/>
                  <a:pt x="0" y="1482"/>
                </a:cubicBezTo>
                <a:lnTo>
                  <a:pt x="0" y="4553"/>
                </a:lnTo>
                <a:cubicBezTo>
                  <a:pt x="0" y="4663"/>
                  <a:pt x="89" y="4752"/>
                  <a:pt x="199" y="4752"/>
                </a:cubicBezTo>
                <a:lnTo>
                  <a:pt x="3696" y="4752"/>
                </a:lnTo>
                <a:lnTo>
                  <a:pt x="3696" y="5696"/>
                </a:lnTo>
                <a:cubicBezTo>
                  <a:pt x="3696" y="5971"/>
                  <a:pt x="3853" y="6036"/>
                  <a:pt x="4048" y="5842"/>
                </a:cubicBezTo>
                <a:lnTo>
                  <a:pt x="6520" y="3369"/>
                </a:lnTo>
                <a:cubicBezTo>
                  <a:pt x="6714" y="3175"/>
                  <a:pt x="6714" y="2860"/>
                  <a:pt x="6520" y="2666"/>
                </a:cubicBezTo>
                <a:lnTo>
                  <a:pt x="4048" y="194"/>
                </a:lnTo>
                <a:close/>
              </a:path>
            </a:pathLst>
          </a:custGeom>
          <a:solidFill>
            <a:srgbClr val="867B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标题 1">
            <a:extLst>
              <a:ext uri="{FF2B5EF4-FFF2-40B4-BE49-F238E27FC236}">
                <a16:creationId xmlns:a16="http://schemas.microsoft.com/office/drawing/2014/main" id="{4F84E74D-AA01-4BAE-92D2-C59945F97B6D}"/>
              </a:ext>
            </a:extLst>
          </p:cNvPr>
          <p:cNvSpPr txBox="1">
            <a:spLocks/>
          </p:cNvSpPr>
          <p:nvPr/>
        </p:nvSpPr>
        <p:spPr>
          <a:xfrm>
            <a:off x="660400" y="0"/>
            <a:ext cx="10858500" cy="1028700"/>
          </a:xfrm>
          <a:prstGeom prst="rect">
            <a:avLst/>
          </a:prstGeom>
        </p:spPr>
        <p:txBody>
          <a:bodyPr vert="horz" lIns="91440" tIns="45720" rIns="91440" bIns="45720" rtlCol="0" anchor="b">
            <a:normAutofit/>
          </a:bodyPr>
          <a:lstStyle>
            <a:lvl1pPr algn="l" defTabSz="914354"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学员管理（</a:t>
            </a:r>
            <a:r>
              <a:rPr lang="en-US" altLang="zh-CN" sz="2800" b="1" dirty="0"/>
              <a:t>3</a:t>
            </a:r>
            <a:r>
              <a:rPr lang="zh-CN" altLang="en-US" sz="2800" b="1" dirty="0"/>
              <a:t>月，</a:t>
            </a:r>
            <a:r>
              <a:rPr lang="en-US" altLang="zh-CN" sz="2800" b="1" dirty="0"/>
              <a:t>5</a:t>
            </a:r>
            <a:r>
              <a:rPr lang="zh-CN" altLang="en-US" sz="2800" b="1" dirty="0"/>
              <a:t>月，</a:t>
            </a:r>
            <a:r>
              <a:rPr lang="en-US" altLang="zh-CN" sz="2800" b="1" dirty="0"/>
              <a:t>7</a:t>
            </a:r>
            <a:r>
              <a:rPr lang="zh-CN" altLang="en-US" sz="2800" b="1" dirty="0"/>
              <a:t>月）</a:t>
            </a:r>
          </a:p>
        </p:txBody>
      </p:sp>
      <p:sp>
        <p:nvSpPr>
          <p:cNvPr id="6" name="矩形 5">
            <a:extLst>
              <a:ext uri="{FF2B5EF4-FFF2-40B4-BE49-F238E27FC236}">
                <a16:creationId xmlns:a16="http://schemas.microsoft.com/office/drawing/2014/main" id="{82E4117D-F226-4099-8E38-8A043BDDB551}"/>
              </a:ext>
            </a:extLst>
          </p:cNvPr>
          <p:cNvSpPr/>
          <p:nvPr/>
        </p:nvSpPr>
        <p:spPr>
          <a:xfrm>
            <a:off x="1158910" y="1311215"/>
            <a:ext cx="2553576" cy="415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3</a:t>
            </a:r>
            <a:r>
              <a:rPr lang="zh-CN" altLang="en-US" dirty="0"/>
              <a:t>月</a:t>
            </a:r>
          </a:p>
        </p:txBody>
      </p:sp>
      <p:sp>
        <p:nvSpPr>
          <p:cNvPr id="117" name="矩形 116">
            <a:extLst>
              <a:ext uri="{FF2B5EF4-FFF2-40B4-BE49-F238E27FC236}">
                <a16:creationId xmlns:a16="http://schemas.microsoft.com/office/drawing/2014/main" id="{17690A1F-7702-4CE5-AA00-104CE4656069}"/>
              </a:ext>
            </a:extLst>
          </p:cNvPr>
          <p:cNvSpPr/>
          <p:nvPr/>
        </p:nvSpPr>
        <p:spPr>
          <a:xfrm>
            <a:off x="4733415" y="1303618"/>
            <a:ext cx="2553576" cy="415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5</a:t>
            </a:r>
            <a:r>
              <a:rPr lang="zh-CN" altLang="en-US" dirty="0"/>
              <a:t>月</a:t>
            </a:r>
          </a:p>
        </p:txBody>
      </p:sp>
      <p:sp>
        <p:nvSpPr>
          <p:cNvPr id="118" name="矩形 117">
            <a:extLst>
              <a:ext uri="{FF2B5EF4-FFF2-40B4-BE49-F238E27FC236}">
                <a16:creationId xmlns:a16="http://schemas.microsoft.com/office/drawing/2014/main" id="{A0117119-978C-4692-BDEF-48F7AE004A5E}"/>
              </a:ext>
            </a:extLst>
          </p:cNvPr>
          <p:cNvSpPr/>
          <p:nvPr/>
        </p:nvSpPr>
        <p:spPr>
          <a:xfrm>
            <a:off x="8505639" y="1307713"/>
            <a:ext cx="2553576" cy="415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7</a:t>
            </a:r>
            <a:r>
              <a:rPr lang="zh-CN" altLang="en-US" dirty="0"/>
              <a:t>月</a:t>
            </a:r>
          </a:p>
        </p:txBody>
      </p:sp>
      <p:sp>
        <p:nvSpPr>
          <p:cNvPr id="7" name="矩形 6">
            <a:extLst>
              <a:ext uri="{FF2B5EF4-FFF2-40B4-BE49-F238E27FC236}">
                <a16:creationId xmlns:a16="http://schemas.microsoft.com/office/drawing/2014/main" id="{CABF992E-4B89-40B7-B2E3-1FAE14E7F2D4}"/>
              </a:ext>
            </a:extLst>
          </p:cNvPr>
          <p:cNvSpPr/>
          <p:nvPr/>
        </p:nvSpPr>
        <p:spPr>
          <a:xfrm>
            <a:off x="1158910" y="2070500"/>
            <a:ext cx="2553576" cy="29387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a:p>
          <a:p>
            <a:pPr algn="ctr"/>
            <a:r>
              <a:rPr lang="zh-CN" altLang="en-US" dirty="0"/>
              <a:t>前期：临时性通知多</a:t>
            </a:r>
            <a:endParaRPr lang="en-US" altLang="zh-CN" dirty="0"/>
          </a:p>
          <a:p>
            <a:pPr algn="ctr"/>
            <a:r>
              <a:rPr lang="zh-CN" altLang="en-US" dirty="0"/>
              <a:t>信息分散，不够汇总</a:t>
            </a:r>
            <a:endParaRPr lang="en-US" altLang="zh-CN" dirty="0"/>
          </a:p>
          <a:p>
            <a:pPr algn="ctr"/>
            <a:r>
              <a:rPr lang="zh-CN" altLang="en-US" dirty="0"/>
              <a:t>偶有遗漏</a:t>
            </a:r>
            <a:endParaRPr lang="en-US" altLang="zh-CN" dirty="0"/>
          </a:p>
          <a:p>
            <a:pPr algn="ctr"/>
            <a:endParaRPr lang="en-US" altLang="zh-CN" dirty="0"/>
          </a:p>
          <a:p>
            <a:pPr algn="ctr"/>
            <a:r>
              <a:rPr lang="zh-CN" altLang="en-US" dirty="0"/>
              <a:t>学习期：部分学员未能坚持</a:t>
            </a:r>
            <a:r>
              <a:rPr lang="en-US" altLang="zh-CN" dirty="0"/>
              <a:t>3</a:t>
            </a:r>
            <a:r>
              <a:rPr lang="zh-CN" altLang="en-US" dirty="0"/>
              <a:t>天学习</a:t>
            </a:r>
            <a:endParaRPr lang="en-US" altLang="zh-CN" dirty="0"/>
          </a:p>
          <a:p>
            <a:pPr algn="ctr"/>
            <a:endParaRPr lang="en-US" altLang="zh-CN" dirty="0"/>
          </a:p>
          <a:p>
            <a:pPr algn="ctr"/>
            <a:r>
              <a:rPr lang="zh-CN" altLang="en-US" dirty="0"/>
              <a:t>后期：有安排回访，学习效果一般</a:t>
            </a:r>
            <a:endParaRPr lang="en-US" altLang="zh-CN" dirty="0"/>
          </a:p>
          <a:p>
            <a:pPr algn="ctr"/>
            <a:endParaRPr lang="en-US" altLang="zh-CN" dirty="0"/>
          </a:p>
          <a:p>
            <a:pPr algn="ctr"/>
            <a:endParaRPr lang="en-US" altLang="zh-CN" dirty="0"/>
          </a:p>
        </p:txBody>
      </p:sp>
      <p:sp>
        <p:nvSpPr>
          <p:cNvPr id="120" name="矩形 119">
            <a:extLst>
              <a:ext uri="{FF2B5EF4-FFF2-40B4-BE49-F238E27FC236}">
                <a16:creationId xmlns:a16="http://schemas.microsoft.com/office/drawing/2014/main" id="{3B5F1ABA-5C9F-4582-BD9A-6478D3E38449}"/>
              </a:ext>
            </a:extLst>
          </p:cNvPr>
          <p:cNvSpPr/>
          <p:nvPr/>
        </p:nvSpPr>
        <p:spPr>
          <a:xfrm>
            <a:off x="4733415" y="2070500"/>
            <a:ext cx="2553576" cy="29387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前期：通知能够准确送达，但未形成汇总通知</a:t>
            </a:r>
            <a:endParaRPr lang="en-US" altLang="zh-CN" dirty="0"/>
          </a:p>
          <a:p>
            <a:pPr algn="ctr"/>
            <a:endParaRPr lang="en-US" altLang="zh-CN" dirty="0"/>
          </a:p>
          <a:p>
            <a:pPr algn="ctr"/>
            <a:r>
              <a:rPr lang="zh-CN" altLang="en-US" dirty="0"/>
              <a:t>学习期：企业学员多，相对互动和作业环节积极，基本无迟到早退</a:t>
            </a:r>
            <a:endParaRPr lang="en-US" altLang="zh-CN" dirty="0"/>
          </a:p>
          <a:p>
            <a:pPr algn="ctr"/>
            <a:endParaRPr lang="en-US" altLang="zh-CN" dirty="0"/>
          </a:p>
          <a:p>
            <a:pPr algn="ctr"/>
            <a:r>
              <a:rPr lang="zh-CN" altLang="en-US" dirty="0"/>
              <a:t>后期：有安排回访，部分学员认可学习内容 </a:t>
            </a:r>
            <a:endParaRPr lang="en-US" altLang="zh-CN" dirty="0"/>
          </a:p>
          <a:p>
            <a:pPr algn="ctr"/>
            <a:endParaRPr lang="zh-CN" altLang="en-US" dirty="0"/>
          </a:p>
        </p:txBody>
      </p:sp>
      <p:sp>
        <p:nvSpPr>
          <p:cNvPr id="121" name="矩形 120">
            <a:extLst>
              <a:ext uri="{FF2B5EF4-FFF2-40B4-BE49-F238E27FC236}">
                <a16:creationId xmlns:a16="http://schemas.microsoft.com/office/drawing/2014/main" id="{A2CD0AD1-966A-4E7F-87BC-6D6032730821}"/>
              </a:ext>
            </a:extLst>
          </p:cNvPr>
          <p:cNvSpPr/>
          <p:nvPr/>
        </p:nvSpPr>
        <p:spPr>
          <a:xfrm>
            <a:off x="8505639" y="2070500"/>
            <a:ext cx="2553576" cy="29387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a:p>
          <a:p>
            <a:pPr algn="ctr"/>
            <a:r>
              <a:rPr lang="zh-CN" altLang="en-US" dirty="0"/>
              <a:t>前期：通知能够准确送达，形成汇总</a:t>
            </a:r>
            <a:r>
              <a:rPr lang="en-US" altLang="zh-CN" dirty="0"/>
              <a:t>PDF</a:t>
            </a:r>
            <a:r>
              <a:rPr lang="zh-CN" altLang="en-US" dirty="0"/>
              <a:t>通知</a:t>
            </a:r>
            <a:endParaRPr lang="en-US" altLang="zh-CN" dirty="0"/>
          </a:p>
          <a:p>
            <a:pPr algn="ctr"/>
            <a:endParaRPr lang="en-US" altLang="zh-CN" dirty="0"/>
          </a:p>
          <a:p>
            <a:pPr algn="ctr"/>
            <a:r>
              <a:rPr lang="zh-CN" altLang="en-US" dirty="0"/>
              <a:t>学习期：企业学员多，相对互动和作业环节积极，有学员迟到</a:t>
            </a:r>
            <a:endParaRPr lang="en-US" altLang="zh-CN" dirty="0"/>
          </a:p>
          <a:p>
            <a:pPr algn="ctr"/>
            <a:endParaRPr lang="en-US" altLang="zh-CN" dirty="0"/>
          </a:p>
          <a:p>
            <a:pPr algn="ctr"/>
            <a:r>
              <a:rPr lang="zh-CN" altLang="en-US" dirty="0"/>
              <a:t>后期：有安排回访，部分学员认可学习内容，部分认为适配性不高 </a:t>
            </a:r>
            <a:endParaRPr lang="en-US" altLang="zh-CN" dirty="0"/>
          </a:p>
          <a:p>
            <a:pPr algn="ctr"/>
            <a:endParaRPr lang="zh-CN" altLang="en-US" dirty="0"/>
          </a:p>
        </p:txBody>
      </p:sp>
    </p:spTree>
    <p:custDataLst>
      <p:tags r:id="rId1"/>
    </p:custDataLst>
    <p:extLst>
      <p:ext uri="{BB962C8B-B14F-4D97-AF65-F5344CB8AC3E}">
        <p14:creationId xmlns:p14="http://schemas.microsoft.com/office/powerpoint/2010/main" val="2562601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 name="矩形 20">
            <a:extLst>
              <a:ext uri="{FF2B5EF4-FFF2-40B4-BE49-F238E27FC236}">
                <a16:creationId xmlns:a16="http://schemas.microsoft.com/office/drawing/2014/main" id="{B2EBC9E6-9A73-4F76-8833-5FA320F33C9E}"/>
              </a:ext>
            </a:extLst>
          </p:cNvPr>
          <p:cNvSpPr/>
          <p:nvPr/>
        </p:nvSpPr>
        <p:spPr>
          <a:xfrm>
            <a:off x="8308847" y="3295554"/>
            <a:ext cx="2031390" cy="9076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a:extLst>
              <a:ext uri="{FF2B5EF4-FFF2-40B4-BE49-F238E27FC236}">
                <a16:creationId xmlns:a16="http://schemas.microsoft.com/office/drawing/2014/main" id="{20C340E3-E4A7-4706-931A-07321803A934}"/>
              </a:ext>
            </a:extLst>
          </p:cNvPr>
          <p:cNvSpPr/>
          <p:nvPr/>
        </p:nvSpPr>
        <p:spPr>
          <a:xfrm>
            <a:off x="7737322" y="1883345"/>
            <a:ext cx="2031390" cy="9076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a:extLst>
              <a:ext uri="{FF2B5EF4-FFF2-40B4-BE49-F238E27FC236}">
                <a16:creationId xmlns:a16="http://schemas.microsoft.com/office/drawing/2014/main" id="{F1D9EC37-39AA-4CB2-B8FB-93B8B6F9FA1B}"/>
              </a:ext>
            </a:extLst>
          </p:cNvPr>
          <p:cNvSpPr/>
          <p:nvPr/>
        </p:nvSpPr>
        <p:spPr>
          <a:xfrm>
            <a:off x="5050918" y="345377"/>
            <a:ext cx="3066431" cy="1219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a:extLst>
              <a:ext uri="{FF2B5EF4-FFF2-40B4-BE49-F238E27FC236}">
                <a16:creationId xmlns:a16="http://schemas.microsoft.com/office/drawing/2014/main" id="{E170805B-37C9-4016-96D5-4D644962BC62}"/>
              </a:ext>
            </a:extLst>
          </p:cNvPr>
          <p:cNvSpPr/>
          <p:nvPr/>
        </p:nvSpPr>
        <p:spPr>
          <a:xfrm>
            <a:off x="1270976" y="1613118"/>
            <a:ext cx="3066431" cy="14629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a:extLst>
              <a:ext uri="{FF2B5EF4-FFF2-40B4-BE49-F238E27FC236}">
                <a16:creationId xmlns:a16="http://schemas.microsoft.com/office/drawing/2014/main" id="{AAA3F168-655E-4A71-BBC0-A3B4CAFADC73}"/>
              </a:ext>
            </a:extLst>
          </p:cNvPr>
          <p:cNvSpPr/>
          <p:nvPr/>
        </p:nvSpPr>
        <p:spPr>
          <a:xfrm>
            <a:off x="1280160" y="3252042"/>
            <a:ext cx="2655160" cy="21041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a:extLst>
              <a:ext uri="{FF2B5EF4-FFF2-40B4-BE49-F238E27FC236}">
                <a16:creationId xmlns:a16="http://schemas.microsoft.com/office/drawing/2014/main" id="{02F5592C-255D-433F-8125-698E99B5A828}"/>
              </a:ext>
            </a:extLst>
          </p:cNvPr>
          <p:cNvSpPr txBox="1">
            <a:spLocks/>
          </p:cNvSpPr>
          <p:nvPr/>
        </p:nvSpPr>
        <p:spPr>
          <a:xfrm>
            <a:off x="660400" y="0"/>
            <a:ext cx="10858500" cy="1028700"/>
          </a:xfrm>
          <a:prstGeom prst="rect">
            <a:avLst/>
          </a:prstGeom>
        </p:spPr>
        <p:txBody>
          <a:bodyPr vert="horz" lIns="91440" tIns="45720" rIns="91440" bIns="45720" rtlCol="0" anchor="b">
            <a:normAutofit/>
          </a:bodyPr>
          <a:lstStyle>
            <a:lvl1pPr algn="l" defTabSz="914354"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学员管理（规划）</a:t>
            </a:r>
          </a:p>
        </p:txBody>
      </p:sp>
      <p:grpSp>
        <p:nvGrpSpPr>
          <p:cNvPr id="147" name="e1b9cf82-13ce-497d-9605-939c14f7e9f8" descr="mRYAAB+LCAAAAAAABADtl89u00AQxl8FLXCLqvV613Fyc+0Y5VComqocUA4m3iYr2evI2aBUkW/cuXOseAlUwdO0iMdg/S/xyjEQiQO2ckvGMzvf55n9KdmCF+JuScEQTEIvFg7z5rEXjgUNQQ+MfTDk6yDogXPGfcbnr+JovVyB4bvtrqz65C0TCzsKovjGC9Y0PYAzwbwg/zqsFSm5lzGTCu6yWFOuTKud9eb2ls3oFZ1RLsqkq/l7MNSMPjGgBqX6eL1ayNTnrossy3FdmXKdVWtJ0gMTOou4/297E32AiY6U3iM8MkaW2rvp1ZRv5YJxFq7DIg2eSTcX3qYS0mAeZL4f0GramAsaf9i9fC2NZZ8nIpYN3CgOPSEbbmHycu8ND85gqmvMfbqRVaVYoMyqEJmuycFtSB/sliFbjX3RpScXjEptB1zX6/bZPWDxeSCTUT/zl+uCye7gycJb0tcyO5VUWE1Dmix9fHj48fHT05fPP79/ffp2/wxjMFWtlSplQznMuumk16j2mm7Ecf7SiqqzQyP5rbH0AK1ioZCgiP+j7nJjjx1MVbm8ASsqrNn+BuTbl8fPYzZfCE5XqyKcS0NHeStl1icDkukBe/8jipAOYV8lkWvYWEMnEv0liVAHSITaDx3UYejUxtNu6BAITdPEKnSw4WD7BJ0m6BgqdPQOQEdvP3T0DkOnNp52Q0fDyNDIQL35xBw4zuBEncafOkihDu4AdTrw/wp3mDq18bScOil0CDaVm9+3+64NT9Rpog7BCnVIB6hD2k8d0mHq1MbTSJ1p8gvXyg1CmRYAAA==">
            <a:extLst>
              <a:ext uri="{FF2B5EF4-FFF2-40B4-BE49-F238E27FC236}">
                <a16:creationId xmlns:a16="http://schemas.microsoft.com/office/drawing/2014/main" id="{583DD168-7AD3-4296-8253-C7BBCB6BE757}"/>
              </a:ext>
            </a:extLst>
          </p:cNvPr>
          <p:cNvGrpSpPr>
            <a:grpSpLocks noChangeAspect="1"/>
          </p:cNvGrpSpPr>
          <p:nvPr/>
        </p:nvGrpSpPr>
        <p:grpSpPr>
          <a:xfrm>
            <a:off x="1270976" y="443606"/>
            <a:ext cx="9069261" cy="5493487"/>
            <a:chOff x="1379378" y="315077"/>
            <a:chExt cx="9069261" cy="5493487"/>
          </a:xfrm>
        </p:grpSpPr>
        <p:sp>
          <p:nvSpPr>
            <p:cNvPr id="148" name="ExtraShape">
              <a:extLst>
                <a:ext uri="{FF2B5EF4-FFF2-40B4-BE49-F238E27FC236}">
                  <a16:creationId xmlns:a16="http://schemas.microsoft.com/office/drawing/2014/main" id="{23BF1DE3-5FD2-46ED-A191-BBF26256E161}"/>
                </a:ext>
              </a:extLst>
            </p:cNvPr>
            <p:cNvSpPr/>
            <p:nvPr/>
          </p:nvSpPr>
          <p:spPr>
            <a:xfrm>
              <a:off x="4294100" y="2517124"/>
              <a:ext cx="3752362" cy="3291440"/>
            </a:xfrm>
            <a:custGeom>
              <a:avLst/>
              <a:gdLst>
                <a:gd name="connsiteX0" fmla="*/ 1215010 w 2776166"/>
                <a:gd name="connsiteY0" fmla="*/ 1450088 h 2435156"/>
                <a:gd name="connsiteX1" fmla="*/ 1561159 w 2776166"/>
                <a:gd name="connsiteY1" fmla="*/ 1450088 h 2435156"/>
                <a:gd name="connsiteX2" fmla="*/ 1388085 w 2776166"/>
                <a:gd name="connsiteY2" fmla="*/ 1708891 h 2435156"/>
                <a:gd name="connsiteX3" fmla="*/ 162965 w 2776166"/>
                <a:gd name="connsiteY3" fmla="*/ 1367336 h 2435156"/>
                <a:gd name="connsiteX4" fmla="*/ 278160 w 2776166"/>
                <a:gd name="connsiteY4" fmla="*/ 1415088 h 2435156"/>
                <a:gd name="connsiteX5" fmla="*/ 595282 w 2776166"/>
                <a:gd name="connsiteY5" fmla="*/ 1728018 h 2435156"/>
                <a:gd name="connsiteX6" fmla="*/ 972033 w 2776166"/>
                <a:gd name="connsiteY6" fmla="*/ 1476048 h 2435156"/>
                <a:gd name="connsiteX7" fmla="*/ 1023530 w 2776166"/>
                <a:gd name="connsiteY7" fmla="*/ 1454374 h 2435156"/>
                <a:gd name="connsiteX8" fmla="*/ 1320323 w 2776166"/>
                <a:gd name="connsiteY8" fmla="*/ 1900061 h 2435156"/>
                <a:gd name="connsiteX9" fmla="*/ 1388085 w 2776166"/>
                <a:gd name="connsiteY9" fmla="*/ 1936637 h 2435156"/>
                <a:gd name="connsiteX10" fmla="*/ 1455846 w 2776166"/>
                <a:gd name="connsiteY10" fmla="*/ 1900061 h 2435156"/>
                <a:gd name="connsiteX11" fmla="*/ 1752639 w 2776166"/>
                <a:gd name="connsiteY11" fmla="*/ 1454374 h 2435156"/>
                <a:gd name="connsiteX12" fmla="*/ 1804138 w 2776166"/>
                <a:gd name="connsiteY12" fmla="*/ 1476048 h 2435156"/>
                <a:gd name="connsiteX13" fmla="*/ 2180887 w 2776166"/>
                <a:gd name="connsiteY13" fmla="*/ 1728018 h 2435156"/>
                <a:gd name="connsiteX14" fmla="*/ 2498008 w 2776166"/>
                <a:gd name="connsiteY14" fmla="*/ 1415088 h 2435156"/>
                <a:gd name="connsiteX15" fmla="*/ 2728396 w 2776166"/>
                <a:gd name="connsiteY15" fmla="*/ 1415088 h 2435156"/>
                <a:gd name="connsiteX16" fmla="*/ 2728396 w 2776166"/>
                <a:gd name="connsiteY16" fmla="*/ 1645383 h 2435156"/>
                <a:gd name="connsiteX17" fmla="*/ 2321830 w 2776166"/>
                <a:gd name="connsiteY17" fmla="*/ 2051785 h 2435156"/>
                <a:gd name="connsiteX18" fmla="*/ 2111771 w 2776166"/>
                <a:gd name="connsiteY18" fmla="*/ 2072105 h 2435156"/>
                <a:gd name="connsiteX19" fmla="*/ 1875964 w 2776166"/>
                <a:gd name="connsiteY19" fmla="*/ 1914963 h 2435156"/>
                <a:gd name="connsiteX20" fmla="*/ 1875964 w 2776166"/>
                <a:gd name="connsiteY20" fmla="*/ 2353876 h 2435156"/>
                <a:gd name="connsiteX21" fmla="*/ 1794650 w 2776166"/>
                <a:gd name="connsiteY21" fmla="*/ 2435156 h 2435156"/>
                <a:gd name="connsiteX22" fmla="*/ 981519 w 2776166"/>
                <a:gd name="connsiteY22" fmla="*/ 2435156 h 2435156"/>
                <a:gd name="connsiteX23" fmla="*/ 900205 w 2776166"/>
                <a:gd name="connsiteY23" fmla="*/ 2353876 h 2435156"/>
                <a:gd name="connsiteX24" fmla="*/ 900205 w 2776166"/>
                <a:gd name="connsiteY24" fmla="*/ 1914963 h 2435156"/>
                <a:gd name="connsiteX25" fmla="*/ 665752 w 2776166"/>
                <a:gd name="connsiteY25" fmla="*/ 2072105 h 2435156"/>
                <a:gd name="connsiteX26" fmla="*/ 459760 w 2776166"/>
                <a:gd name="connsiteY26" fmla="*/ 2051785 h 2435156"/>
                <a:gd name="connsiteX27" fmla="*/ 47772 w 2776166"/>
                <a:gd name="connsiteY27" fmla="*/ 1645383 h 2435156"/>
                <a:gd name="connsiteX28" fmla="*/ 47772 w 2776166"/>
                <a:gd name="connsiteY28" fmla="*/ 1415088 h 2435156"/>
                <a:gd name="connsiteX29" fmla="*/ 162965 w 2776166"/>
                <a:gd name="connsiteY29" fmla="*/ 1367336 h 2435156"/>
                <a:gd name="connsiteX30" fmla="*/ 1383701 w 2776166"/>
                <a:gd name="connsiteY30" fmla="*/ 0 h 2435156"/>
                <a:gd name="connsiteX31" fmla="*/ 2051921 w 2776166"/>
                <a:gd name="connsiteY31" fmla="*/ 668220 h 2435156"/>
                <a:gd name="connsiteX32" fmla="*/ 1383701 w 2776166"/>
                <a:gd name="connsiteY32" fmla="*/ 1336440 h 2435156"/>
                <a:gd name="connsiteX33" fmla="*/ 715481 w 2776166"/>
                <a:gd name="connsiteY33" fmla="*/ 668220 h 2435156"/>
                <a:gd name="connsiteX34" fmla="*/ 1383701 w 2776166"/>
                <a:gd name="connsiteY34" fmla="*/ 0 h 2435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776166" h="2435156">
                  <a:moveTo>
                    <a:pt x="1215010" y="1450088"/>
                  </a:moveTo>
                  <a:lnTo>
                    <a:pt x="1561159" y="1450088"/>
                  </a:lnTo>
                  <a:lnTo>
                    <a:pt x="1388085" y="1708891"/>
                  </a:lnTo>
                  <a:close/>
                  <a:moveTo>
                    <a:pt x="162965" y="1367336"/>
                  </a:moveTo>
                  <a:cubicBezTo>
                    <a:pt x="204640" y="1367336"/>
                    <a:pt x="246311" y="1383253"/>
                    <a:pt x="278160" y="1415088"/>
                  </a:cubicBezTo>
                  <a:cubicBezTo>
                    <a:pt x="278160" y="1415088"/>
                    <a:pt x="278160" y="1415088"/>
                    <a:pt x="595282" y="1728018"/>
                  </a:cubicBezTo>
                  <a:cubicBezTo>
                    <a:pt x="595282" y="1728018"/>
                    <a:pt x="595282" y="1728018"/>
                    <a:pt x="972033" y="1476048"/>
                  </a:cubicBezTo>
                  <a:cubicBezTo>
                    <a:pt x="989651" y="1465212"/>
                    <a:pt x="1005912" y="1458437"/>
                    <a:pt x="1023530" y="1454374"/>
                  </a:cubicBezTo>
                  <a:cubicBezTo>
                    <a:pt x="1023530" y="1454374"/>
                    <a:pt x="1023530" y="1454374"/>
                    <a:pt x="1320323" y="1900061"/>
                  </a:cubicBezTo>
                  <a:cubicBezTo>
                    <a:pt x="1335230" y="1923090"/>
                    <a:pt x="1360980" y="1936637"/>
                    <a:pt x="1388085" y="1936637"/>
                  </a:cubicBezTo>
                  <a:cubicBezTo>
                    <a:pt x="1415188" y="1936637"/>
                    <a:pt x="1440939" y="1923090"/>
                    <a:pt x="1455846" y="1900061"/>
                  </a:cubicBezTo>
                  <a:cubicBezTo>
                    <a:pt x="1455846" y="1900061"/>
                    <a:pt x="1455846" y="1900061"/>
                    <a:pt x="1752639" y="1454374"/>
                  </a:cubicBezTo>
                  <a:cubicBezTo>
                    <a:pt x="1771612" y="1459793"/>
                    <a:pt x="1787874" y="1466565"/>
                    <a:pt x="1804138" y="1476048"/>
                  </a:cubicBezTo>
                  <a:cubicBezTo>
                    <a:pt x="1804138" y="1476048"/>
                    <a:pt x="1804138" y="1476048"/>
                    <a:pt x="2180887" y="1728018"/>
                  </a:cubicBezTo>
                  <a:cubicBezTo>
                    <a:pt x="2180887" y="1728018"/>
                    <a:pt x="2180887" y="1728018"/>
                    <a:pt x="2498008" y="1415088"/>
                  </a:cubicBezTo>
                  <a:cubicBezTo>
                    <a:pt x="2561704" y="1351419"/>
                    <a:pt x="2664700" y="1351419"/>
                    <a:pt x="2728396" y="1415088"/>
                  </a:cubicBezTo>
                  <a:cubicBezTo>
                    <a:pt x="2792090" y="1478757"/>
                    <a:pt x="2792090" y="1581712"/>
                    <a:pt x="2728396" y="1645383"/>
                  </a:cubicBezTo>
                  <a:cubicBezTo>
                    <a:pt x="2728396" y="1645383"/>
                    <a:pt x="2728396" y="1645383"/>
                    <a:pt x="2321830" y="2051785"/>
                  </a:cubicBezTo>
                  <a:cubicBezTo>
                    <a:pt x="2268977" y="2104616"/>
                    <a:pt x="2174111" y="2114098"/>
                    <a:pt x="2111771" y="2072105"/>
                  </a:cubicBezTo>
                  <a:cubicBezTo>
                    <a:pt x="2111771" y="2072105"/>
                    <a:pt x="2111771" y="2072105"/>
                    <a:pt x="1875964" y="1914963"/>
                  </a:cubicBezTo>
                  <a:cubicBezTo>
                    <a:pt x="1875964" y="1914963"/>
                    <a:pt x="1875964" y="1914963"/>
                    <a:pt x="1875964" y="2353876"/>
                  </a:cubicBezTo>
                  <a:cubicBezTo>
                    <a:pt x="1875964" y="2398581"/>
                    <a:pt x="1839373" y="2435156"/>
                    <a:pt x="1794650" y="2435156"/>
                  </a:cubicBezTo>
                  <a:cubicBezTo>
                    <a:pt x="1794650" y="2435156"/>
                    <a:pt x="1794650" y="2435156"/>
                    <a:pt x="981519" y="2435156"/>
                  </a:cubicBezTo>
                  <a:cubicBezTo>
                    <a:pt x="936796" y="2435156"/>
                    <a:pt x="900205" y="2398581"/>
                    <a:pt x="900205" y="2353876"/>
                  </a:cubicBezTo>
                  <a:cubicBezTo>
                    <a:pt x="900205" y="2353876"/>
                    <a:pt x="900205" y="2353876"/>
                    <a:pt x="900205" y="1914963"/>
                  </a:cubicBezTo>
                  <a:cubicBezTo>
                    <a:pt x="900205" y="1914963"/>
                    <a:pt x="900205" y="1914963"/>
                    <a:pt x="665752" y="2072105"/>
                  </a:cubicBezTo>
                  <a:cubicBezTo>
                    <a:pt x="603412" y="2112745"/>
                    <a:pt x="512613" y="2104616"/>
                    <a:pt x="459760" y="2051785"/>
                  </a:cubicBezTo>
                  <a:cubicBezTo>
                    <a:pt x="459760" y="2051785"/>
                    <a:pt x="459760" y="2051785"/>
                    <a:pt x="47772" y="1645383"/>
                  </a:cubicBezTo>
                  <a:cubicBezTo>
                    <a:pt x="-15924" y="1581712"/>
                    <a:pt x="-15924" y="1478757"/>
                    <a:pt x="47772" y="1415088"/>
                  </a:cubicBezTo>
                  <a:cubicBezTo>
                    <a:pt x="79621" y="1383253"/>
                    <a:pt x="121294" y="1367336"/>
                    <a:pt x="162965" y="1367336"/>
                  </a:cubicBezTo>
                  <a:close/>
                  <a:moveTo>
                    <a:pt x="1383701" y="0"/>
                  </a:moveTo>
                  <a:cubicBezTo>
                    <a:pt x="1752749" y="0"/>
                    <a:pt x="2051921" y="299172"/>
                    <a:pt x="2051921" y="668220"/>
                  </a:cubicBezTo>
                  <a:cubicBezTo>
                    <a:pt x="2051921" y="1037268"/>
                    <a:pt x="1752749" y="1336440"/>
                    <a:pt x="1383701" y="1336440"/>
                  </a:cubicBezTo>
                  <a:cubicBezTo>
                    <a:pt x="1014653" y="1336440"/>
                    <a:pt x="715481" y="1037268"/>
                    <a:pt x="715481" y="668220"/>
                  </a:cubicBezTo>
                  <a:cubicBezTo>
                    <a:pt x="715481" y="299172"/>
                    <a:pt x="1014653" y="0"/>
                    <a:pt x="1383701" y="0"/>
                  </a:cubicBezTo>
                  <a:close/>
                </a:path>
              </a:pathLst>
            </a:custGeom>
            <a:solidFill>
              <a:srgbClr val="002060">
                <a:alpha val="61000"/>
              </a:srgbClr>
            </a:solidFill>
            <a:ln>
              <a:noFill/>
            </a:ln>
          </p:spPr>
          <p:txBody>
            <a:bodyPr rtlCol="0" anchor="ctr"/>
            <a:lstStyle/>
            <a:p>
              <a:pPr algn="ctr"/>
              <a:endParaRPr lang="zh-CN" altLang="en-US">
                <a:solidFill>
                  <a:schemeClr val="lt1">
                    <a:alpha val="21000"/>
                  </a:schemeClr>
                </a:solidFill>
              </a:endParaRPr>
            </a:p>
          </p:txBody>
        </p:sp>
        <p:sp>
          <p:nvSpPr>
            <p:cNvPr id="149" name="ValueShape1">
              <a:extLst>
                <a:ext uri="{FF2B5EF4-FFF2-40B4-BE49-F238E27FC236}">
                  <a16:creationId xmlns:a16="http://schemas.microsoft.com/office/drawing/2014/main" id="{D038347E-5FE6-475A-ABD7-C3B752CAFE67}"/>
                </a:ext>
              </a:extLst>
            </p:cNvPr>
            <p:cNvSpPr/>
            <p:nvPr/>
          </p:nvSpPr>
          <p:spPr bwMode="auto">
            <a:xfrm>
              <a:off x="4168911" y="3074639"/>
              <a:ext cx="801608" cy="798955"/>
            </a:xfrm>
            <a:prstGeom prst="ellipse">
              <a:avLst/>
            </a:prstGeom>
            <a:solidFill>
              <a:schemeClr val="accent2">
                <a:lumMod val="40000"/>
                <a:lumOff val="60000"/>
              </a:schemeClr>
            </a:solidFill>
            <a:ln>
              <a:noFill/>
            </a:ln>
          </p:spPr>
          <p:txBody>
            <a:bodyPr vert="horz" wrap="square" lIns="91440" tIns="45720" rIns="91440" bIns="45720" numCol="1" anchor="ctr" anchorCtr="0" compatLnSpc="1">
              <a:prstTxWarp prst="textNoShape">
                <a:avLst/>
              </a:prstTxWarp>
            </a:bodyPr>
            <a:lstStyle/>
            <a:p>
              <a:pPr algn="ctr"/>
              <a:r>
                <a:rPr lang="en-US" altLang="zh-CN" b="1" dirty="0">
                  <a:solidFill>
                    <a:schemeClr val="bg1"/>
                  </a:solidFill>
                </a:rPr>
                <a:t>1</a:t>
              </a:r>
              <a:endParaRPr lang="zh-CN" altLang="en-US" b="1" dirty="0">
                <a:solidFill>
                  <a:schemeClr val="bg1"/>
                </a:solidFill>
              </a:endParaRPr>
            </a:p>
          </p:txBody>
        </p:sp>
        <p:sp>
          <p:nvSpPr>
            <p:cNvPr id="150" name="ValueShape2">
              <a:extLst>
                <a:ext uri="{FF2B5EF4-FFF2-40B4-BE49-F238E27FC236}">
                  <a16:creationId xmlns:a16="http://schemas.microsoft.com/office/drawing/2014/main" id="{54F44D2C-9233-4DF4-A043-264B3512B316}"/>
                </a:ext>
              </a:extLst>
            </p:cNvPr>
            <p:cNvSpPr/>
            <p:nvPr/>
          </p:nvSpPr>
          <p:spPr bwMode="auto">
            <a:xfrm>
              <a:off x="4702435" y="2056468"/>
              <a:ext cx="801608" cy="798952"/>
            </a:xfrm>
            <a:prstGeom prst="ellipse">
              <a:avLst/>
            </a:prstGeom>
            <a:solidFill>
              <a:schemeClr val="accent2">
                <a:lumMod val="20000"/>
                <a:lumOff val="80000"/>
              </a:schemeClr>
            </a:solidFill>
            <a:ln>
              <a:noFill/>
            </a:ln>
          </p:spPr>
          <p:txBody>
            <a:bodyPr vert="horz" wrap="square" lIns="91440" tIns="45720" rIns="91440" bIns="45720" numCol="1" anchor="ctr" anchorCtr="0" compatLnSpc="1">
              <a:prstTxWarp prst="textNoShape">
                <a:avLst/>
              </a:prstTxWarp>
            </a:bodyPr>
            <a:lstStyle/>
            <a:p>
              <a:pPr algn="ctr"/>
              <a:r>
                <a:rPr lang="en-US" altLang="zh-CN" b="1" dirty="0">
                  <a:solidFill>
                    <a:schemeClr val="bg1"/>
                  </a:solidFill>
                </a:rPr>
                <a:t>2</a:t>
              </a:r>
              <a:endParaRPr lang="zh-CN" altLang="en-US" b="1" dirty="0">
                <a:solidFill>
                  <a:schemeClr val="bg1"/>
                </a:solidFill>
              </a:endParaRPr>
            </a:p>
          </p:txBody>
        </p:sp>
        <p:sp>
          <p:nvSpPr>
            <p:cNvPr id="152" name="ValueShape3">
              <a:extLst>
                <a:ext uri="{FF2B5EF4-FFF2-40B4-BE49-F238E27FC236}">
                  <a16:creationId xmlns:a16="http://schemas.microsoft.com/office/drawing/2014/main" id="{2DA9A26B-5126-447C-8F2C-ACA99A71B269}"/>
                </a:ext>
              </a:extLst>
            </p:cNvPr>
            <p:cNvSpPr/>
            <p:nvPr/>
          </p:nvSpPr>
          <p:spPr bwMode="auto">
            <a:xfrm>
              <a:off x="5769478" y="1522946"/>
              <a:ext cx="801608" cy="798952"/>
            </a:xfrm>
            <a:prstGeom prst="ellipse">
              <a:avLst/>
            </a:prstGeom>
            <a:solidFill>
              <a:schemeClr val="accent2">
                <a:lumMod val="40000"/>
                <a:lumOff val="60000"/>
              </a:schemeClr>
            </a:solidFill>
            <a:ln>
              <a:noFill/>
            </a:ln>
          </p:spPr>
          <p:txBody>
            <a:bodyPr vert="horz" wrap="square" lIns="91440" tIns="45720" rIns="91440" bIns="45720" numCol="1" anchor="ctr" anchorCtr="0" compatLnSpc="1">
              <a:prstTxWarp prst="textNoShape">
                <a:avLst/>
              </a:prstTxWarp>
            </a:bodyPr>
            <a:lstStyle/>
            <a:p>
              <a:pPr algn="ctr"/>
              <a:r>
                <a:rPr lang="en-US" altLang="zh-CN" b="1" dirty="0">
                  <a:solidFill>
                    <a:schemeClr val="bg1"/>
                  </a:solidFill>
                </a:rPr>
                <a:t>3</a:t>
              </a:r>
              <a:endParaRPr lang="zh-CN" altLang="en-US" b="1" dirty="0">
                <a:solidFill>
                  <a:schemeClr val="bg1"/>
                </a:solidFill>
              </a:endParaRPr>
            </a:p>
          </p:txBody>
        </p:sp>
        <p:sp>
          <p:nvSpPr>
            <p:cNvPr id="161" name="ValueShape4">
              <a:extLst>
                <a:ext uri="{FF2B5EF4-FFF2-40B4-BE49-F238E27FC236}">
                  <a16:creationId xmlns:a16="http://schemas.microsoft.com/office/drawing/2014/main" id="{CA890B47-5377-49DE-8A39-52D1058DE847}"/>
                </a:ext>
              </a:extLst>
            </p:cNvPr>
            <p:cNvSpPr/>
            <p:nvPr/>
          </p:nvSpPr>
          <p:spPr bwMode="auto">
            <a:xfrm>
              <a:off x="6836520" y="2056470"/>
              <a:ext cx="801608" cy="798955"/>
            </a:xfrm>
            <a:prstGeom prst="ellipse">
              <a:avLst/>
            </a:prstGeom>
            <a:solidFill>
              <a:schemeClr val="accent2">
                <a:lumMod val="20000"/>
                <a:lumOff val="80000"/>
              </a:schemeClr>
            </a:solidFill>
            <a:ln>
              <a:noFill/>
            </a:ln>
          </p:spPr>
          <p:txBody>
            <a:bodyPr vert="horz" wrap="square" lIns="91440" tIns="45720" rIns="91440" bIns="45720" numCol="1" anchor="ctr" anchorCtr="0" compatLnSpc="1">
              <a:prstTxWarp prst="textNoShape">
                <a:avLst/>
              </a:prstTxWarp>
            </a:bodyPr>
            <a:lstStyle/>
            <a:p>
              <a:pPr algn="ctr"/>
              <a:r>
                <a:rPr lang="en-US" altLang="zh-CN" b="1" dirty="0">
                  <a:solidFill>
                    <a:schemeClr val="bg1"/>
                  </a:solidFill>
                </a:rPr>
                <a:t>4</a:t>
              </a:r>
              <a:endParaRPr lang="zh-CN" altLang="en-US" b="1" dirty="0">
                <a:solidFill>
                  <a:schemeClr val="bg1"/>
                </a:solidFill>
              </a:endParaRPr>
            </a:p>
          </p:txBody>
        </p:sp>
        <p:sp>
          <p:nvSpPr>
            <p:cNvPr id="162" name="ValueShape5">
              <a:extLst>
                <a:ext uri="{FF2B5EF4-FFF2-40B4-BE49-F238E27FC236}">
                  <a16:creationId xmlns:a16="http://schemas.microsoft.com/office/drawing/2014/main" id="{BC8E174A-B8FB-456F-B474-CFF8673B1C50}"/>
                </a:ext>
              </a:extLst>
            </p:cNvPr>
            <p:cNvSpPr/>
            <p:nvPr/>
          </p:nvSpPr>
          <p:spPr bwMode="auto">
            <a:xfrm>
              <a:off x="7372696" y="3123513"/>
              <a:ext cx="798955" cy="798955"/>
            </a:xfrm>
            <a:prstGeom prst="ellipse">
              <a:avLst/>
            </a:prstGeom>
            <a:solidFill>
              <a:schemeClr val="accent2">
                <a:lumMod val="40000"/>
                <a:lumOff val="60000"/>
              </a:schemeClr>
            </a:solidFill>
            <a:ln>
              <a:noFill/>
            </a:ln>
          </p:spPr>
          <p:txBody>
            <a:bodyPr vert="horz" wrap="square" lIns="91440" tIns="45720" rIns="91440" bIns="45720" numCol="1" anchor="ctr" anchorCtr="0" compatLnSpc="1">
              <a:prstTxWarp prst="textNoShape">
                <a:avLst/>
              </a:prstTxWarp>
            </a:bodyPr>
            <a:lstStyle/>
            <a:p>
              <a:pPr algn="ctr"/>
              <a:r>
                <a:rPr lang="en-US" altLang="zh-CN" b="1" dirty="0">
                  <a:solidFill>
                    <a:schemeClr val="bg1"/>
                  </a:solidFill>
                </a:rPr>
                <a:t>5</a:t>
              </a:r>
              <a:endParaRPr lang="zh-CN" altLang="en-US" b="1" dirty="0">
                <a:solidFill>
                  <a:schemeClr val="bg1"/>
                </a:solidFill>
              </a:endParaRPr>
            </a:p>
          </p:txBody>
        </p:sp>
        <p:sp>
          <p:nvSpPr>
            <p:cNvPr id="164" name="文本框 163">
              <a:extLst>
                <a:ext uri="{FF2B5EF4-FFF2-40B4-BE49-F238E27FC236}">
                  <a16:creationId xmlns:a16="http://schemas.microsoft.com/office/drawing/2014/main" id="{6239AEF0-CA93-458F-9F3F-AF912D6E21D4}"/>
                </a:ext>
              </a:extLst>
            </p:cNvPr>
            <p:cNvSpPr txBox="1"/>
            <p:nvPr/>
          </p:nvSpPr>
          <p:spPr>
            <a:xfrm>
              <a:off x="1379378" y="3300471"/>
              <a:ext cx="2852127" cy="1815882"/>
            </a:xfrm>
            <a:prstGeom prst="rect">
              <a:avLst/>
            </a:prstGeom>
            <a:noFill/>
          </p:spPr>
          <p:txBody>
            <a:bodyPr wrap="none" rtlCol="0">
              <a:spAutoFit/>
            </a:bodyPr>
            <a:lstStyle/>
            <a:p>
              <a:r>
                <a:rPr lang="zh-CN" altLang="en-US" sz="1600" dirty="0">
                  <a:solidFill>
                    <a:schemeClr val="bg1"/>
                  </a:solidFill>
                </a:rPr>
                <a:t>课前管理</a:t>
              </a:r>
              <a:endParaRPr lang="en-US" altLang="zh-CN" sz="1600" dirty="0">
                <a:solidFill>
                  <a:schemeClr val="bg1"/>
                </a:solidFill>
              </a:endParaRPr>
            </a:p>
            <a:p>
              <a:r>
                <a:rPr lang="zh-CN" altLang="en-US" sz="1600" dirty="0">
                  <a:solidFill>
                    <a:schemeClr val="bg1"/>
                  </a:solidFill>
                </a:rPr>
                <a:t>在学员有意愿沟通的前提下</a:t>
              </a:r>
              <a:endParaRPr lang="en-US" altLang="zh-CN" sz="1600" dirty="0">
                <a:solidFill>
                  <a:schemeClr val="bg1"/>
                </a:solidFill>
              </a:endParaRPr>
            </a:p>
            <a:p>
              <a:r>
                <a:rPr lang="zh-CN" altLang="en-US" sz="1600" dirty="0">
                  <a:solidFill>
                    <a:schemeClr val="bg1"/>
                  </a:solidFill>
                </a:rPr>
                <a:t>充分了解学员企业信息</a:t>
              </a:r>
              <a:endParaRPr lang="en-US" altLang="zh-CN" sz="1600" dirty="0">
                <a:solidFill>
                  <a:schemeClr val="bg1"/>
                </a:solidFill>
              </a:endParaRPr>
            </a:p>
            <a:p>
              <a:endParaRPr lang="en-US" altLang="zh-CN" sz="1600" dirty="0">
                <a:solidFill>
                  <a:schemeClr val="bg1"/>
                </a:solidFill>
              </a:endParaRPr>
            </a:p>
            <a:p>
              <a:r>
                <a:rPr lang="zh-CN" altLang="en-US" sz="1600" dirty="0">
                  <a:solidFill>
                    <a:schemeClr val="bg1"/>
                  </a:solidFill>
                </a:rPr>
                <a:t>对于课程需求，除调查表外，</a:t>
              </a:r>
              <a:endParaRPr lang="en-US" altLang="zh-CN" sz="1600" dirty="0">
                <a:solidFill>
                  <a:schemeClr val="bg1"/>
                </a:solidFill>
              </a:endParaRPr>
            </a:p>
            <a:p>
              <a:r>
                <a:rPr lang="zh-CN" altLang="en-US" sz="1600" dirty="0">
                  <a:solidFill>
                    <a:schemeClr val="bg1"/>
                  </a:solidFill>
                </a:rPr>
                <a:t>有必要的进行电话沟通</a:t>
              </a:r>
              <a:endParaRPr lang="en-US" altLang="zh-CN" sz="1600" dirty="0">
                <a:solidFill>
                  <a:schemeClr val="bg1"/>
                </a:solidFill>
              </a:endParaRPr>
            </a:p>
            <a:p>
              <a:pPr algn="r"/>
              <a:endParaRPr lang="zh-CN" altLang="en-US" sz="1600" dirty="0"/>
            </a:p>
          </p:txBody>
        </p:sp>
        <p:sp>
          <p:nvSpPr>
            <p:cNvPr id="166" name="文本框 165">
              <a:extLst>
                <a:ext uri="{FF2B5EF4-FFF2-40B4-BE49-F238E27FC236}">
                  <a16:creationId xmlns:a16="http://schemas.microsoft.com/office/drawing/2014/main" id="{E9C94407-21FC-4A42-B405-8E3C856238DB}"/>
                </a:ext>
              </a:extLst>
            </p:cNvPr>
            <p:cNvSpPr txBox="1"/>
            <p:nvPr/>
          </p:nvSpPr>
          <p:spPr>
            <a:xfrm>
              <a:off x="1388562" y="1522946"/>
              <a:ext cx="3057247" cy="1077218"/>
            </a:xfrm>
            <a:prstGeom prst="rect">
              <a:avLst/>
            </a:prstGeom>
            <a:noFill/>
          </p:spPr>
          <p:txBody>
            <a:bodyPr wrap="none" rtlCol="0">
              <a:spAutoFit/>
            </a:bodyPr>
            <a:lstStyle/>
            <a:p>
              <a:r>
                <a:rPr lang="zh-CN" altLang="en-US" sz="1600" dirty="0">
                  <a:solidFill>
                    <a:schemeClr val="bg1"/>
                  </a:solidFill>
                </a:rPr>
                <a:t>课前管理</a:t>
              </a:r>
              <a:endParaRPr lang="en-US" altLang="zh-CN" sz="1600" dirty="0">
                <a:solidFill>
                  <a:schemeClr val="bg1"/>
                </a:solidFill>
              </a:endParaRPr>
            </a:p>
            <a:p>
              <a:endParaRPr lang="en-US" altLang="zh-CN" sz="1600" dirty="0">
                <a:solidFill>
                  <a:schemeClr val="bg1"/>
                </a:solidFill>
              </a:endParaRPr>
            </a:p>
            <a:p>
              <a:r>
                <a:rPr lang="zh-CN" altLang="en-US" sz="1600" dirty="0">
                  <a:solidFill>
                    <a:schemeClr val="bg1"/>
                  </a:solidFill>
                </a:rPr>
                <a:t>与讲师沟通学员需求，进行课程</a:t>
              </a:r>
              <a:endParaRPr lang="en-US" altLang="zh-CN" sz="1600" dirty="0">
                <a:solidFill>
                  <a:schemeClr val="bg1"/>
                </a:solidFill>
              </a:endParaRPr>
            </a:p>
            <a:p>
              <a:r>
                <a:rPr lang="zh-CN" altLang="en-US" sz="1600" dirty="0">
                  <a:solidFill>
                    <a:schemeClr val="bg1"/>
                  </a:solidFill>
                </a:rPr>
                <a:t>内容调整</a:t>
              </a:r>
              <a:endParaRPr lang="en-US" altLang="zh-CN" sz="1600" dirty="0">
                <a:solidFill>
                  <a:schemeClr val="bg1"/>
                </a:solidFill>
              </a:endParaRPr>
            </a:p>
          </p:txBody>
        </p:sp>
        <p:sp>
          <p:nvSpPr>
            <p:cNvPr id="168" name="文本框 167">
              <a:extLst>
                <a:ext uri="{FF2B5EF4-FFF2-40B4-BE49-F238E27FC236}">
                  <a16:creationId xmlns:a16="http://schemas.microsoft.com/office/drawing/2014/main" id="{8732B7C9-A2CD-4E62-948E-941F87C4150C}"/>
                </a:ext>
              </a:extLst>
            </p:cNvPr>
            <p:cNvSpPr txBox="1"/>
            <p:nvPr/>
          </p:nvSpPr>
          <p:spPr>
            <a:xfrm>
              <a:off x="5300844" y="315077"/>
              <a:ext cx="2924907" cy="1077218"/>
            </a:xfrm>
            <a:prstGeom prst="rect">
              <a:avLst/>
            </a:prstGeom>
            <a:noFill/>
          </p:spPr>
          <p:txBody>
            <a:bodyPr wrap="square" rtlCol="0">
              <a:spAutoFit/>
            </a:bodyPr>
            <a:lstStyle/>
            <a:p>
              <a:r>
                <a:rPr lang="zh-CN" altLang="en-US" sz="1600" dirty="0">
                  <a:solidFill>
                    <a:schemeClr val="bg1"/>
                  </a:solidFill>
                </a:rPr>
                <a:t>课程中管理</a:t>
              </a:r>
              <a:endParaRPr lang="en-US" altLang="zh-CN" sz="1600" dirty="0">
                <a:solidFill>
                  <a:schemeClr val="bg1"/>
                </a:solidFill>
              </a:endParaRPr>
            </a:p>
            <a:p>
              <a:endParaRPr lang="en-US" altLang="zh-CN" sz="1600" dirty="0">
                <a:solidFill>
                  <a:schemeClr val="bg1"/>
                </a:solidFill>
              </a:endParaRPr>
            </a:p>
            <a:p>
              <a:r>
                <a:rPr lang="zh-CN" altLang="en-US" sz="1600" dirty="0">
                  <a:solidFill>
                    <a:schemeClr val="bg1"/>
                  </a:solidFill>
                </a:rPr>
                <a:t>作业环节跟进；</a:t>
              </a:r>
              <a:endParaRPr lang="en-US" altLang="zh-CN" sz="1600" dirty="0">
                <a:solidFill>
                  <a:schemeClr val="bg1"/>
                </a:solidFill>
              </a:endParaRPr>
            </a:p>
            <a:p>
              <a:r>
                <a:rPr lang="zh-CN" altLang="en-US" sz="1600" dirty="0">
                  <a:solidFill>
                    <a:schemeClr val="bg1"/>
                  </a:solidFill>
                </a:rPr>
                <a:t>引导讲师对学员进行积分加分</a:t>
              </a:r>
              <a:endParaRPr lang="en-US" altLang="zh-CN" sz="1600" dirty="0">
                <a:solidFill>
                  <a:schemeClr val="bg1"/>
                </a:solidFill>
              </a:endParaRPr>
            </a:p>
          </p:txBody>
        </p:sp>
        <p:sp>
          <p:nvSpPr>
            <p:cNvPr id="175" name="文本框 174">
              <a:extLst>
                <a:ext uri="{FF2B5EF4-FFF2-40B4-BE49-F238E27FC236}">
                  <a16:creationId xmlns:a16="http://schemas.microsoft.com/office/drawing/2014/main" id="{8B5317CF-5EBE-44F0-97BE-693554B51983}"/>
                </a:ext>
              </a:extLst>
            </p:cNvPr>
            <p:cNvSpPr txBox="1"/>
            <p:nvPr/>
          </p:nvSpPr>
          <p:spPr>
            <a:xfrm>
              <a:off x="7845723" y="1831440"/>
              <a:ext cx="1826206" cy="830997"/>
            </a:xfrm>
            <a:prstGeom prst="rect">
              <a:avLst/>
            </a:prstGeom>
            <a:noFill/>
          </p:spPr>
          <p:txBody>
            <a:bodyPr wrap="none" rtlCol="0">
              <a:spAutoFit/>
            </a:bodyPr>
            <a:lstStyle/>
            <a:p>
              <a:r>
                <a:rPr lang="zh-CN" altLang="en-US" sz="1600" dirty="0">
                  <a:solidFill>
                    <a:schemeClr val="bg1"/>
                  </a:solidFill>
                </a:rPr>
                <a:t>课程中管理</a:t>
              </a:r>
              <a:endParaRPr lang="en-US" altLang="zh-CN" sz="1600" dirty="0">
                <a:solidFill>
                  <a:schemeClr val="bg1"/>
                </a:solidFill>
              </a:endParaRPr>
            </a:p>
            <a:p>
              <a:endParaRPr lang="en-US" altLang="zh-CN" sz="1600" dirty="0">
                <a:solidFill>
                  <a:schemeClr val="bg1"/>
                </a:solidFill>
              </a:endParaRPr>
            </a:p>
            <a:p>
              <a:r>
                <a:rPr lang="zh-CN" altLang="en-US" sz="1600" dirty="0">
                  <a:solidFill>
                    <a:schemeClr val="bg1"/>
                  </a:solidFill>
                </a:rPr>
                <a:t>饮用水及茶歇管理</a:t>
              </a:r>
            </a:p>
          </p:txBody>
        </p:sp>
        <p:sp>
          <p:nvSpPr>
            <p:cNvPr id="179" name="文本框 178">
              <a:extLst>
                <a:ext uri="{FF2B5EF4-FFF2-40B4-BE49-F238E27FC236}">
                  <a16:creationId xmlns:a16="http://schemas.microsoft.com/office/drawing/2014/main" id="{1A25EBB6-1FC2-43C7-913F-527EF421F230}"/>
                </a:ext>
              </a:extLst>
            </p:cNvPr>
            <p:cNvSpPr txBox="1"/>
            <p:nvPr/>
          </p:nvSpPr>
          <p:spPr>
            <a:xfrm>
              <a:off x="8417249" y="3218361"/>
              <a:ext cx="2031390" cy="830997"/>
            </a:xfrm>
            <a:prstGeom prst="rect">
              <a:avLst/>
            </a:prstGeom>
            <a:noFill/>
          </p:spPr>
          <p:txBody>
            <a:bodyPr wrap="none" rtlCol="0">
              <a:spAutoFit/>
            </a:bodyPr>
            <a:lstStyle/>
            <a:p>
              <a:r>
                <a:rPr lang="zh-CN" altLang="en-US" sz="1600" dirty="0">
                  <a:solidFill>
                    <a:schemeClr val="bg1"/>
                  </a:solidFill>
                </a:rPr>
                <a:t>课后管理</a:t>
              </a:r>
              <a:endParaRPr lang="en-US" altLang="zh-CN" sz="1600" dirty="0">
                <a:solidFill>
                  <a:schemeClr val="bg1"/>
                </a:solidFill>
              </a:endParaRPr>
            </a:p>
            <a:p>
              <a:pPr algn="r"/>
              <a:endParaRPr lang="en-US" altLang="zh-CN" sz="1600" dirty="0">
                <a:solidFill>
                  <a:schemeClr val="bg1"/>
                </a:solidFill>
              </a:endParaRPr>
            </a:p>
            <a:p>
              <a:pPr algn="r"/>
              <a:r>
                <a:rPr lang="zh-CN" altLang="en-US" sz="1600" dirty="0">
                  <a:solidFill>
                    <a:schemeClr val="bg1"/>
                  </a:solidFill>
                </a:rPr>
                <a:t>跟进学员反馈及运用</a:t>
              </a:r>
            </a:p>
          </p:txBody>
        </p:sp>
        <p:sp>
          <p:nvSpPr>
            <p:cNvPr id="180" name="CustomText">
              <a:extLst>
                <a:ext uri="{FF2B5EF4-FFF2-40B4-BE49-F238E27FC236}">
                  <a16:creationId xmlns:a16="http://schemas.microsoft.com/office/drawing/2014/main" id="{9B7D82AA-C2C1-451E-9A0C-A3E0EF0288BD}"/>
                </a:ext>
              </a:extLst>
            </p:cNvPr>
            <p:cNvSpPr/>
            <p:nvPr/>
          </p:nvSpPr>
          <p:spPr>
            <a:xfrm>
              <a:off x="5434029" y="3218361"/>
              <a:ext cx="1472504" cy="289927"/>
            </a:xfrm>
            <a:prstGeom prst="rect">
              <a:avLst/>
            </a:prstGeom>
            <a:noFill/>
          </p:spPr>
          <p:txBody>
            <a:bodyPr wrap="square" lIns="90000" tIns="46800" rIns="90000" bIns="46800" anchor="ctr">
              <a:noAutofit/>
            </a:bodyPr>
            <a:lstStyle/>
            <a:p>
              <a:pPr marL="0" marR="0" lvl="0" indent="0" algn="ctr" defTabSz="914400" rtl="0" eaLnBrk="1" fontAlgn="auto" latinLnBrk="0" hangingPunct="1">
                <a:spcBef>
                  <a:spcPts val="0"/>
                </a:spcBef>
                <a:spcAft>
                  <a:spcPts val="0"/>
                </a:spcAft>
                <a:buClrTx/>
                <a:buSzTx/>
                <a:buFontTx/>
                <a:buNone/>
                <a:tabLst/>
                <a:defRPr/>
              </a:pPr>
              <a:r>
                <a:rPr lang="zh-CN" altLang="en-US" sz="3600" b="1" dirty="0">
                  <a:solidFill>
                    <a:schemeClr val="bg1"/>
                  </a:solidFill>
                </a:rPr>
                <a:t>学员管理</a:t>
              </a:r>
              <a:endParaRPr kumimoji="0" lang="en-US" altLang="zh-CN" sz="3600" b="1" i="0" strike="noStrike" kern="1200" cap="none" spc="0" normalizeH="0" baseline="0" noProof="0" dirty="0">
                <a:solidFill>
                  <a:schemeClr val="bg1"/>
                </a:solidFill>
                <a:effectLst/>
                <a:uLnTx/>
                <a:uFillTx/>
              </a:endParaRPr>
            </a:p>
          </p:txBody>
        </p:sp>
        <p:sp>
          <p:nvSpPr>
            <p:cNvPr id="181" name="CustomText1">
              <a:extLst>
                <a:ext uri="{FF2B5EF4-FFF2-40B4-BE49-F238E27FC236}">
                  <a16:creationId xmlns:a16="http://schemas.microsoft.com/office/drawing/2014/main" id="{DD2AED0A-9004-46AA-8F32-831899D64825}"/>
                </a:ext>
              </a:extLst>
            </p:cNvPr>
            <p:cNvSpPr/>
            <p:nvPr/>
          </p:nvSpPr>
          <p:spPr>
            <a:xfrm>
              <a:off x="5434029" y="3453498"/>
              <a:ext cx="1472503" cy="205651"/>
            </a:xfrm>
            <a:prstGeom prst="rect">
              <a:avLst/>
            </a:prstGeom>
            <a:noFill/>
          </p:spPr>
          <p:txBody>
            <a:bodyPr wrap="none" lIns="90000" tIns="46800" rIns="90000" bIns="46800">
              <a:normAutofit fontScale="92500" lnSpcReduction="20000"/>
            </a:bodyPr>
            <a:lstStyle/>
            <a:p>
              <a:pPr marL="0" marR="0" lvl="0" indent="0" algn="ctr" defTabSz="914400" rtl="0" eaLnBrk="1" fontAlgn="auto" latinLnBrk="0" hangingPunct="1">
                <a:spcBef>
                  <a:spcPts val="0"/>
                </a:spcBef>
                <a:spcAft>
                  <a:spcPts val="0"/>
                </a:spcAft>
                <a:buClrTx/>
                <a:buSzTx/>
                <a:buFontTx/>
                <a:buNone/>
                <a:tabLst/>
                <a:defRPr/>
              </a:pPr>
              <a:endParaRPr kumimoji="0" lang="en-US" altLang="zh-CN" sz="1000" i="0" u="none" strike="noStrike" kern="1200" cap="none" spc="0" normalizeH="0" baseline="0" noProof="0" dirty="0">
                <a:ln>
                  <a:noFill/>
                </a:ln>
                <a:solidFill>
                  <a:schemeClr val="bg1"/>
                </a:solidFill>
                <a:effectLst/>
                <a:uLnTx/>
                <a:uFillTx/>
              </a:endParaRPr>
            </a:p>
          </p:txBody>
        </p:sp>
      </p:grpSp>
    </p:spTree>
    <p:custDataLst>
      <p:tags r:id="rId1"/>
    </p:custDataLst>
    <p:extLst>
      <p:ext uri="{BB962C8B-B14F-4D97-AF65-F5344CB8AC3E}">
        <p14:creationId xmlns:p14="http://schemas.microsoft.com/office/powerpoint/2010/main" val="329989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a:t>讲师管理</a:t>
            </a:r>
          </a:p>
        </p:txBody>
      </p:sp>
      <p:sp>
        <p:nvSpPr>
          <p:cNvPr id="6" name="文本占位符 5"/>
          <p:cNvSpPr>
            <a:spLocks noGrp="1"/>
          </p:cNvSpPr>
          <p:nvPr>
            <p:ph type="body" idx="1"/>
          </p:nvPr>
        </p:nvSpPr>
        <p:spPr/>
        <p:txBody>
          <a:bodyPr/>
          <a:lstStyle/>
          <a:p>
            <a:pPr lvl="0"/>
            <a:r>
              <a:rPr lang="en-US" altLang="zh-CN" dirty="0"/>
              <a:t>Supporting text here.</a:t>
            </a:r>
          </a:p>
          <a:p>
            <a:pPr lvl="0"/>
            <a:r>
              <a:rPr lang="en-US" altLang="zh-CN" dirty="0"/>
              <a:t>When you copy &amp; paste, choose "keep text only" option.</a:t>
            </a:r>
            <a:endParaRPr lang="zh-CN" altLang="en-US" dirty="0"/>
          </a:p>
        </p:txBody>
      </p:sp>
      <p:sp>
        <p:nvSpPr>
          <p:cNvPr id="9" name="文本框 8">
            <a:extLst>
              <a:ext uri="{FF2B5EF4-FFF2-40B4-BE49-F238E27FC236}">
                <a16:creationId xmlns:a16="http://schemas.microsoft.com/office/drawing/2014/main" id="{04F69230-F3A6-4586-9371-A858F4763E9F}"/>
              </a:ext>
            </a:extLst>
          </p:cNvPr>
          <p:cNvSpPr txBox="1"/>
          <p:nvPr/>
        </p:nvSpPr>
        <p:spPr>
          <a:xfrm>
            <a:off x="6220873" y="2231063"/>
            <a:ext cx="1348327" cy="1197937"/>
          </a:xfrm>
          <a:prstGeom prst="rect">
            <a:avLst/>
          </a:prstGeom>
          <a:noFill/>
          <a:ln w="117475">
            <a:noFill/>
          </a:ln>
        </p:spPr>
        <p:txBody>
          <a:bodyPr wrap="none" rtlCol="0">
            <a:prstTxWarp prst="textPlain">
              <a:avLst/>
            </a:prstTxWarp>
            <a:spAutoFit/>
          </a:bodyPr>
          <a:lstStyle/>
          <a:p>
            <a:r>
              <a:rPr lang="en-US" altLang="zh-CN" spc="100" dirty="0">
                <a:solidFill>
                  <a:schemeClr val="accent1"/>
                </a:solidFill>
                <a:latin typeface="Impact" panose="020B0806030902050204" pitchFamily="34" charset="0"/>
                <a:cs typeface="Arial" panose="020B0604020202020204" pitchFamily="34" charset="0"/>
              </a:rPr>
              <a:t>/03</a:t>
            </a:r>
            <a:endParaRPr lang="zh-CN" altLang="en-US" spc="100" dirty="0">
              <a:solidFill>
                <a:schemeClr val="accent1"/>
              </a:solidFill>
              <a:latin typeface="Impact" panose="020B080603090205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621868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F5592C-255D-433F-8125-698E99B5A828}"/>
              </a:ext>
            </a:extLst>
          </p:cNvPr>
          <p:cNvSpPr txBox="1">
            <a:spLocks/>
          </p:cNvSpPr>
          <p:nvPr/>
        </p:nvSpPr>
        <p:spPr>
          <a:xfrm>
            <a:off x="660400" y="0"/>
            <a:ext cx="10858500" cy="1028700"/>
          </a:xfrm>
          <a:prstGeom prst="rect">
            <a:avLst/>
          </a:prstGeom>
        </p:spPr>
        <p:txBody>
          <a:bodyPr vert="horz" lIns="91440" tIns="45720" rIns="91440" bIns="45720" rtlCol="0" anchor="b">
            <a:normAutofit/>
          </a:bodyPr>
          <a:lstStyle>
            <a:lvl1pPr algn="l" defTabSz="914354"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时间安排</a:t>
            </a:r>
          </a:p>
        </p:txBody>
      </p:sp>
      <p:sp>
        <p:nvSpPr>
          <p:cNvPr id="11" name="Rectangle 10">
            <a:extLst>
              <a:ext uri="{FF2B5EF4-FFF2-40B4-BE49-F238E27FC236}">
                <a16:creationId xmlns:a16="http://schemas.microsoft.com/office/drawing/2014/main" id="{2BC5D32A-F0AD-4B9B-BAA6-CE8E74799217}"/>
              </a:ext>
            </a:extLst>
          </p:cNvPr>
          <p:cNvSpPr>
            <a:spLocks noChangeArrowheads="1"/>
          </p:cNvSpPr>
          <p:nvPr/>
        </p:nvSpPr>
        <p:spPr bwMode="auto">
          <a:xfrm>
            <a:off x="1296604" y="2554451"/>
            <a:ext cx="3659316" cy="17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 name="Right Arrow 16">
            <a:extLst>
              <a:ext uri="{FF2B5EF4-FFF2-40B4-BE49-F238E27FC236}">
                <a16:creationId xmlns:a16="http://schemas.microsoft.com/office/drawing/2014/main" id="{C021B51C-EB3D-4164-A370-0F99529F4A83}"/>
              </a:ext>
            </a:extLst>
          </p:cNvPr>
          <p:cNvSpPr/>
          <p:nvPr/>
        </p:nvSpPr>
        <p:spPr>
          <a:xfrm>
            <a:off x="3605136" y="3673399"/>
            <a:ext cx="1209504" cy="441401"/>
          </a:xfrm>
          <a:custGeom>
            <a:avLst/>
            <a:gdLst>
              <a:gd name="T0" fmla="*/ 4048 w 6714"/>
              <a:gd name="T1" fmla="*/ 194 h 6036"/>
              <a:gd name="T2" fmla="*/ 3696 w 6714"/>
              <a:gd name="T3" fmla="*/ 340 h 6036"/>
              <a:gd name="T4" fmla="*/ 3696 w 6714"/>
              <a:gd name="T5" fmla="*/ 1283 h 6036"/>
              <a:gd name="T6" fmla="*/ 199 w 6714"/>
              <a:gd name="T7" fmla="*/ 1283 h 6036"/>
              <a:gd name="T8" fmla="*/ 0 w 6714"/>
              <a:gd name="T9" fmla="*/ 1482 h 6036"/>
              <a:gd name="T10" fmla="*/ 0 w 6714"/>
              <a:gd name="T11" fmla="*/ 4553 h 6036"/>
              <a:gd name="T12" fmla="*/ 199 w 6714"/>
              <a:gd name="T13" fmla="*/ 4752 h 6036"/>
              <a:gd name="T14" fmla="*/ 3696 w 6714"/>
              <a:gd name="T15" fmla="*/ 4752 h 6036"/>
              <a:gd name="T16" fmla="*/ 3696 w 6714"/>
              <a:gd name="T17" fmla="*/ 5696 h 6036"/>
              <a:gd name="T18" fmla="*/ 4048 w 6714"/>
              <a:gd name="T19" fmla="*/ 5842 h 6036"/>
              <a:gd name="T20" fmla="*/ 6520 w 6714"/>
              <a:gd name="T21" fmla="*/ 3369 h 6036"/>
              <a:gd name="T22" fmla="*/ 6520 w 6714"/>
              <a:gd name="T23" fmla="*/ 2666 h 6036"/>
              <a:gd name="T24" fmla="*/ 4048 w 6714"/>
              <a:gd name="T25" fmla="*/ 194 h 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14" h="6036">
                <a:moveTo>
                  <a:pt x="4048" y="194"/>
                </a:moveTo>
                <a:cubicBezTo>
                  <a:pt x="3853" y="0"/>
                  <a:pt x="3696" y="65"/>
                  <a:pt x="3696" y="340"/>
                </a:cubicBezTo>
                <a:lnTo>
                  <a:pt x="3696" y="1283"/>
                </a:lnTo>
                <a:lnTo>
                  <a:pt x="199" y="1283"/>
                </a:lnTo>
                <a:cubicBezTo>
                  <a:pt x="89" y="1283"/>
                  <a:pt x="0" y="1372"/>
                  <a:pt x="0" y="1482"/>
                </a:cubicBezTo>
                <a:lnTo>
                  <a:pt x="0" y="4553"/>
                </a:lnTo>
                <a:cubicBezTo>
                  <a:pt x="0" y="4663"/>
                  <a:pt x="89" y="4752"/>
                  <a:pt x="199" y="4752"/>
                </a:cubicBezTo>
                <a:lnTo>
                  <a:pt x="3696" y="4752"/>
                </a:lnTo>
                <a:lnTo>
                  <a:pt x="3696" y="5696"/>
                </a:lnTo>
                <a:cubicBezTo>
                  <a:pt x="3696" y="5971"/>
                  <a:pt x="3853" y="6036"/>
                  <a:pt x="4048" y="5842"/>
                </a:cubicBezTo>
                <a:lnTo>
                  <a:pt x="6520" y="3369"/>
                </a:lnTo>
                <a:cubicBezTo>
                  <a:pt x="6714" y="3175"/>
                  <a:pt x="6714" y="2860"/>
                  <a:pt x="6520" y="2666"/>
                </a:cubicBezTo>
                <a:lnTo>
                  <a:pt x="4048" y="194"/>
                </a:lnTo>
                <a:close/>
              </a:path>
            </a:pathLst>
          </a:custGeom>
          <a:solidFill>
            <a:srgbClr val="867B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矩形 13">
            <a:extLst>
              <a:ext uri="{FF2B5EF4-FFF2-40B4-BE49-F238E27FC236}">
                <a16:creationId xmlns:a16="http://schemas.microsoft.com/office/drawing/2014/main" id="{997E78F4-BFA2-4098-92B0-482EF7B5A87E}"/>
              </a:ext>
            </a:extLst>
          </p:cNvPr>
          <p:cNvSpPr/>
          <p:nvPr/>
        </p:nvSpPr>
        <p:spPr>
          <a:xfrm>
            <a:off x="1448174" y="1627319"/>
            <a:ext cx="1751204" cy="415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3</a:t>
            </a:r>
            <a:r>
              <a:rPr lang="zh-CN" altLang="en-US" dirty="0"/>
              <a:t>月</a:t>
            </a:r>
          </a:p>
        </p:txBody>
      </p:sp>
      <p:sp>
        <p:nvSpPr>
          <p:cNvPr id="15" name="矩形 14">
            <a:extLst>
              <a:ext uri="{FF2B5EF4-FFF2-40B4-BE49-F238E27FC236}">
                <a16:creationId xmlns:a16="http://schemas.microsoft.com/office/drawing/2014/main" id="{1F6FC3FE-A9DE-4147-8397-058D37263A36}"/>
              </a:ext>
            </a:extLst>
          </p:cNvPr>
          <p:cNvSpPr/>
          <p:nvPr/>
        </p:nvSpPr>
        <p:spPr>
          <a:xfrm>
            <a:off x="5220397" y="1638898"/>
            <a:ext cx="1751205" cy="415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5</a:t>
            </a:r>
            <a:r>
              <a:rPr lang="zh-CN" altLang="en-US" dirty="0"/>
              <a:t>月</a:t>
            </a:r>
          </a:p>
        </p:txBody>
      </p:sp>
      <p:sp>
        <p:nvSpPr>
          <p:cNvPr id="18" name="矩形 17">
            <a:extLst>
              <a:ext uri="{FF2B5EF4-FFF2-40B4-BE49-F238E27FC236}">
                <a16:creationId xmlns:a16="http://schemas.microsoft.com/office/drawing/2014/main" id="{29FC341C-CFE1-4D2A-89BB-94895C0EE961}"/>
              </a:ext>
            </a:extLst>
          </p:cNvPr>
          <p:cNvSpPr/>
          <p:nvPr/>
        </p:nvSpPr>
        <p:spPr>
          <a:xfrm>
            <a:off x="5220397" y="2405780"/>
            <a:ext cx="1751205" cy="29387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dirty="0"/>
              <a:t>3</a:t>
            </a:r>
            <a:r>
              <a:rPr lang="zh-CN" altLang="en-US" dirty="0"/>
              <a:t>天</a:t>
            </a:r>
            <a:r>
              <a:rPr lang="en-US" altLang="zh-CN" dirty="0"/>
              <a:t>2</a:t>
            </a:r>
            <a:r>
              <a:rPr lang="zh-CN" altLang="en-US" dirty="0"/>
              <a:t>晚</a:t>
            </a:r>
            <a:endParaRPr lang="en-US" altLang="zh-CN" dirty="0"/>
          </a:p>
          <a:p>
            <a:endParaRPr lang="en-US" altLang="zh-CN" dirty="0"/>
          </a:p>
          <a:p>
            <a:r>
              <a:rPr lang="zh-CN" altLang="en-US" dirty="0"/>
              <a:t>魏总：</a:t>
            </a:r>
            <a:r>
              <a:rPr lang="en-US" altLang="zh-CN" dirty="0"/>
              <a:t>0.5</a:t>
            </a:r>
            <a:r>
              <a:rPr lang="zh-CN" altLang="en-US" dirty="0"/>
              <a:t>天</a:t>
            </a:r>
            <a:endParaRPr lang="en-US" altLang="zh-CN" dirty="0"/>
          </a:p>
          <a:p>
            <a:r>
              <a:rPr lang="zh-CN" altLang="en-US" dirty="0"/>
              <a:t>流星叔：</a:t>
            </a:r>
            <a:r>
              <a:rPr lang="en-US" altLang="zh-CN" dirty="0"/>
              <a:t>1.5</a:t>
            </a:r>
            <a:r>
              <a:rPr lang="zh-CN" altLang="en-US" dirty="0"/>
              <a:t>天</a:t>
            </a:r>
            <a:endParaRPr lang="en-US" altLang="zh-CN" dirty="0"/>
          </a:p>
          <a:p>
            <a:r>
              <a:rPr lang="zh-CN" altLang="en-US" dirty="0"/>
              <a:t>青桐：</a:t>
            </a:r>
            <a:r>
              <a:rPr lang="en-US" altLang="zh-CN" dirty="0"/>
              <a:t>0.5</a:t>
            </a:r>
            <a:r>
              <a:rPr lang="zh-CN" altLang="en-US" dirty="0"/>
              <a:t>天</a:t>
            </a:r>
            <a:endParaRPr lang="en-US" altLang="zh-CN" dirty="0"/>
          </a:p>
          <a:p>
            <a:r>
              <a:rPr lang="zh-CN" altLang="en-US" dirty="0"/>
              <a:t>天权：</a:t>
            </a:r>
            <a:r>
              <a:rPr lang="en-US" altLang="zh-CN" dirty="0"/>
              <a:t>0.5</a:t>
            </a:r>
            <a:r>
              <a:rPr lang="zh-CN" altLang="en-US" dirty="0"/>
              <a:t>天</a:t>
            </a:r>
            <a:endParaRPr lang="en-US" altLang="zh-CN" dirty="0"/>
          </a:p>
          <a:p>
            <a:pPr algn="ctr"/>
            <a:endParaRPr lang="zh-CN" altLang="en-US" dirty="0"/>
          </a:p>
        </p:txBody>
      </p:sp>
      <p:sp>
        <p:nvSpPr>
          <p:cNvPr id="20" name="矩形 19">
            <a:extLst>
              <a:ext uri="{FF2B5EF4-FFF2-40B4-BE49-F238E27FC236}">
                <a16:creationId xmlns:a16="http://schemas.microsoft.com/office/drawing/2014/main" id="{893A1BA5-C992-4C03-AB38-E4295DD73A14}"/>
              </a:ext>
            </a:extLst>
          </p:cNvPr>
          <p:cNvSpPr/>
          <p:nvPr/>
        </p:nvSpPr>
        <p:spPr>
          <a:xfrm>
            <a:off x="1448173" y="2405780"/>
            <a:ext cx="1751205" cy="29387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dirty="0"/>
              <a:t>3</a:t>
            </a:r>
            <a:r>
              <a:rPr lang="zh-CN" altLang="en-US" dirty="0"/>
              <a:t>天</a:t>
            </a:r>
            <a:r>
              <a:rPr lang="en-US" altLang="zh-CN" dirty="0"/>
              <a:t>2</a:t>
            </a:r>
            <a:r>
              <a:rPr lang="zh-CN" altLang="en-US" dirty="0"/>
              <a:t>晚</a:t>
            </a:r>
            <a:endParaRPr lang="en-US" altLang="zh-CN" dirty="0"/>
          </a:p>
          <a:p>
            <a:endParaRPr lang="en-US" altLang="zh-CN" dirty="0"/>
          </a:p>
          <a:p>
            <a:r>
              <a:rPr lang="zh-CN" altLang="en-US" dirty="0"/>
              <a:t>魏总：</a:t>
            </a:r>
            <a:r>
              <a:rPr lang="en-US" altLang="zh-CN" dirty="0"/>
              <a:t>0.5</a:t>
            </a:r>
            <a:r>
              <a:rPr lang="zh-CN" altLang="en-US" dirty="0"/>
              <a:t>天</a:t>
            </a:r>
            <a:endParaRPr lang="en-US" altLang="zh-CN" dirty="0"/>
          </a:p>
          <a:p>
            <a:r>
              <a:rPr lang="zh-CN" altLang="en-US" dirty="0"/>
              <a:t>流星叔：</a:t>
            </a:r>
            <a:r>
              <a:rPr lang="en-US" altLang="zh-CN" dirty="0"/>
              <a:t>2</a:t>
            </a:r>
            <a:r>
              <a:rPr lang="zh-CN" altLang="en-US" dirty="0"/>
              <a:t>天</a:t>
            </a:r>
            <a:endParaRPr lang="en-US" altLang="zh-CN" dirty="0"/>
          </a:p>
          <a:p>
            <a:r>
              <a:rPr lang="zh-CN" altLang="en-US" dirty="0"/>
              <a:t>天权：</a:t>
            </a:r>
            <a:r>
              <a:rPr lang="en-US" altLang="zh-CN" dirty="0"/>
              <a:t>0.5</a:t>
            </a:r>
            <a:r>
              <a:rPr lang="zh-CN" altLang="en-US" dirty="0"/>
              <a:t>天</a:t>
            </a:r>
            <a:endParaRPr lang="en-US" altLang="zh-CN" dirty="0"/>
          </a:p>
          <a:p>
            <a:pPr algn="ctr"/>
            <a:endParaRPr lang="zh-CN" altLang="en-US" dirty="0"/>
          </a:p>
        </p:txBody>
      </p:sp>
      <p:sp>
        <p:nvSpPr>
          <p:cNvPr id="21" name="Right Arrow 16">
            <a:extLst>
              <a:ext uri="{FF2B5EF4-FFF2-40B4-BE49-F238E27FC236}">
                <a16:creationId xmlns:a16="http://schemas.microsoft.com/office/drawing/2014/main" id="{2D7F5C8C-9514-4D3A-AA64-13FCE484B166}"/>
              </a:ext>
            </a:extLst>
          </p:cNvPr>
          <p:cNvSpPr/>
          <p:nvPr/>
        </p:nvSpPr>
        <p:spPr>
          <a:xfrm>
            <a:off x="7377359" y="3673399"/>
            <a:ext cx="1209504" cy="441401"/>
          </a:xfrm>
          <a:custGeom>
            <a:avLst/>
            <a:gdLst>
              <a:gd name="T0" fmla="*/ 4048 w 6714"/>
              <a:gd name="T1" fmla="*/ 194 h 6036"/>
              <a:gd name="T2" fmla="*/ 3696 w 6714"/>
              <a:gd name="T3" fmla="*/ 340 h 6036"/>
              <a:gd name="T4" fmla="*/ 3696 w 6714"/>
              <a:gd name="T5" fmla="*/ 1283 h 6036"/>
              <a:gd name="T6" fmla="*/ 199 w 6714"/>
              <a:gd name="T7" fmla="*/ 1283 h 6036"/>
              <a:gd name="T8" fmla="*/ 0 w 6714"/>
              <a:gd name="T9" fmla="*/ 1482 h 6036"/>
              <a:gd name="T10" fmla="*/ 0 w 6714"/>
              <a:gd name="T11" fmla="*/ 4553 h 6036"/>
              <a:gd name="T12" fmla="*/ 199 w 6714"/>
              <a:gd name="T13" fmla="*/ 4752 h 6036"/>
              <a:gd name="T14" fmla="*/ 3696 w 6714"/>
              <a:gd name="T15" fmla="*/ 4752 h 6036"/>
              <a:gd name="T16" fmla="*/ 3696 w 6714"/>
              <a:gd name="T17" fmla="*/ 5696 h 6036"/>
              <a:gd name="T18" fmla="*/ 4048 w 6714"/>
              <a:gd name="T19" fmla="*/ 5842 h 6036"/>
              <a:gd name="T20" fmla="*/ 6520 w 6714"/>
              <a:gd name="T21" fmla="*/ 3369 h 6036"/>
              <a:gd name="T22" fmla="*/ 6520 w 6714"/>
              <a:gd name="T23" fmla="*/ 2666 h 6036"/>
              <a:gd name="T24" fmla="*/ 4048 w 6714"/>
              <a:gd name="T25" fmla="*/ 194 h 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14" h="6036">
                <a:moveTo>
                  <a:pt x="4048" y="194"/>
                </a:moveTo>
                <a:cubicBezTo>
                  <a:pt x="3853" y="0"/>
                  <a:pt x="3696" y="65"/>
                  <a:pt x="3696" y="340"/>
                </a:cubicBezTo>
                <a:lnTo>
                  <a:pt x="3696" y="1283"/>
                </a:lnTo>
                <a:lnTo>
                  <a:pt x="199" y="1283"/>
                </a:lnTo>
                <a:cubicBezTo>
                  <a:pt x="89" y="1283"/>
                  <a:pt x="0" y="1372"/>
                  <a:pt x="0" y="1482"/>
                </a:cubicBezTo>
                <a:lnTo>
                  <a:pt x="0" y="4553"/>
                </a:lnTo>
                <a:cubicBezTo>
                  <a:pt x="0" y="4663"/>
                  <a:pt x="89" y="4752"/>
                  <a:pt x="199" y="4752"/>
                </a:cubicBezTo>
                <a:lnTo>
                  <a:pt x="3696" y="4752"/>
                </a:lnTo>
                <a:lnTo>
                  <a:pt x="3696" y="5696"/>
                </a:lnTo>
                <a:cubicBezTo>
                  <a:pt x="3696" y="5971"/>
                  <a:pt x="3853" y="6036"/>
                  <a:pt x="4048" y="5842"/>
                </a:cubicBezTo>
                <a:lnTo>
                  <a:pt x="6520" y="3369"/>
                </a:lnTo>
                <a:cubicBezTo>
                  <a:pt x="6714" y="3175"/>
                  <a:pt x="6714" y="2860"/>
                  <a:pt x="6520" y="2666"/>
                </a:cubicBezTo>
                <a:lnTo>
                  <a:pt x="4048" y="194"/>
                </a:lnTo>
                <a:close/>
              </a:path>
            </a:pathLst>
          </a:custGeom>
          <a:solidFill>
            <a:srgbClr val="867B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 name="矩形 21">
            <a:extLst>
              <a:ext uri="{FF2B5EF4-FFF2-40B4-BE49-F238E27FC236}">
                <a16:creationId xmlns:a16="http://schemas.microsoft.com/office/drawing/2014/main" id="{63EAD940-F3F0-4134-B5BD-1215941A37EA}"/>
              </a:ext>
            </a:extLst>
          </p:cNvPr>
          <p:cNvSpPr/>
          <p:nvPr/>
        </p:nvSpPr>
        <p:spPr>
          <a:xfrm>
            <a:off x="8992621" y="1544051"/>
            <a:ext cx="1751205" cy="415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7</a:t>
            </a:r>
            <a:r>
              <a:rPr lang="zh-CN" altLang="en-US" dirty="0"/>
              <a:t>月</a:t>
            </a:r>
          </a:p>
        </p:txBody>
      </p:sp>
      <p:sp>
        <p:nvSpPr>
          <p:cNvPr id="24" name="矩形 23">
            <a:extLst>
              <a:ext uri="{FF2B5EF4-FFF2-40B4-BE49-F238E27FC236}">
                <a16:creationId xmlns:a16="http://schemas.microsoft.com/office/drawing/2014/main" id="{A2EC3CC7-59E1-4543-ADAC-4763144CC007}"/>
              </a:ext>
            </a:extLst>
          </p:cNvPr>
          <p:cNvSpPr/>
          <p:nvPr/>
        </p:nvSpPr>
        <p:spPr>
          <a:xfrm>
            <a:off x="8992621" y="2405780"/>
            <a:ext cx="1751205" cy="29387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dirty="0"/>
              <a:t>3</a:t>
            </a:r>
            <a:r>
              <a:rPr lang="zh-CN" altLang="en-US" dirty="0"/>
              <a:t>天</a:t>
            </a:r>
            <a:r>
              <a:rPr lang="en-US" altLang="zh-CN" dirty="0"/>
              <a:t>2</a:t>
            </a:r>
            <a:r>
              <a:rPr lang="zh-CN" altLang="en-US" dirty="0"/>
              <a:t>晚</a:t>
            </a:r>
            <a:endParaRPr lang="en-US" altLang="zh-CN" dirty="0"/>
          </a:p>
          <a:p>
            <a:endParaRPr lang="en-US" altLang="zh-CN" dirty="0"/>
          </a:p>
          <a:p>
            <a:r>
              <a:rPr lang="zh-CN" altLang="en-US" dirty="0"/>
              <a:t>魏总：</a:t>
            </a:r>
            <a:r>
              <a:rPr lang="en-US" altLang="zh-CN" dirty="0"/>
              <a:t>0.5</a:t>
            </a:r>
            <a:r>
              <a:rPr lang="zh-CN" altLang="en-US" dirty="0"/>
              <a:t>天</a:t>
            </a:r>
            <a:endParaRPr lang="en-US" altLang="zh-CN" dirty="0"/>
          </a:p>
          <a:p>
            <a:r>
              <a:rPr lang="zh-CN" altLang="en-US" dirty="0"/>
              <a:t>流星叔：</a:t>
            </a:r>
            <a:r>
              <a:rPr lang="en-US" altLang="zh-CN" dirty="0"/>
              <a:t>1</a:t>
            </a:r>
            <a:r>
              <a:rPr lang="zh-CN" altLang="en-US" dirty="0"/>
              <a:t>天</a:t>
            </a:r>
            <a:endParaRPr lang="en-US" altLang="zh-CN" dirty="0"/>
          </a:p>
          <a:p>
            <a:r>
              <a:rPr lang="zh-CN" altLang="en-US" dirty="0"/>
              <a:t>青桐：</a:t>
            </a:r>
            <a:r>
              <a:rPr lang="en-US" altLang="zh-CN" dirty="0"/>
              <a:t>1</a:t>
            </a:r>
            <a:r>
              <a:rPr lang="zh-CN" altLang="en-US" dirty="0"/>
              <a:t>天</a:t>
            </a:r>
            <a:endParaRPr lang="en-US" altLang="zh-CN" dirty="0"/>
          </a:p>
          <a:p>
            <a:r>
              <a:rPr lang="zh-CN" altLang="en-US" dirty="0"/>
              <a:t>天权：</a:t>
            </a:r>
            <a:r>
              <a:rPr lang="en-US" altLang="zh-CN" dirty="0"/>
              <a:t>0.5</a:t>
            </a:r>
            <a:r>
              <a:rPr lang="zh-CN" altLang="en-US" dirty="0"/>
              <a:t>天</a:t>
            </a:r>
          </a:p>
        </p:txBody>
      </p:sp>
    </p:spTree>
    <p:custDataLst>
      <p:tags r:id="rId1"/>
    </p:custDataLst>
    <p:extLst>
      <p:ext uri="{BB962C8B-B14F-4D97-AF65-F5344CB8AC3E}">
        <p14:creationId xmlns:p14="http://schemas.microsoft.com/office/powerpoint/2010/main" val="3926037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1" name="Rectangle 127">
            <a:extLst>
              <a:ext uri="{FF2B5EF4-FFF2-40B4-BE49-F238E27FC236}">
                <a16:creationId xmlns:a16="http://schemas.microsoft.com/office/drawing/2014/main" id="{85B917D3-8297-4F47-98DB-17839FBB4126}"/>
              </a:ext>
            </a:extLst>
          </p:cNvPr>
          <p:cNvSpPr>
            <a:spLocks noChangeArrowheads="1"/>
          </p:cNvSpPr>
          <p:nvPr>
            <p:custDataLst>
              <p:tags r:id="rId2"/>
            </p:custDataLst>
          </p:nvPr>
        </p:nvSpPr>
        <p:spPr bwMode="auto">
          <a:xfrm>
            <a:off x="8028972" y="5207733"/>
            <a:ext cx="1582166" cy="102851"/>
          </a:xfrm>
          <a:prstGeom prst="rect">
            <a:avLst/>
          </a:prstGeom>
          <a:solidFill>
            <a:schemeClr val="accent4"/>
          </a:solidFill>
          <a:ln>
            <a:noFill/>
          </a:ln>
        </p:spPr>
        <p:txBody>
          <a:bodyPr vert="horz" wrap="square" lIns="68580" tIns="34290" rIns="68580" bIns="34290" numCol="1" anchor="t" anchorCtr="0" compatLnSpc="1"/>
          <a:lstStyle/>
          <a:p>
            <a:pPr algn="ctr"/>
            <a:endParaRPr lang="zh-CN" altLang="en-US" sz="1350"/>
          </a:p>
        </p:txBody>
      </p:sp>
      <p:grpSp>
        <p:nvGrpSpPr>
          <p:cNvPr id="285" name="组合 284">
            <a:extLst>
              <a:ext uri="{FF2B5EF4-FFF2-40B4-BE49-F238E27FC236}">
                <a16:creationId xmlns:a16="http://schemas.microsoft.com/office/drawing/2014/main" id="{392A9726-659B-44D7-9618-C07F0B12AF36}"/>
              </a:ext>
            </a:extLst>
          </p:cNvPr>
          <p:cNvGrpSpPr/>
          <p:nvPr>
            <p:custDataLst>
              <p:tags r:id="rId3"/>
            </p:custDataLst>
          </p:nvPr>
        </p:nvGrpSpPr>
        <p:grpSpPr>
          <a:xfrm>
            <a:off x="8655930" y="1516445"/>
            <a:ext cx="1436642" cy="3757370"/>
            <a:chOff x="7868135" y="625968"/>
            <a:chExt cx="1682267" cy="4399774"/>
          </a:xfrm>
        </p:grpSpPr>
        <p:sp>
          <p:nvSpPr>
            <p:cNvPr id="286" name="Rectangle 123">
              <a:extLst>
                <a:ext uri="{FF2B5EF4-FFF2-40B4-BE49-F238E27FC236}">
                  <a16:creationId xmlns:a16="http://schemas.microsoft.com/office/drawing/2014/main" id="{559091F4-1612-49D6-846C-5583CBD1DE58}"/>
                </a:ext>
              </a:extLst>
            </p:cNvPr>
            <p:cNvSpPr>
              <a:spLocks noChangeArrowheads="1"/>
            </p:cNvSpPr>
            <p:nvPr>
              <p:custDataLst>
                <p:tags r:id="rId61"/>
              </p:custDataLst>
            </p:nvPr>
          </p:nvSpPr>
          <p:spPr bwMode="auto">
            <a:xfrm>
              <a:off x="7868135" y="2048143"/>
              <a:ext cx="1682267" cy="2977599"/>
            </a:xfrm>
            <a:prstGeom prst="rect">
              <a:avLst/>
            </a:prstGeom>
            <a:solidFill>
              <a:srgbClr val="FFFFFF"/>
            </a:solidFill>
            <a:ln w="14288" cap="flat">
              <a:solidFill>
                <a:srgbClr val="068980"/>
              </a:solidFill>
              <a:prstDash val="solid"/>
              <a:miter lim="800000"/>
            </a:ln>
          </p:spPr>
          <p:txBody>
            <a:bodyPr vert="horz" wrap="square" lIns="68580" tIns="34290" rIns="68580" bIns="34290" numCol="1" anchor="t" anchorCtr="0" compatLnSpc="1"/>
            <a:lstStyle/>
            <a:p>
              <a:pPr algn="ctr"/>
              <a:endParaRPr lang="zh-CN" altLang="en-US" sz="1350" dirty="0"/>
            </a:p>
          </p:txBody>
        </p:sp>
        <p:sp>
          <p:nvSpPr>
            <p:cNvPr id="287" name="Freeform 125">
              <a:extLst>
                <a:ext uri="{FF2B5EF4-FFF2-40B4-BE49-F238E27FC236}">
                  <a16:creationId xmlns:a16="http://schemas.microsoft.com/office/drawing/2014/main" id="{779FA2E0-A06E-44E1-865B-20F10F62D0FA}"/>
                </a:ext>
              </a:extLst>
            </p:cNvPr>
            <p:cNvSpPr/>
            <p:nvPr>
              <p:custDataLst>
                <p:tags r:id="rId62"/>
              </p:custDataLst>
            </p:nvPr>
          </p:nvSpPr>
          <p:spPr bwMode="auto">
            <a:xfrm>
              <a:off x="7868135" y="625968"/>
              <a:ext cx="1682267" cy="1664329"/>
            </a:xfrm>
            <a:custGeom>
              <a:avLst/>
              <a:gdLst>
                <a:gd name="T0" fmla="*/ 0 w 1313"/>
                <a:gd name="T1" fmla="*/ 0 h 1561"/>
                <a:gd name="T2" fmla="*/ 0 w 1313"/>
                <a:gd name="T3" fmla="*/ 1372 h 1561"/>
                <a:gd name="T4" fmla="*/ 904 w 1313"/>
                <a:gd name="T5" fmla="*/ 1372 h 1561"/>
                <a:gd name="T6" fmla="*/ 985 w 1313"/>
                <a:gd name="T7" fmla="*/ 1561 h 1561"/>
                <a:gd name="T8" fmla="*/ 1068 w 1313"/>
                <a:gd name="T9" fmla="*/ 1372 h 1561"/>
                <a:gd name="T10" fmla="*/ 1313 w 1313"/>
                <a:gd name="T11" fmla="*/ 1372 h 1561"/>
                <a:gd name="T12" fmla="*/ 1313 w 1313"/>
                <a:gd name="T13" fmla="*/ 0 h 1561"/>
                <a:gd name="T14" fmla="*/ 0 w 1313"/>
                <a:gd name="T15" fmla="*/ 0 h 15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3" h="1561">
                  <a:moveTo>
                    <a:pt x="0" y="0"/>
                  </a:moveTo>
                  <a:lnTo>
                    <a:pt x="0" y="1372"/>
                  </a:lnTo>
                  <a:lnTo>
                    <a:pt x="904" y="1372"/>
                  </a:lnTo>
                  <a:lnTo>
                    <a:pt x="985" y="1561"/>
                  </a:lnTo>
                  <a:lnTo>
                    <a:pt x="1068" y="1372"/>
                  </a:lnTo>
                  <a:lnTo>
                    <a:pt x="1313" y="1372"/>
                  </a:lnTo>
                  <a:lnTo>
                    <a:pt x="1313" y="0"/>
                  </a:lnTo>
                  <a:lnTo>
                    <a:pt x="0" y="0"/>
                  </a:lnTo>
                  <a:close/>
                </a:path>
              </a:pathLst>
            </a:custGeom>
            <a:solidFill>
              <a:srgbClr val="00B0F0"/>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dirty="0"/>
            </a:p>
          </p:txBody>
        </p:sp>
        <p:sp>
          <p:nvSpPr>
            <p:cNvPr id="288" name="文本框 287">
              <a:extLst>
                <a:ext uri="{FF2B5EF4-FFF2-40B4-BE49-F238E27FC236}">
                  <a16:creationId xmlns:a16="http://schemas.microsoft.com/office/drawing/2014/main" id="{9B4D0C1C-05D5-49F6-9DAD-C037E4F1C855}"/>
                </a:ext>
              </a:extLst>
            </p:cNvPr>
            <p:cNvSpPr txBox="1"/>
            <p:nvPr>
              <p:custDataLst>
                <p:tags r:id="rId63"/>
              </p:custDataLst>
            </p:nvPr>
          </p:nvSpPr>
          <p:spPr>
            <a:xfrm>
              <a:off x="7959767" y="3719764"/>
              <a:ext cx="1499003" cy="922243"/>
            </a:xfrm>
            <a:prstGeom prst="rect">
              <a:avLst/>
            </a:prstGeom>
            <a:noFill/>
          </p:spPr>
          <p:txBody>
            <a:bodyPr wrap="square" rtlCol="0">
              <a:spAutoFit/>
            </a:bodyPr>
            <a:lstStyle/>
            <a:p>
              <a:pPr lvl="0" algn="ctr">
                <a:lnSpc>
                  <a:spcPct val="130000"/>
                </a:lnSpc>
                <a:buClrTx/>
                <a:buSzTx/>
                <a:buFontTx/>
              </a:pPr>
              <a:r>
                <a:rPr lang="zh-CN" altLang="en-US" sz="1200" dirty="0">
                  <a:solidFill>
                    <a:srgbClr val="595959"/>
                  </a:solidFill>
                  <a:sym typeface="+mn-ea"/>
                </a:rPr>
                <a:t>贯穿</a:t>
              </a:r>
              <a:r>
                <a:rPr lang="en-US" altLang="zh-CN" sz="1200" dirty="0">
                  <a:solidFill>
                    <a:srgbClr val="595959"/>
                  </a:solidFill>
                  <a:sym typeface="+mn-ea"/>
                </a:rPr>
                <a:t>8</a:t>
              </a:r>
              <a:r>
                <a:rPr lang="zh-CN" altLang="en-US" sz="1200" dirty="0">
                  <a:solidFill>
                    <a:srgbClr val="595959"/>
                  </a:solidFill>
                  <a:sym typeface="+mn-ea"/>
                </a:rPr>
                <a:t>大板块</a:t>
              </a:r>
              <a:endParaRPr lang="en-US" altLang="zh-CN" sz="1200" dirty="0">
                <a:solidFill>
                  <a:srgbClr val="595959"/>
                </a:solidFill>
                <a:sym typeface="+mn-ea"/>
              </a:endParaRPr>
            </a:p>
            <a:p>
              <a:pPr lvl="0" algn="ctr">
                <a:lnSpc>
                  <a:spcPct val="130000"/>
                </a:lnSpc>
                <a:buClrTx/>
                <a:buSzTx/>
                <a:buFontTx/>
              </a:pPr>
              <a:r>
                <a:rPr lang="zh-CN" altLang="en-US" sz="1200" dirty="0">
                  <a:solidFill>
                    <a:srgbClr val="595959"/>
                  </a:solidFill>
                  <a:sym typeface="+mn-ea"/>
                </a:rPr>
                <a:t>数据分析</a:t>
              </a:r>
              <a:endParaRPr lang="en-US" altLang="zh-CN" sz="1200" dirty="0">
                <a:solidFill>
                  <a:srgbClr val="595959"/>
                </a:solidFill>
                <a:sym typeface="+mn-ea"/>
              </a:endParaRPr>
            </a:p>
            <a:p>
              <a:pPr lvl="0" algn="ctr">
                <a:lnSpc>
                  <a:spcPct val="130000"/>
                </a:lnSpc>
                <a:buClrTx/>
                <a:buSzTx/>
                <a:buFontTx/>
              </a:pPr>
              <a:r>
                <a:rPr lang="zh-CN" altLang="en-US" sz="1200" dirty="0">
                  <a:solidFill>
                    <a:srgbClr val="595959"/>
                  </a:solidFill>
                  <a:sym typeface="+mn-ea"/>
                </a:rPr>
                <a:t>工具推荐</a:t>
              </a:r>
            </a:p>
          </p:txBody>
        </p:sp>
        <p:sp>
          <p:nvSpPr>
            <p:cNvPr id="289" name="矩形 288">
              <a:extLst>
                <a:ext uri="{FF2B5EF4-FFF2-40B4-BE49-F238E27FC236}">
                  <a16:creationId xmlns:a16="http://schemas.microsoft.com/office/drawing/2014/main" id="{03C3C571-C64D-49AF-83AA-C8E9077E3DBE}"/>
                </a:ext>
              </a:extLst>
            </p:cNvPr>
            <p:cNvSpPr/>
            <p:nvPr>
              <p:custDataLst>
                <p:tags r:id="rId64"/>
              </p:custDataLst>
            </p:nvPr>
          </p:nvSpPr>
          <p:spPr>
            <a:xfrm>
              <a:off x="8174733" y="2564992"/>
              <a:ext cx="1112792" cy="324358"/>
            </a:xfrm>
            <a:prstGeom prst="rect">
              <a:avLst/>
            </a:prstGeom>
          </p:spPr>
          <p:txBody>
            <a:bodyPr wrap="square">
              <a:spAutoFit/>
            </a:bodyPr>
            <a:lstStyle/>
            <a:p>
              <a:pPr algn="ctr"/>
              <a:r>
                <a:rPr lang="en-US" altLang="zh-CN" sz="1200" b="1" dirty="0">
                  <a:solidFill>
                    <a:schemeClr val="accent4"/>
                  </a:solidFill>
                </a:rPr>
                <a:t>《</a:t>
              </a:r>
              <a:r>
                <a:rPr lang="zh-CN" altLang="en-US" sz="1200" b="1" dirty="0">
                  <a:solidFill>
                    <a:schemeClr val="accent4"/>
                  </a:solidFill>
                </a:rPr>
                <a:t>数据分析</a:t>
              </a:r>
              <a:r>
                <a:rPr lang="en-US" altLang="zh-CN" sz="1200" b="1" dirty="0">
                  <a:solidFill>
                    <a:schemeClr val="accent4"/>
                  </a:solidFill>
                </a:rPr>
                <a:t>》</a:t>
              </a:r>
              <a:endParaRPr lang="zh-CN" altLang="en-US" sz="1200" b="1" dirty="0">
                <a:solidFill>
                  <a:schemeClr val="accent4"/>
                </a:solidFill>
              </a:endParaRPr>
            </a:p>
          </p:txBody>
        </p:sp>
        <p:sp>
          <p:nvSpPr>
            <p:cNvPr id="290" name="矩形 289">
              <a:extLst>
                <a:ext uri="{FF2B5EF4-FFF2-40B4-BE49-F238E27FC236}">
                  <a16:creationId xmlns:a16="http://schemas.microsoft.com/office/drawing/2014/main" id="{C44B9923-D495-4671-90AF-8DD7224D9CE1}"/>
                </a:ext>
              </a:extLst>
            </p:cNvPr>
            <p:cNvSpPr/>
            <p:nvPr>
              <p:custDataLst>
                <p:tags r:id="rId65"/>
              </p:custDataLst>
            </p:nvPr>
          </p:nvSpPr>
          <p:spPr>
            <a:xfrm>
              <a:off x="8180948" y="1093755"/>
              <a:ext cx="1056640" cy="324358"/>
            </a:xfrm>
            <a:prstGeom prst="rect">
              <a:avLst/>
            </a:prstGeom>
          </p:spPr>
          <p:txBody>
            <a:bodyPr wrap="square">
              <a:spAutoFit/>
            </a:bodyPr>
            <a:lstStyle/>
            <a:p>
              <a:pPr algn="ctr"/>
              <a:r>
                <a:rPr lang="zh-CN" altLang="en-US" sz="1200" b="1" dirty="0">
                  <a:solidFill>
                    <a:srgbClr val="FFFFFF"/>
                  </a:solidFill>
                  <a:latin typeface="微软雅黑" panose="020B0503020204020204" charset="-122"/>
                  <a:ea typeface="微软雅黑" panose="020B0503020204020204" charset="-122"/>
                  <a:cs typeface="+mn-ea"/>
                </a:rPr>
                <a:t>天权</a:t>
              </a:r>
            </a:p>
          </p:txBody>
        </p:sp>
      </p:grpSp>
      <p:sp>
        <p:nvSpPr>
          <p:cNvPr id="4" name="标题 1">
            <a:extLst>
              <a:ext uri="{FF2B5EF4-FFF2-40B4-BE49-F238E27FC236}">
                <a16:creationId xmlns:a16="http://schemas.microsoft.com/office/drawing/2014/main" id="{EB39E194-01C4-46CF-B8A6-9AD2197F24D4}"/>
              </a:ext>
            </a:extLst>
          </p:cNvPr>
          <p:cNvSpPr txBox="1">
            <a:spLocks/>
          </p:cNvSpPr>
          <p:nvPr/>
        </p:nvSpPr>
        <p:spPr>
          <a:xfrm>
            <a:off x="660400" y="0"/>
            <a:ext cx="10858500" cy="1028700"/>
          </a:xfrm>
          <a:prstGeom prst="rect">
            <a:avLst/>
          </a:prstGeom>
        </p:spPr>
        <p:txBody>
          <a:bodyPr vert="horz" lIns="91440" tIns="45720" rIns="91440" bIns="45720" rtlCol="0" anchor="b">
            <a:normAutofit/>
          </a:bodyPr>
          <a:lstStyle>
            <a:lvl1pPr algn="l" defTabSz="914354"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课程内容安排</a:t>
            </a:r>
          </a:p>
        </p:txBody>
      </p:sp>
      <p:sp>
        <p:nvSpPr>
          <p:cNvPr id="121" name="Rectangle 126">
            <a:extLst>
              <a:ext uri="{FF2B5EF4-FFF2-40B4-BE49-F238E27FC236}">
                <a16:creationId xmlns:a16="http://schemas.microsoft.com/office/drawing/2014/main" id="{9CF60EC0-8D0F-4C76-A109-A4CE998A2B57}"/>
              </a:ext>
            </a:extLst>
          </p:cNvPr>
          <p:cNvSpPr>
            <a:spLocks noChangeArrowheads="1"/>
          </p:cNvSpPr>
          <p:nvPr>
            <p:custDataLst>
              <p:tags r:id="rId4"/>
            </p:custDataLst>
          </p:nvPr>
        </p:nvSpPr>
        <p:spPr bwMode="auto">
          <a:xfrm>
            <a:off x="4629119" y="5212548"/>
            <a:ext cx="1582166" cy="102851"/>
          </a:xfrm>
          <a:prstGeom prst="rect">
            <a:avLst/>
          </a:prstGeom>
          <a:solidFill>
            <a:srgbClr val="4BBFDC"/>
          </a:solidFill>
          <a:ln>
            <a:noFill/>
          </a:ln>
        </p:spPr>
        <p:txBody>
          <a:bodyPr vert="horz" wrap="square" lIns="68580" tIns="34290" rIns="68580" bIns="34290" numCol="1" anchor="t" anchorCtr="0" compatLnSpc="1"/>
          <a:lstStyle/>
          <a:p>
            <a:pPr algn="ctr"/>
            <a:endParaRPr lang="zh-CN" altLang="en-US" sz="1350"/>
          </a:p>
        </p:txBody>
      </p:sp>
      <p:sp>
        <p:nvSpPr>
          <p:cNvPr id="122" name="Rectangle 127">
            <a:extLst>
              <a:ext uri="{FF2B5EF4-FFF2-40B4-BE49-F238E27FC236}">
                <a16:creationId xmlns:a16="http://schemas.microsoft.com/office/drawing/2014/main" id="{F877DB1F-4976-4072-AB84-7F1B4ECD7479}"/>
              </a:ext>
            </a:extLst>
          </p:cNvPr>
          <p:cNvSpPr>
            <a:spLocks noChangeArrowheads="1"/>
          </p:cNvSpPr>
          <p:nvPr>
            <p:custDataLst>
              <p:tags r:id="rId5"/>
            </p:custDataLst>
          </p:nvPr>
        </p:nvSpPr>
        <p:spPr bwMode="auto">
          <a:xfrm>
            <a:off x="6211284" y="5212548"/>
            <a:ext cx="1582166" cy="102851"/>
          </a:xfrm>
          <a:prstGeom prst="rect">
            <a:avLst/>
          </a:prstGeom>
          <a:solidFill>
            <a:srgbClr val="068980"/>
          </a:solidFill>
          <a:ln>
            <a:noFill/>
          </a:ln>
        </p:spPr>
        <p:txBody>
          <a:bodyPr vert="horz" wrap="square" lIns="68580" tIns="34290" rIns="68580" bIns="34290" numCol="1" anchor="t" anchorCtr="0" compatLnSpc="1"/>
          <a:lstStyle/>
          <a:p>
            <a:pPr algn="ctr"/>
            <a:endParaRPr lang="zh-CN" altLang="en-US" sz="1350"/>
          </a:p>
        </p:txBody>
      </p:sp>
      <p:sp>
        <p:nvSpPr>
          <p:cNvPr id="123" name="Rectangle 132">
            <a:extLst>
              <a:ext uri="{FF2B5EF4-FFF2-40B4-BE49-F238E27FC236}">
                <a16:creationId xmlns:a16="http://schemas.microsoft.com/office/drawing/2014/main" id="{00D6F8A8-122F-4A0B-A18D-060B12B45A79}"/>
              </a:ext>
            </a:extLst>
          </p:cNvPr>
          <p:cNvSpPr>
            <a:spLocks noChangeArrowheads="1"/>
          </p:cNvSpPr>
          <p:nvPr>
            <p:custDataLst>
              <p:tags r:id="rId6"/>
            </p:custDataLst>
          </p:nvPr>
        </p:nvSpPr>
        <p:spPr bwMode="auto">
          <a:xfrm>
            <a:off x="3048047" y="5212548"/>
            <a:ext cx="1581072" cy="102851"/>
          </a:xfrm>
          <a:prstGeom prst="rect">
            <a:avLst/>
          </a:prstGeom>
          <a:solidFill>
            <a:srgbClr val="C7312A"/>
          </a:solidFill>
          <a:ln>
            <a:noFill/>
          </a:ln>
        </p:spPr>
        <p:txBody>
          <a:bodyPr vert="horz" wrap="square" lIns="68580" tIns="34290" rIns="68580" bIns="34290" numCol="1" anchor="t" anchorCtr="0" compatLnSpc="1"/>
          <a:lstStyle/>
          <a:p>
            <a:pPr algn="ctr"/>
            <a:endParaRPr lang="zh-CN" altLang="en-US" sz="1350"/>
          </a:p>
        </p:txBody>
      </p:sp>
      <p:grpSp>
        <p:nvGrpSpPr>
          <p:cNvPr id="124" name="组合 123">
            <a:extLst>
              <a:ext uri="{FF2B5EF4-FFF2-40B4-BE49-F238E27FC236}">
                <a16:creationId xmlns:a16="http://schemas.microsoft.com/office/drawing/2014/main" id="{1A679ED9-EF1F-463E-B7EC-006827805EC1}"/>
              </a:ext>
            </a:extLst>
          </p:cNvPr>
          <p:cNvGrpSpPr/>
          <p:nvPr>
            <p:custDataLst>
              <p:tags r:id="rId7"/>
            </p:custDataLst>
          </p:nvPr>
        </p:nvGrpSpPr>
        <p:grpSpPr>
          <a:xfrm>
            <a:off x="7074583" y="1505510"/>
            <a:ext cx="1436642" cy="3757370"/>
            <a:chOff x="7868135" y="625968"/>
            <a:chExt cx="1682267" cy="4399774"/>
          </a:xfrm>
        </p:grpSpPr>
        <p:sp>
          <p:nvSpPr>
            <p:cNvPr id="126" name="Rectangle 123">
              <a:extLst>
                <a:ext uri="{FF2B5EF4-FFF2-40B4-BE49-F238E27FC236}">
                  <a16:creationId xmlns:a16="http://schemas.microsoft.com/office/drawing/2014/main" id="{A0FDD013-4F61-4D30-ADDF-05CB1566F313}"/>
                </a:ext>
              </a:extLst>
            </p:cNvPr>
            <p:cNvSpPr>
              <a:spLocks noChangeArrowheads="1"/>
            </p:cNvSpPr>
            <p:nvPr>
              <p:custDataLst>
                <p:tags r:id="rId56"/>
              </p:custDataLst>
            </p:nvPr>
          </p:nvSpPr>
          <p:spPr bwMode="auto">
            <a:xfrm>
              <a:off x="7868135" y="2048143"/>
              <a:ext cx="1682267" cy="2977599"/>
            </a:xfrm>
            <a:prstGeom prst="rect">
              <a:avLst/>
            </a:prstGeom>
            <a:solidFill>
              <a:srgbClr val="FFFFFF"/>
            </a:solidFill>
            <a:ln w="14288" cap="flat">
              <a:solidFill>
                <a:srgbClr val="068980"/>
              </a:solidFill>
              <a:prstDash val="solid"/>
              <a:miter lim="800000"/>
            </a:ln>
          </p:spPr>
          <p:txBody>
            <a:bodyPr vert="horz" wrap="square" lIns="68580" tIns="34290" rIns="68580" bIns="34290" numCol="1" anchor="t" anchorCtr="0" compatLnSpc="1"/>
            <a:lstStyle/>
            <a:p>
              <a:pPr algn="ctr"/>
              <a:endParaRPr lang="zh-CN" altLang="en-US" sz="1350" dirty="0"/>
            </a:p>
          </p:txBody>
        </p:sp>
        <p:sp>
          <p:nvSpPr>
            <p:cNvPr id="128" name="Freeform 125">
              <a:extLst>
                <a:ext uri="{FF2B5EF4-FFF2-40B4-BE49-F238E27FC236}">
                  <a16:creationId xmlns:a16="http://schemas.microsoft.com/office/drawing/2014/main" id="{82A2F2B3-199A-4AB8-B8B4-C40F1F4843B9}"/>
                </a:ext>
              </a:extLst>
            </p:cNvPr>
            <p:cNvSpPr/>
            <p:nvPr>
              <p:custDataLst>
                <p:tags r:id="rId57"/>
              </p:custDataLst>
            </p:nvPr>
          </p:nvSpPr>
          <p:spPr bwMode="auto">
            <a:xfrm>
              <a:off x="7868135" y="625968"/>
              <a:ext cx="1682267" cy="1664329"/>
            </a:xfrm>
            <a:custGeom>
              <a:avLst/>
              <a:gdLst>
                <a:gd name="T0" fmla="*/ 0 w 1313"/>
                <a:gd name="T1" fmla="*/ 0 h 1561"/>
                <a:gd name="T2" fmla="*/ 0 w 1313"/>
                <a:gd name="T3" fmla="*/ 1372 h 1561"/>
                <a:gd name="T4" fmla="*/ 904 w 1313"/>
                <a:gd name="T5" fmla="*/ 1372 h 1561"/>
                <a:gd name="T6" fmla="*/ 985 w 1313"/>
                <a:gd name="T7" fmla="*/ 1561 h 1561"/>
                <a:gd name="T8" fmla="*/ 1068 w 1313"/>
                <a:gd name="T9" fmla="*/ 1372 h 1561"/>
                <a:gd name="T10" fmla="*/ 1313 w 1313"/>
                <a:gd name="T11" fmla="*/ 1372 h 1561"/>
                <a:gd name="T12" fmla="*/ 1313 w 1313"/>
                <a:gd name="T13" fmla="*/ 0 h 1561"/>
                <a:gd name="T14" fmla="*/ 0 w 1313"/>
                <a:gd name="T15" fmla="*/ 0 h 15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3" h="1561">
                  <a:moveTo>
                    <a:pt x="0" y="0"/>
                  </a:moveTo>
                  <a:lnTo>
                    <a:pt x="0" y="1372"/>
                  </a:lnTo>
                  <a:lnTo>
                    <a:pt x="904" y="1372"/>
                  </a:lnTo>
                  <a:lnTo>
                    <a:pt x="985" y="1561"/>
                  </a:lnTo>
                  <a:lnTo>
                    <a:pt x="1068" y="1372"/>
                  </a:lnTo>
                  <a:lnTo>
                    <a:pt x="1313" y="1372"/>
                  </a:lnTo>
                  <a:lnTo>
                    <a:pt x="1313" y="0"/>
                  </a:lnTo>
                  <a:lnTo>
                    <a:pt x="0" y="0"/>
                  </a:lnTo>
                  <a:close/>
                </a:path>
              </a:pathLst>
            </a:custGeom>
            <a:solidFill>
              <a:srgbClr val="068980"/>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a:p>
          </p:txBody>
        </p:sp>
        <p:sp>
          <p:nvSpPr>
            <p:cNvPr id="129" name="文本框 128">
              <a:extLst>
                <a:ext uri="{FF2B5EF4-FFF2-40B4-BE49-F238E27FC236}">
                  <a16:creationId xmlns:a16="http://schemas.microsoft.com/office/drawing/2014/main" id="{071EE3D8-0FD7-47C4-801A-A4CFF4FB5300}"/>
                </a:ext>
              </a:extLst>
            </p:cNvPr>
            <p:cNvSpPr txBox="1"/>
            <p:nvPr>
              <p:custDataLst>
                <p:tags r:id="rId58"/>
              </p:custDataLst>
            </p:nvPr>
          </p:nvSpPr>
          <p:spPr>
            <a:xfrm>
              <a:off x="7959767" y="3719764"/>
              <a:ext cx="1499003" cy="641133"/>
            </a:xfrm>
            <a:prstGeom prst="rect">
              <a:avLst/>
            </a:prstGeom>
            <a:noFill/>
          </p:spPr>
          <p:txBody>
            <a:bodyPr wrap="square" rtlCol="0">
              <a:spAutoFit/>
            </a:bodyPr>
            <a:lstStyle/>
            <a:p>
              <a:pPr lvl="0" algn="ctr">
                <a:lnSpc>
                  <a:spcPct val="130000"/>
                </a:lnSpc>
                <a:buClrTx/>
                <a:buSzTx/>
                <a:buFontTx/>
              </a:pPr>
              <a:r>
                <a:rPr lang="zh-CN" altLang="en-US" sz="1200" dirty="0">
                  <a:solidFill>
                    <a:srgbClr val="595959"/>
                  </a:solidFill>
                  <a:sym typeface="+mn-ea"/>
                </a:rPr>
                <a:t>变现为王</a:t>
              </a:r>
              <a:endParaRPr lang="en-US" altLang="zh-CN" sz="1200" dirty="0">
                <a:solidFill>
                  <a:srgbClr val="595959"/>
                </a:solidFill>
                <a:sym typeface="+mn-ea"/>
              </a:endParaRPr>
            </a:p>
            <a:p>
              <a:pPr lvl="0" algn="ctr">
                <a:lnSpc>
                  <a:spcPct val="130000"/>
                </a:lnSpc>
                <a:buClrTx/>
                <a:buSzTx/>
                <a:buFontTx/>
              </a:pPr>
              <a:r>
                <a:rPr lang="zh-CN" altLang="en-US" sz="1200" dirty="0">
                  <a:solidFill>
                    <a:srgbClr val="595959"/>
                  </a:solidFill>
                  <a:sym typeface="+mn-ea"/>
                </a:rPr>
                <a:t>粉丝来源</a:t>
              </a:r>
              <a:endParaRPr lang="en-US" altLang="zh-CN" sz="1200" dirty="0">
                <a:solidFill>
                  <a:srgbClr val="595959"/>
                </a:solidFill>
                <a:sym typeface="+mn-ea"/>
              </a:endParaRPr>
            </a:p>
          </p:txBody>
        </p:sp>
        <p:sp>
          <p:nvSpPr>
            <p:cNvPr id="130" name="矩形 129">
              <a:extLst>
                <a:ext uri="{FF2B5EF4-FFF2-40B4-BE49-F238E27FC236}">
                  <a16:creationId xmlns:a16="http://schemas.microsoft.com/office/drawing/2014/main" id="{EC811B9D-327A-45B2-A908-4C42D5A99822}"/>
                </a:ext>
              </a:extLst>
            </p:cNvPr>
            <p:cNvSpPr/>
            <p:nvPr>
              <p:custDataLst>
                <p:tags r:id="rId59"/>
              </p:custDataLst>
            </p:nvPr>
          </p:nvSpPr>
          <p:spPr>
            <a:xfrm>
              <a:off x="8103434" y="2422944"/>
              <a:ext cx="1211669" cy="540597"/>
            </a:xfrm>
            <a:prstGeom prst="rect">
              <a:avLst/>
            </a:prstGeom>
          </p:spPr>
          <p:txBody>
            <a:bodyPr wrap="square">
              <a:spAutoFit/>
            </a:bodyPr>
            <a:lstStyle/>
            <a:p>
              <a:pPr algn="ctr"/>
              <a:r>
                <a:rPr lang="en-US" altLang="zh-CN" sz="1200" b="1" dirty="0">
                  <a:solidFill>
                    <a:srgbClr val="068980"/>
                  </a:solidFill>
                </a:rPr>
                <a:t>《</a:t>
              </a:r>
              <a:r>
                <a:rPr lang="zh-CN" altLang="en-US" sz="1200" b="1" dirty="0">
                  <a:solidFill>
                    <a:srgbClr val="068980"/>
                  </a:solidFill>
                </a:rPr>
                <a:t>营销变现</a:t>
              </a:r>
              <a:r>
                <a:rPr lang="en-US" altLang="zh-CN" sz="1200" b="1" dirty="0">
                  <a:solidFill>
                    <a:srgbClr val="068980"/>
                  </a:solidFill>
                </a:rPr>
                <a:t>》</a:t>
              </a:r>
            </a:p>
            <a:p>
              <a:pPr algn="ctr"/>
              <a:r>
                <a:rPr lang="en-US" altLang="zh-CN" sz="1200" b="1" dirty="0">
                  <a:solidFill>
                    <a:srgbClr val="068980"/>
                  </a:solidFill>
                </a:rPr>
                <a:t>《</a:t>
              </a:r>
              <a:r>
                <a:rPr lang="zh-CN" altLang="en-US" sz="1200" b="1" dirty="0">
                  <a:solidFill>
                    <a:srgbClr val="068980"/>
                  </a:solidFill>
                </a:rPr>
                <a:t>用户裂变</a:t>
              </a:r>
              <a:r>
                <a:rPr lang="en-US" altLang="zh-CN" sz="1200" b="1" dirty="0">
                  <a:solidFill>
                    <a:srgbClr val="068980"/>
                  </a:solidFill>
                </a:rPr>
                <a:t>》</a:t>
              </a:r>
              <a:endParaRPr lang="zh-CN" altLang="en-US" sz="1200" b="1" dirty="0">
                <a:solidFill>
                  <a:srgbClr val="068980"/>
                </a:solidFill>
              </a:endParaRPr>
            </a:p>
          </p:txBody>
        </p:sp>
        <p:sp>
          <p:nvSpPr>
            <p:cNvPr id="131" name="矩形 130">
              <a:extLst>
                <a:ext uri="{FF2B5EF4-FFF2-40B4-BE49-F238E27FC236}">
                  <a16:creationId xmlns:a16="http://schemas.microsoft.com/office/drawing/2014/main" id="{CF59A2C5-7344-4406-9594-D4F0A0F5CAFD}"/>
                </a:ext>
              </a:extLst>
            </p:cNvPr>
            <p:cNvSpPr/>
            <p:nvPr>
              <p:custDataLst>
                <p:tags r:id="rId60"/>
              </p:custDataLst>
            </p:nvPr>
          </p:nvSpPr>
          <p:spPr>
            <a:xfrm>
              <a:off x="8180948" y="1093755"/>
              <a:ext cx="1056640" cy="324358"/>
            </a:xfrm>
            <a:prstGeom prst="rect">
              <a:avLst/>
            </a:prstGeom>
          </p:spPr>
          <p:txBody>
            <a:bodyPr wrap="square">
              <a:spAutoFit/>
            </a:bodyPr>
            <a:lstStyle/>
            <a:p>
              <a:pPr algn="ctr"/>
              <a:r>
                <a:rPr lang="zh-CN" altLang="en-US" sz="1200" b="1" dirty="0">
                  <a:solidFill>
                    <a:srgbClr val="FFFFFF"/>
                  </a:solidFill>
                  <a:latin typeface="微软雅黑" panose="020B0503020204020204" charset="-122"/>
                  <a:ea typeface="微软雅黑" panose="020B0503020204020204" charset="-122"/>
                  <a:cs typeface="+mn-ea"/>
                </a:rPr>
                <a:t>流星</a:t>
              </a:r>
              <a:r>
                <a:rPr lang="en-US" altLang="zh-CN" sz="1200" b="1" dirty="0">
                  <a:solidFill>
                    <a:srgbClr val="FFFFFF"/>
                  </a:solidFill>
                  <a:latin typeface="微软雅黑" panose="020B0503020204020204" charset="-122"/>
                  <a:ea typeface="微软雅黑" panose="020B0503020204020204" charset="-122"/>
                  <a:cs typeface="+mn-ea"/>
                </a:rPr>
                <a:t>/</a:t>
              </a:r>
              <a:r>
                <a:rPr lang="zh-CN" altLang="en-US" sz="1200" b="1" dirty="0">
                  <a:solidFill>
                    <a:srgbClr val="FFFFFF"/>
                  </a:solidFill>
                  <a:latin typeface="微软雅黑" panose="020B0503020204020204" charset="-122"/>
                  <a:ea typeface="微软雅黑" panose="020B0503020204020204" charset="-122"/>
                  <a:cs typeface="+mn-ea"/>
                </a:rPr>
                <a:t>青桐</a:t>
              </a:r>
            </a:p>
          </p:txBody>
        </p:sp>
      </p:grpSp>
      <p:grpSp>
        <p:nvGrpSpPr>
          <p:cNvPr id="132" name="组合 131">
            <a:extLst>
              <a:ext uri="{FF2B5EF4-FFF2-40B4-BE49-F238E27FC236}">
                <a16:creationId xmlns:a16="http://schemas.microsoft.com/office/drawing/2014/main" id="{C293C8D9-FE13-4A0B-AD7E-E4FB09AE1C66}"/>
              </a:ext>
            </a:extLst>
          </p:cNvPr>
          <p:cNvGrpSpPr/>
          <p:nvPr>
            <p:custDataLst>
              <p:tags r:id="rId8"/>
            </p:custDataLst>
          </p:nvPr>
        </p:nvGrpSpPr>
        <p:grpSpPr>
          <a:xfrm>
            <a:off x="5493786" y="1498042"/>
            <a:ext cx="1435548" cy="3757370"/>
            <a:chOff x="6016745" y="625968"/>
            <a:chExt cx="1680986" cy="4399774"/>
          </a:xfrm>
        </p:grpSpPr>
        <p:sp>
          <p:nvSpPr>
            <p:cNvPr id="133" name="Rectangle 117">
              <a:extLst>
                <a:ext uri="{FF2B5EF4-FFF2-40B4-BE49-F238E27FC236}">
                  <a16:creationId xmlns:a16="http://schemas.microsoft.com/office/drawing/2014/main" id="{5AFCA6C2-D07B-46E5-AE81-D3D3B8DE5DE0}"/>
                </a:ext>
              </a:extLst>
            </p:cNvPr>
            <p:cNvSpPr>
              <a:spLocks noChangeArrowheads="1"/>
            </p:cNvSpPr>
            <p:nvPr>
              <p:custDataLst>
                <p:tags r:id="rId51"/>
              </p:custDataLst>
            </p:nvPr>
          </p:nvSpPr>
          <p:spPr bwMode="auto">
            <a:xfrm>
              <a:off x="6016745" y="2048143"/>
              <a:ext cx="1680986" cy="2977599"/>
            </a:xfrm>
            <a:prstGeom prst="rect">
              <a:avLst/>
            </a:prstGeom>
            <a:solidFill>
              <a:srgbClr val="FFFFFF"/>
            </a:solidFill>
            <a:ln w="14288" cap="flat">
              <a:solidFill>
                <a:srgbClr val="4BBFDC"/>
              </a:solidFill>
              <a:prstDash val="solid"/>
              <a:miter lim="800000"/>
            </a:ln>
          </p:spPr>
          <p:txBody>
            <a:bodyPr vert="horz" wrap="square" lIns="68580" tIns="34290" rIns="68580" bIns="34290" numCol="1" anchor="t" anchorCtr="0" compatLnSpc="1"/>
            <a:lstStyle/>
            <a:p>
              <a:pPr algn="ctr"/>
              <a:endParaRPr lang="zh-CN" altLang="en-US" sz="1350" dirty="0"/>
            </a:p>
          </p:txBody>
        </p:sp>
        <p:sp>
          <p:nvSpPr>
            <p:cNvPr id="138" name="Freeform 122">
              <a:extLst>
                <a:ext uri="{FF2B5EF4-FFF2-40B4-BE49-F238E27FC236}">
                  <a16:creationId xmlns:a16="http://schemas.microsoft.com/office/drawing/2014/main" id="{0750DD41-3BBE-4AB7-8E0B-6A3CB4F771C9}"/>
                </a:ext>
              </a:extLst>
            </p:cNvPr>
            <p:cNvSpPr/>
            <p:nvPr>
              <p:custDataLst>
                <p:tags r:id="rId52"/>
              </p:custDataLst>
            </p:nvPr>
          </p:nvSpPr>
          <p:spPr bwMode="auto">
            <a:xfrm>
              <a:off x="6016745" y="625968"/>
              <a:ext cx="1680986" cy="1664329"/>
            </a:xfrm>
            <a:custGeom>
              <a:avLst/>
              <a:gdLst>
                <a:gd name="T0" fmla="*/ 0 w 1312"/>
                <a:gd name="T1" fmla="*/ 0 h 1561"/>
                <a:gd name="T2" fmla="*/ 0 w 1312"/>
                <a:gd name="T3" fmla="*/ 1372 h 1561"/>
                <a:gd name="T4" fmla="*/ 903 w 1312"/>
                <a:gd name="T5" fmla="*/ 1372 h 1561"/>
                <a:gd name="T6" fmla="*/ 984 w 1312"/>
                <a:gd name="T7" fmla="*/ 1561 h 1561"/>
                <a:gd name="T8" fmla="*/ 1067 w 1312"/>
                <a:gd name="T9" fmla="*/ 1372 h 1561"/>
                <a:gd name="T10" fmla="*/ 1312 w 1312"/>
                <a:gd name="T11" fmla="*/ 1372 h 1561"/>
                <a:gd name="T12" fmla="*/ 1312 w 1312"/>
                <a:gd name="T13" fmla="*/ 0 h 1561"/>
                <a:gd name="T14" fmla="*/ 0 w 1312"/>
                <a:gd name="T15" fmla="*/ 0 h 15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2" h="1561">
                  <a:moveTo>
                    <a:pt x="0" y="0"/>
                  </a:moveTo>
                  <a:lnTo>
                    <a:pt x="0" y="1372"/>
                  </a:lnTo>
                  <a:lnTo>
                    <a:pt x="903" y="1372"/>
                  </a:lnTo>
                  <a:lnTo>
                    <a:pt x="984" y="1561"/>
                  </a:lnTo>
                  <a:lnTo>
                    <a:pt x="1067" y="1372"/>
                  </a:lnTo>
                  <a:lnTo>
                    <a:pt x="1312" y="1372"/>
                  </a:lnTo>
                  <a:lnTo>
                    <a:pt x="1312" y="0"/>
                  </a:lnTo>
                  <a:lnTo>
                    <a:pt x="0" y="0"/>
                  </a:lnTo>
                  <a:close/>
                </a:path>
              </a:pathLst>
            </a:custGeom>
            <a:solidFill>
              <a:srgbClr val="4BBFDC"/>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dirty="0"/>
            </a:p>
          </p:txBody>
        </p:sp>
        <p:sp>
          <p:nvSpPr>
            <p:cNvPr id="139" name="文本框 138">
              <a:extLst>
                <a:ext uri="{FF2B5EF4-FFF2-40B4-BE49-F238E27FC236}">
                  <a16:creationId xmlns:a16="http://schemas.microsoft.com/office/drawing/2014/main" id="{A0F9BFD2-FC16-451E-81C3-FDC5496E9C29}"/>
                </a:ext>
              </a:extLst>
            </p:cNvPr>
            <p:cNvSpPr txBox="1"/>
            <p:nvPr>
              <p:custDataLst>
                <p:tags r:id="rId53"/>
              </p:custDataLst>
            </p:nvPr>
          </p:nvSpPr>
          <p:spPr>
            <a:xfrm>
              <a:off x="6084823" y="3719764"/>
              <a:ext cx="1544832" cy="923670"/>
            </a:xfrm>
            <a:prstGeom prst="rect">
              <a:avLst/>
            </a:prstGeom>
            <a:noFill/>
          </p:spPr>
          <p:txBody>
            <a:bodyPr wrap="square" rtlCol="0">
              <a:spAutoFit/>
            </a:bodyPr>
            <a:lstStyle/>
            <a:p>
              <a:pPr lvl="0" algn="ctr">
                <a:lnSpc>
                  <a:spcPct val="130000"/>
                </a:lnSpc>
                <a:buClrTx/>
                <a:buSzTx/>
                <a:buFontTx/>
              </a:pPr>
              <a:r>
                <a:rPr lang="zh-CN" altLang="en-US" sz="1200" dirty="0">
                  <a:solidFill>
                    <a:srgbClr val="595959"/>
                  </a:solidFill>
                  <a:sym typeface="+mn-ea"/>
                </a:rPr>
                <a:t>精准运营</a:t>
              </a:r>
              <a:endParaRPr lang="en-US" altLang="zh-CN" sz="1200" dirty="0">
                <a:solidFill>
                  <a:srgbClr val="595959"/>
                </a:solidFill>
                <a:sym typeface="+mn-ea"/>
              </a:endParaRPr>
            </a:p>
            <a:p>
              <a:pPr lvl="0" algn="ctr">
                <a:lnSpc>
                  <a:spcPct val="130000"/>
                </a:lnSpc>
                <a:buClrTx/>
                <a:buSzTx/>
                <a:buFontTx/>
              </a:pPr>
              <a:r>
                <a:rPr lang="zh-CN" altLang="en-US" sz="1200" dirty="0">
                  <a:solidFill>
                    <a:srgbClr val="595959"/>
                  </a:solidFill>
                  <a:sym typeface="+mn-ea"/>
                </a:rPr>
                <a:t>内容创作</a:t>
              </a:r>
              <a:endParaRPr lang="en-US" altLang="zh-CN" sz="1200" dirty="0">
                <a:solidFill>
                  <a:srgbClr val="595959"/>
                </a:solidFill>
                <a:sym typeface="+mn-ea"/>
              </a:endParaRPr>
            </a:p>
            <a:p>
              <a:pPr lvl="0" algn="ctr">
                <a:lnSpc>
                  <a:spcPct val="130000"/>
                </a:lnSpc>
                <a:buClrTx/>
                <a:buSzTx/>
                <a:buFontTx/>
              </a:pPr>
              <a:r>
                <a:rPr lang="zh-CN" altLang="en-US" sz="1200" dirty="0">
                  <a:solidFill>
                    <a:srgbClr val="595959"/>
                  </a:solidFill>
                  <a:sym typeface="+mn-ea"/>
                </a:rPr>
                <a:t>搬运内容</a:t>
              </a:r>
            </a:p>
          </p:txBody>
        </p:sp>
        <p:sp>
          <p:nvSpPr>
            <p:cNvPr id="140" name="矩形 139">
              <a:extLst>
                <a:ext uri="{FF2B5EF4-FFF2-40B4-BE49-F238E27FC236}">
                  <a16:creationId xmlns:a16="http://schemas.microsoft.com/office/drawing/2014/main" id="{15113440-1ECE-4C71-95B8-19D56B24A1DB}"/>
                </a:ext>
              </a:extLst>
            </p:cNvPr>
            <p:cNvSpPr/>
            <p:nvPr>
              <p:custDataLst>
                <p:tags r:id="rId54"/>
              </p:custDataLst>
            </p:nvPr>
          </p:nvSpPr>
          <p:spPr>
            <a:xfrm>
              <a:off x="6246423" y="1957294"/>
              <a:ext cx="1174897" cy="1189313"/>
            </a:xfrm>
            <a:prstGeom prst="rect">
              <a:avLst/>
            </a:prstGeom>
          </p:spPr>
          <p:txBody>
            <a:bodyPr wrap="square">
              <a:spAutoFit/>
            </a:bodyPr>
            <a:lstStyle/>
            <a:p>
              <a:pPr algn="ctr"/>
              <a:endParaRPr lang="en-US" altLang="zh-CN" sz="1200" b="1" dirty="0">
                <a:solidFill>
                  <a:srgbClr val="4BBFDC"/>
                </a:solidFill>
              </a:endParaRPr>
            </a:p>
            <a:p>
              <a:pPr algn="ctr"/>
              <a:r>
                <a:rPr lang="en-US" altLang="zh-CN" sz="1200" b="1" dirty="0">
                  <a:solidFill>
                    <a:srgbClr val="4BBFDC"/>
                  </a:solidFill>
                </a:rPr>
                <a:t>《</a:t>
              </a:r>
              <a:r>
                <a:rPr lang="zh-CN" altLang="en-US" sz="1200" b="1" dirty="0">
                  <a:solidFill>
                    <a:srgbClr val="4BBFDC"/>
                  </a:solidFill>
                </a:rPr>
                <a:t>会员体系</a:t>
              </a:r>
              <a:r>
                <a:rPr lang="en-US" altLang="zh-CN" sz="1200" b="1" dirty="0">
                  <a:solidFill>
                    <a:srgbClr val="4BBFDC"/>
                  </a:solidFill>
                </a:rPr>
                <a:t>》</a:t>
              </a:r>
            </a:p>
            <a:p>
              <a:pPr algn="ctr"/>
              <a:r>
                <a:rPr lang="en-US" altLang="zh-CN" sz="1200" b="1" dirty="0">
                  <a:solidFill>
                    <a:srgbClr val="4BBFDC"/>
                  </a:solidFill>
                </a:rPr>
                <a:t>《</a:t>
              </a:r>
              <a:r>
                <a:rPr lang="zh-CN" altLang="en-US" sz="1200" b="1" dirty="0">
                  <a:solidFill>
                    <a:srgbClr val="4BBFDC"/>
                  </a:solidFill>
                </a:rPr>
                <a:t>精准引流</a:t>
              </a:r>
              <a:r>
                <a:rPr lang="en-US" altLang="zh-CN" sz="1200" b="1" dirty="0">
                  <a:solidFill>
                    <a:srgbClr val="4BBFDC"/>
                  </a:solidFill>
                </a:rPr>
                <a:t>》《</a:t>
              </a:r>
              <a:r>
                <a:rPr lang="zh-CN" altLang="en-US" sz="1200" b="1" dirty="0">
                  <a:solidFill>
                    <a:srgbClr val="4BBFDC"/>
                  </a:solidFill>
                </a:rPr>
                <a:t>用户标签</a:t>
              </a:r>
              <a:r>
                <a:rPr lang="en-US" altLang="zh-CN" sz="1200" b="1" dirty="0">
                  <a:solidFill>
                    <a:srgbClr val="4BBFDC"/>
                  </a:solidFill>
                </a:rPr>
                <a:t>》</a:t>
              </a:r>
            </a:p>
            <a:p>
              <a:pPr algn="ctr"/>
              <a:r>
                <a:rPr lang="en-US" altLang="zh-CN" sz="1200" b="1" dirty="0">
                  <a:solidFill>
                    <a:srgbClr val="4BBFDC"/>
                  </a:solidFill>
                </a:rPr>
                <a:t>《</a:t>
              </a:r>
              <a:r>
                <a:rPr lang="zh-CN" altLang="en-US" sz="1200" b="1" dirty="0">
                  <a:solidFill>
                    <a:srgbClr val="4BBFDC"/>
                  </a:solidFill>
                </a:rPr>
                <a:t>内容运营</a:t>
              </a:r>
              <a:r>
                <a:rPr lang="en-US" altLang="zh-CN" sz="1200" b="1" dirty="0">
                  <a:solidFill>
                    <a:srgbClr val="4BBFDC"/>
                  </a:solidFill>
                </a:rPr>
                <a:t>》</a:t>
              </a:r>
              <a:endParaRPr lang="zh-CN" altLang="en-US" sz="1200" b="1" dirty="0">
                <a:solidFill>
                  <a:srgbClr val="4BBFDC"/>
                </a:solidFill>
              </a:endParaRPr>
            </a:p>
          </p:txBody>
        </p:sp>
        <p:sp>
          <p:nvSpPr>
            <p:cNvPr id="141" name="矩形 140">
              <a:extLst>
                <a:ext uri="{FF2B5EF4-FFF2-40B4-BE49-F238E27FC236}">
                  <a16:creationId xmlns:a16="http://schemas.microsoft.com/office/drawing/2014/main" id="{F6A68C6B-D07B-4EF1-8D2D-8CF6253F79D5}"/>
                </a:ext>
              </a:extLst>
            </p:cNvPr>
            <p:cNvSpPr/>
            <p:nvPr>
              <p:custDataLst>
                <p:tags r:id="rId55"/>
              </p:custDataLst>
            </p:nvPr>
          </p:nvSpPr>
          <p:spPr>
            <a:xfrm>
              <a:off x="6328918" y="1093755"/>
              <a:ext cx="1056640" cy="324358"/>
            </a:xfrm>
            <a:prstGeom prst="rect">
              <a:avLst/>
            </a:prstGeom>
          </p:spPr>
          <p:txBody>
            <a:bodyPr wrap="square">
              <a:spAutoFit/>
            </a:bodyPr>
            <a:lstStyle/>
            <a:p>
              <a:pPr algn="ctr"/>
              <a:r>
                <a:rPr lang="zh-CN" altLang="en-US" sz="1200" b="1" dirty="0">
                  <a:solidFill>
                    <a:srgbClr val="FFFFFF"/>
                  </a:solidFill>
                  <a:latin typeface="微软雅黑" panose="020B0503020204020204" charset="-122"/>
                  <a:ea typeface="微软雅黑" panose="020B0503020204020204" charset="-122"/>
                  <a:cs typeface="+mn-ea"/>
                </a:rPr>
                <a:t>流星</a:t>
              </a:r>
              <a:r>
                <a:rPr lang="en-US" altLang="zh-CN" sz="1200" b="1" dirty="0">
                  <a:solidFill>
                    <a:srgbClr val="FFFFFF"/>
                  </a:solidFill>
                  <a:latin typeface="微软雅黑" panose="020B0503020204020204" charset="-122"/>
                  <a:ea typeface="微软雅黑" panose="020B0503020204020204" charset="-122"/>
                  <a:cs typeface="+mn-ea"/>
                </a:rPr>
                <a:t>/</a:t>
              </a:r>
              <a:r>
                <a:rPr lang="zh-CN" altLang="en-US" sz="1200" b="1" dirty="0">
                  <a:solidFill>
                    <a:srgbClr val="FFFFFF"/>
                  </a:solidFill>
                  <a:latin typeface="微软雅黑" panose="020B0503020204020204" charset="-122"/>
                  <a:ea typeface="微软雅黑" panose="020B0503020204020204" charset="-122"/>
                  <a:cs typeface="+mn-ea"/>
                </a:rPr>
                <a:t>青桐</a:t>
              </a:r>
            </a:p>
          </p:txBody>
        </p:sp>
      </p:grpSp>
      <p:grpSp>
        <p:nvGrpSpPr>
          <p:cNvPr id="142" name="组合 141">
            <a:extLst>
              <a:ext uri="{FF2B5EF4-FFF2-40B4-BE49-F238E27FC236}">
                <a16:creationId xmlns:a16="http://schemas.microsoft.com/office/drawing/2014/main" id="{D057F5D3-7D0A-4CF6-B3D4-C93ECB11B58F}"/>
              </a:ext>
            </a:extLst>
          </p:cNvPr>
          <p:cNvGrpSpPr/>
          <p:nvPr>
            <p:custDataLst>
              <p:tags r:id="rId9"/>
            </p:custDataLst>
          </p:nvPr>
        </p:nvGrpSpPr>
        <p:grpSpPr>
          <a:xfrm>
            <a:off x="3911347" y="1505510"/>
            <a:ext cx="1448951" cy="3766321"/>
            <a:chOff x="4164073" y="625968"/>
            <a:chExt cx="1696680" cy="4410255"/>
          </a:xfrm>
        </p:grpSpPr>
        <p:sp>
          <p:nvSpPr>
            <p:cNvPr id="182" name="Rectangle 114">
              <a:extLst>
                <a:ext uri="{FF2B5EF4-FFF2-40B4-BE49-F238E27FC236}">
                  <a16:creationId xmlns:a16="http://schemas.microsoft.com/office/drawing/2014/main" id="{56A54916-9D3A-4258-80E2-F1B2015C6C97}"/>
                </a:ext>
              </a:extLst>
            </p:cNvPr>
            <p:cNvSpPr>
              <a:spLocks noChangeArrowheads="1"/>
            </p:cNvSpPr>
            <p:nvPr>
              <p:custDataLst>
                <p:tags r:id="rId46"/>
              </p:custDataLst>
            </p:nvPr>
          </p:nvSpPr>
          <p:spPr bwMode="auto">
            <a:xfrm>
              <a:off x="4178485" y="2058623"/>
              <a:ext cx="1682268" cy="2977600"/>
            </a:xfrm>
            <a:prstGeom prst="rect">
              <a:avLst/>
            </a:prstGeom>
            <a:solidFill>
              <a:srgbClr val="FFFFFF"/>
            </a:solidFill>
            <a:ln w="14288" cap="flat">
              <a:solidFill>
                <a:srgbClr val="C7312A"/>
              </a:solidFill>
              <a:prstDash val="solid"/>
              <a:miter lim="800000"/>
            </a:ln>
          </p:spPr>
          <p:txBody>
            <a:bodyPr vert="horz" wrap="square" lIns="68580" tIns="34290" rIns="68580" bIns="34290" numCol="1" anchor="t" anchorCtr="0" compatLnSpc="1"/>
            <a:lstStyle/>
            <a:p>
              <a:pPr algn="ctr"/>
              <a:endParaRPr lang="zh-CN" altLang="en-US" sz="1350"/>
            </a:p>
          </p:txBody>
        </p:sp>
        <p:sp>
          <p:nvSpPr>
            <p:cNvPr id="184" name="Freeform 116">
              <a:extLst>
                <a:ext uri="{FF2B5EF4-FFF2-40B4-BE49-F238E27FC236}">
                  <a16:creationId xmlns:a16="http://schemas.microsoft.com/office/drawing/2014/main" id="{02706AAD-1D42-406A-BEBE-7E416D9F7AC3}"/>
                </a:ext>
              </a:extLst>
            </p:cNvPr>
            <p:cNvSpPr/>
            <p:nvPr>
              <p:custDataLst>
                <p:tags r:id="rId47"/>
              </p:custDataLst>
            </p:nvPr>
          </p:nvSpPr>
          <p:spPr bwMode="auto">
            <a:xfrm>
              <a:off x="4164073" y="625968"/>
              <a:ext cx="1682267" cy="1664329"/>
            </a:xfrm>
            <a:custGeom>
              <a:avLst/>
              <a:gdLst>
                <a:gd name="T0" fmla="*/ 0 w 1313"/>
                <a:gd name="T1" fmla="*/ 0 h 1561"/>
                <a:gd name="T2" fmla="*/ 0 w 1313"/>
                <a:gd name="T3" fmla="*/ 1372 h 1561"/>
                <a:gd name="T4" fmla="*/ 904 w 1313"/>
                <a:gd name="T5" fmla="*/ 1372 h 1561"/>
                <a:gd name="T6" fmla="*/ 985 w 1313"/>
                <a:gd name="T7" fmla="*/ 1561 h 1561"/>
                <a:gd name="T8" fmla="*/ 1068 w 1313"/>
                <a:gd name="T9" fmla="*/ 1372 h 1561"/>
                <a:gd name="T10" fmla="*/ 1313 w 1313"/>
                <a:gd name="T11" fmla="*/ 1372 h 1561"/>
                <a:gd name="T12" fmla="*/ 1313 w 1313"/>
                <a:gd name="T13" fmla="*/ 0 h 1561"/>
                <a:gd name="T14" fmla="*/ 0 w 1313"/>
                <a:gd name="T15" fmla="*/ 0 h 15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3" h="1561">
                  <a:moveTo>
                    <a:pt x="0" y="0"/>
                  </a:moveTo>
                  <a:lnTo>
                    <a:pt x="0" y="1372"/>
                  </a:lnTo>
                  <a:lnTo>
                    <a:pt x="904" y="1372"/>
                  </a:lnTo>
                  <a:lnTo>
                    <a:pt x="985" y="1561"/>
                  </a:lnTo>
                  <a:lnTo>
                    <a:pt x="1068" y="1372"/>
                  </a:lnTo>
                  <a:lnTo>
                    <a:pt x="1313" y="1372"/>
                  </a:lnTo>
                  <a:lnTo>
                    <a:pt x="1313" y="0"/>
                  </a:lnTo>
                  <a:lnTo>
                    <a:pt x="0" y="0"/>
                  </a:lnTo>
                  <a:close/>
                </a:path>
              </a:pathLst>
            </a:custGeom>
            <a:solidFill>
              <a:srgbClr val="C7312A"/>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dirty="0"/>
            </a:p>
          </p:txBody>
        </p:sp>
        <p:sp>
          <p:nvSpPr>
            <p:cNvPr id="185" name="文本框 184">
              <a:extLst>
                <a:ext uri="{FF2B5EF4-FFF2-40B4-BE49-F238E27FC236}">
                  <a16:creationId xmlns:a16="http://schemas.microsoft.com/office/drawing/2014/main" id="{8370B7FA-81FF-4267-BC53-5CDAABB2B641}"/>
                </a:ext>
              </a:extLst>
            </p:cNvPr>
            <p:cNvSpPr txBox="1"/>
            <p:nvPr>
              <p:custDataLst>
                <p:tags r:id="rId48"/>
              </p:custDataLst>
            </p:nvPr>
          </p:nvSpPr>
          <p:spPr>
            <a:xfrm>
              <a:off x="4225817" y="3719764"/>
              <a:ext cx="1558779" cy="923669"/>
            </a:xfrm>
            <a:prstGeom prst="rect">
              <a:avLst/>
            </a:prstGeom>
            <a:noFill/>
          </p:spPr>
          <p:txBody>
            <a:bodyPr wrap="square" rtlCol="0">
              <a:spAutoFit/>
            </a:bodyPr>
            <a:lstStyle/>
            <a:p>
              <a:pPr lvl="0" algn="ctr">
                <a:lnSpc>
                  <a:spcPct val="130000"/>
                </a:lnSpc>
                <a:buClrTx/>
                <a:buSzTx/>
                <a:buFontTx/>
              </a:pPr>
              <a:r>
                <a:rPr lang="zh-CN" altLang="en-US" sz="1200" dirty="0">
                  <a:solidFill>
                    <a:srgbClr val="595959"/>
                  </a:solidFill>
                  <a:sym typeface="+mn-ea"/>
                </a:rPr>
                <a:t>确定方向</a:t>
              </a:r>
              <a:br>
                <a:rPr lang="zh-CN" altLang="en-US" sz="1200" dirty="0">
                  <a:solidFill>
                    <a:srgbClr val="595959"/>
                  </a:solidFill>
                  <a:sym typeface="+mn-ea"/>
                </a:rPr>
              </a:br>
              <a:r>
                <a:rPr lang="zh-CN" altLang="en-US" sz="1200" dirty="0">
                  <a:solidFill>
                    <a:srgbClr val="595959"/>
                  </a:solidFill>
                  <a:sym typeface="+mn-ea"/>
                </a:rPr>
                <a:t>前期准备</a:t>
              </a:r>
              <a:endParaRPr lang="en-US" altLang="zh-CN" sz="1200" dirty="0">
                <a:solidFill>
                  <a:srgbClr val="595959"/>
                </a:solidFill>
                <a:sym typeface="+mn-ea"/>
              </a:endParaRPr>
            </a:p>
            <a:p>
              <a:pPr lvl="0" algn="ctr">
                <a:lnSpc>
                  <a:spcPct val="130000"/>
                </a:lnSpc>
                <a:buClrTx/>
                <a:buSzTx/>
                <a:buFontTx/>
              </a:pPr>
              <a:r>
                <a:rPr lang="zh-CN" altLang="en-US" sz="1200" dirty="0">
                  <a:solidFill>
                    <a:srgbClr val="595959"/>
                  </a:solidFill>
                  <a:sym typeface="+mn-ea"/>
                </a:rPr>
                <a:t>形象展现</a:t>
              </a:r>
            </a:p>
          </p:txBody>
        </p:sp>
        <p:sp>
          <p:nvSpPr>
            <p:cNvPr id="186" name="矩形 185">
              <a:extLst>
                <a:ext uri="{FF2B5EF4-FFF2-40B4-BE49-F238E27FC236}">
                  <a16:creationId xmlns:a16="http://schemas.microsoft.com/office/drawing/2014/main" id="{0FC2D495-6941-436F-89EA-F4EDEF58251C}"/>
                </a:ext>
              </a:extLst>
            </p:cNvPr>
            <p:cNvSpPr/>
            <p:nvPr>
              <p:custDataLst>
                <p:tags r:id="rId49"/>
              </p:custDataLst>
            </p:nvPr>
          </p:nvSpPr>
          <p:spPr>
            <a:xfrm>
              <a:off x="4427207" y="2416631"/>
              <a:ext cx="1194114" cy="540597"/>
            </a:xfrm>
            <a:prstGeom prst="rect">
              <a:avLst/>
            </a:prstGeom>
          </p:spPr>
          <p:txBody>
            <a:bodyPr wrap="square">
              <a:spAutoFit/>
            </a:bodyPr>
            <a:lstStyle/>
            <a:p>
              <a:pPr algn="ctr"/>
              <a:r>
                <a:rPr lang="en-US" altLang="zh-CN" sz="1200" b="1" dirty="0">
                  <a:solidFill>
                    <a:srgbClr val="C7312A"/>
                  </a:solidFill>
                </a:rPr>
                <a:t>《</a:t>
              </a:r>
              <a:r>
                <a:rPr lang="zh-CN" altLang="en-US" sz="1200" b="1" dirty="0">
                  <a:solidFill>
                    <a:srgbClr val="C7312A"/>
                  </a:solidFill>
                </a:rPr>
                <a:t>社群定位</a:t>
              </a:r>
              <a:r>
                <a:rPr lang="en-US" altLang="zh-CN" sz="1200" b="1" dirty="0">
                  <a:solidFill>
                    <a:srgbClr val="C7312A"/>
                  </a:solidFill>
                </a:rPr>
                <a:t>》</a:t>
              </a:r>
            </a:p>
            <a:p>
              <a:pPr algn="ctr"/>
              <a:r>
                <a:rPr lang="en-US" altLang="zh-CN" sz="1200" b="1" dirty="0">
                  <a:solidFill>
                    <a:srgbClr val="C7312A"/>
                  </a:solidFill>
                </a:rPr>
                <a:t>《IP</a:t>
              </a:r>
              <a:r>
                <a:rPr lang="zh-CN" altLang="en-US" sz="1200" b="1" dirty="0">
                  <a:solidFill>
                    <a:srgbClr val="C7312A"/>
                  </a:solidFill>
                </a:rPr>
                <a:t>定位</a:t>
              </a:r>
              <a:r>
                <a:rPr lang="en-US" altLang="zh-CN" sz="1200" b="1" dirty="0">
                  <a:solidFill>
                    <a:srgbClr val="C7312A"/>
                  </a:solidFill>
                </a:rPr>
                <a:t>》</a:t>
              </a:r>
            </a:p>
          </p:txBody>
        </p:sp>
        <p:sp>
          <p:nvSpPr>
            <p:cNvPr id="187" name="矩形 186">
              <a:extLst>
                <a:ext uri="{FF2B5EF4-FFF2-40B4-BE49-F238E27FC236}">
                  <a16:creationId xmlns:a16="http://schemas.microsoft.com/office/drawing/2014/main" id="{7A5B35DD-768E-4F9D-8ACC-7DD80FB994A2}"/>
                </a:ext>
              </a:extLst>
            </p:cNvPr>
            <p:cNvSpPr/>
            <p:nvPr>
              <p:custDataLst>
                <p:tags r:id="rId50"/>
              </p:custDataLst>
            </p:nvPr>
          </p:nvSpPr>
          <p:spPr>
            <a:xfrm>
              <a:off x="4476885" y="1093755"/>
              <a:ext cx="1056640" cy="540597"/>
            </a:xfrm>
            <a:prstGeom prst="rect">
              <a:avLst/>
            </a:prstGeom>
          </p:spPr>
          <p:txBody>
            <a:bodyPr wrap="square">
              <a:spAutoFit/>
            </a:bodyPr>
            <a:lstStyle/>
            <a:p>
              <a:pPr algn="ctr"/>
              <a:r>
                <a:rPr lang="zh-CN" altLang="en-US" sz="1200" b="1" dirty="0">
                  <a:solidFill>
                    <a:srgbClr val="FFFFFF"/>
                  </a:solidFill>
                  <a:latin typeface="微软雅黑" panose="020B0503020204020204" charset="-122"/>
                  <a:ea typeface="微软雅黑" panose="020B0503020204020204" charset="-122"/>
                  <a:cs typeface="+mn-ea"/>
                </a:rPr>
                <a:t>流星叔</a:t>
              </a:r>
              <a:r>
                <a:rPr lang="en-US" altLang="zh-CN" sz="1200" b="1" dirty="0">
                  <a:solidFill>
                    <a:srgbClr val="FFFFFF"/>
                  </a:solidFill>
                  <a:latin typeface="微软雅黑" panose="020B0503020204020204" charset="-122"/>
                  <a:ea typeface="微软雅黑" panose="020B0503020204020204" charset="-122"/>
                  <a:cs typeface="+mn-ea"/>
                </a:rPr>
                <a:t>/</a:t>
              </a:r>
              <a:r>
                <a:rPr lang="zh-CN" altLang="en-US" sz="1200" b="1" dirty="0">
                  <a:solidFill>
                    <a:srgbClr val="FFFFFF"/>
                  </a:solidFill>
                  <a:latin typeface="微软雅黑" panose="020B0503020204020204" charset="-122"/>
                  <a:ea typeface="微软雅黑" panose="020B0503020204020204" charset="-122"/>
                  <a:cs typeface="+mn-ea"/>
                </a:rPr>
                <a:t>青桐</a:t>
              </a:r>
            </a:p>
          </p:txBody>
        </p:sp>
      </p:grpSp>
      <p:grpSp>
        <p:nvGrpSpPr>
          <p:cNvPr id="188" name="组合 187">
            <a:extLst>
              <a:ext uri="{FF2B5EF4-FFF2-40B4-BE49-F238E27FC236}">
                <a16:creationId xmlns:a16="http://schemas.microsoft.com/office/drawing/2014/main" id="{02DA955D-8F9C-4185-861F-539E0A15AF98}"/>
              </a:ext>
            </a:extLst>
          </p:cNvPr>
          <p:cNvGrpSpPr/>
          <p:nvPr>
            <p:custDataLst>
              <p:tags r:id="rId10"/>
            </p:custDataLst>
          </p:nvPr>
        </p:nvGrpSpPr>
        <p:grpSpPr>
          <a:xfrm>
            <a:off x="2329180" y="1505510"/>
            <a:ext cx="1436642" cy="3757370"/>
            <a:chOff x="2311401" y="625968"/>
            <a:chExt cx="1682267" cy="4399774"/>
          </a:xfrm>
        </p:grpSpPr>
        <p:sp>
          <p:nvSpPr>
            <p:cNvPr id="189" name="Rectangle 110">
              <a:extLst>
                <a:ext uri="{FF2B5EF4-FFF2-40B4-BE49-F238E27FC236}">
                  <a16:creationId xmlns:a16="http://schemas.microsoft.com/office/drawing/2014/main" id="{9DD34E55-C742-4CD9-B983-7E7A8112AF6D}"/>
                </a:ext>
              </a:extLst>
            </p:cNvPr>
            <p:cNvSpPr>
              <a:spLocks noChangeArrowheads="1"/>
            </p:cNvSpPr>
            <p:nvPr>
              <p:custDataLst>
                <p:tags r:id="rId39"/>
              </p:custDataLst>
            </p:nvPr>
          </p:nvSpPr>
          <p:spPr bwMode="auto">
            <a:xfrm>
              <a:off x="2311401" y="2048143"/>
              <a:ext cx="1682267" cy="2977599"/>
            </a:xfrm>
            <a:prstGeom prst="rect">
              <a:avLst/>
            </a:prstGeom>
            <a:solidFill>
              <a:srgbClr val="FFFFFF"/>
            </a:solidFill>
            <a:ln w="14288" cap="flat">
              <a:solidFill>
                <a:srgbClr val="E55D27"/>
              </a:solidFill>
              <a:prstDash val="solid"/>
              <a:miter lim="800000"/>
            </a:ln>
          </p:spPr>
          <p:txBody>
            <a:bodyPr vert="horz" wrap="square" lIns="68580" tIns="34290" rIns="68580" bIns="34290" numCol="1" anchor="t" anchorCtr="0" compatLnSpc="1"/>
            <a:lstStyle/>
            <a:p>
              <a:pPr algn="ctr"/>
              <a:endParaRPr lang="zh-CN" altLang="en-US" sz="1350" dirty="0"/>
            </a:p>
          </p:txBody>
        </p:sp>
        <p:sp>
          <p:nvSpPr>
            <p:cNvPr id="193" name="Oval 111">
              <a:extLst>
                <a:ext uri="{FF2B5EF4-FFF2-40B4-BE49-F238E27FC236}">
                  <a16:creationId xmlns:a16="http://schemas.microsoft.com/office/drawing/2014/main" id="{DF536B27-943E-4C5D-8112-8967E36DFC2D}"/>
                </a:ext>
              </a:extLst>
            </p:cNvPr>
            <p:cNvSpPr>
              <a:spLocks noChangeArrowheads="1"/>
            </p:cNvSpPr>
            <p:nvPr>
              <p:custDataLst>
                <p:tags r:id="rId40"/>
              </p:custDataLst>
            </p:nvPr>
          </p:nvSpPr>
          <p:spPr bwMode="auto">
            <a:xfrm>
              <a:off x="3055160" y="3316569"/>
              <a:ext cx="194748" cy="193467"/>
            </a:xfrm>
            <a:prstGeom prst="ellipse">
              <a:avLst/>
            </a:prstGeom>
            <a:solidFill>
              <a:srgbClr val="E55D27"/>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dirty="0"/>
            </a:p>
          </p:txBody>
        </p:sp>
        <p:sp>
          <p:nvSpPr>
            <p:cNvPr id="194" name="Freeform 112">
              <a:extLst>
                <a:ext uri="{FF2B5EF4-FFF2-40B4-BE49-F238E27FC236}">
                  <a16:creationId xmlns:a16="http://schemas.microsoft.com/office/drawing/2014/main" id="{EA29DFDD-0F0B-4AF1-9C99-01662CF44A11}"/>
                </a:ext>
              </a:extLst>
            </p:cNvPr>
            <p:cNvSpPr/>
            <p:nvPr>
              <p:custDataLst>
                <p:tags r:id="rId41"/>
              </p:custDataLst>
            </p:nvPr>
          </p:nvSpPr>
          <p:spPr bwMode="auto">
            <a:xfrm>
              <a:off x="2973161" y="3480568"/>
              <a:ext cx="358747" cy="148624"/>
            </a:xfrm>
            <a:custGeom>
              <a:avLst/>
              <a:gdLst>
                <a:gd name="T0" fmla="*/ 105 w 135"/>
                <a:gd name="T1" fmla="*/ 0 h 56"/>
                <a:gd name="T2" fmla="*/ 67 w 135"/>
                <a:gd name="T3" fmla="*/ 20 h 56"/>
                <a:gd name="T4" fmla="*/ 30 w 135"/>
                <a:gd name="T5" fmla="*/ 0 h 56"/>
                <a:gd name="T6" fmla="*/ 0 w 135"/>
                <a:gd name="T7" fmla="*/ 56 h 56"/>
                <a:gd name="T8" fmla="*/ 135 w 135"/>
                <a:gd name="T9" fmla="*/ 56 h 56"/>
                <a:gd name="T10" fmla="*/ 105 w 135"/>
                <a:gd name="T11" fmla="*/ 0 h 56"/>
              </a:gdLst>
              <a:ahLst/>
              <a:cxnLst>
                <a:cxn ang="0">
                  <a:pos x="T0" y="T1"/>
                </a:cxn>
                <a:cxn ang="0">
                  <a:pos x="T2" y="T3"/>
                </a:cxn>
                <a:cxn ang="0">
                  <a:pos x="T4" y="T5"/>
                </a:cxn>
                <a:cxn ang="0">
                  <a:pos x="T6" y="T7"/>
                </a:cxn>
                <a:cxn ang="0">
                  <a:pos x="T8" y="T9"/>
                </a:cxn>
                <a:cxn ang="0">
                  <a:pos x="T10" y="T11"/>
                </a:cxn>
              </a:cxnLst>
              <a:rect l="0" t="0" r="r" b="b"/>
              <a:pathLst>
                <a:path w="135" h="56">
                  <a:moveTo>
                    <a:pt x="105" y="0"/>
                  </a:moveTo>
                  <a:cubicBezTo>
                    <a:pt x="97" y="12"/>
                    <a:pt x="83" y="20"/>
                    <a:pt x="67" y="20"/>
                  </a:cubicBezTo>
                  <a:cubicBezTo>
                    <a:pt x="52" y="20"/>
                    <a:pt x="38" y="12"/>
                    <a:pt x="30" y="0"/>
                  </a:cubicBezTo>
                  <a:cubicBezTo>
                    <a:pt x="12" y="12"/>
                    <a:pt x="0" y="32"/>
                    <a:pt x="0" y="56"/>
                  </a:cubicBezTo>
                  <a:cubicBezTo>
                    <a:pt x="135" y="56"/>
                    <a:pt x="135" y="56"/>
                    <a:pt x="135" y="56"/>
                  </a:cubicBezTo>
                  <a:cubicBezTo>
                    <a:pt x="135" y="32"/>
                    <a:pt x="123" y="12"/>
                    <a:pt x="105" y="0"/>
                  </a:cubicBezTo>
                  <a:close/>
                </a:path>
              </a:pathLst>
            </a:custGeom>
            <a:solidFill>
              <a:srgbClr val="E55D27"/>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a:p>
          </p:txBody>
        </p:sp>
        <p:sp>
          <p:nvSpPr>
            <p:cNvPr id="195" name="Freeform 113">
              <a:extLst>
                <a:ext uri="{FF2B5EF4-FFF2-40B4-BE49-F238E27FC236}">
                  <a16:creationId xmlns:a16="http://schemas.microsoft.com/office/drawing/2014/main" id="{DC0FD6F3-33A2-4EF6-92F1-C4B66E34563B}"/>
                </a:ext>
              </a:extLst>
            </p:cNvPr>
            <p:cNvSpPr/>
            <p:nvPr>
              <p:custDataLst>
                <p:tags r:id="rId42"/>
              </p:custDataLst>
            </p:nvPr>
          </p:nvSpPr>
          <p:spPr bwMode="auto">
            <a:xfrm>
              <a:off x="2311401" y="625968"/>
              <a:ext cx="1682267" cy="1664329"/>
            </a:xfrm>
            <a:custGeom>
              <a:avLst/>
              <a:gdLst>
                <a:gd name="T0" fmla="*/ 0 w 1313"/>
                <a:gd name="T1" fmla="*/ 0 h 1561"/>
                <a:gd name="T2" fmla="*/ 0 w 1313"/>
                <a:gd name="T3" fmla="*/ 1372 h 1561"/>
                <a:gd name="T4" fmla="*/ 904 w 1313"/>
                <a:gd name="T5" fmla="*/ 1372 h 1561"/>
                <a:gd name="T6" fmla="*/ 985 w 1313"/>
                <a:gd name="T7" fmla="*/ 1561 h 1561"/>
                <a:gd name="T8" fmla="*/ 1068 w 1313"/>
                <a:gd name="T9" fmla="*/ 1372 h 1561"/>
                <a:gd name="T10" fmla="*/ 1313 w 1313"/>
                <a:gd name="T11" fmla="*/ 1372 h 1561"/>
                <a:gd name="T12" fmla="*/ 1313 w 1313"/>
                <a:gd name="T13" fmla="*/ 0 h 1561"/>
                <a:gd name="T14" fmla="*/ 0 w 1313"/>
                <a:gd name="T15" fmla="*/ 0 h 15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3" h="1561">
                  <a:moveTo>
                    <a:pt x="0" y="0"/>
                  </a:moveTo>
                  <a:lnTo>
                    <a:pt x="0" y="1372"/>
                  </a:lnTo>
                  <a:lnTo>
                    <a:pt x="904" y="1372"/>
                  </a:lnTo>
                  <a:lnTo>
                    <a:pt x="985" y="1561"/>
                  </a:lnTo>
                  <a:lnTo>
                    <a:pt x="1068" y="1372"/>
                  </a:lnTo>
                  <a:lnTo>
                    <a:pt x="1313" y="1372"/>
                  </a:lnTo>
                  <a:lnTo>
                    <a:pt x="1313" y="0"/>
                  </a:lnTo>
                  <a:lnTo>
                    <a:pt x="0" y="0"/>
                  </a:lnTo>
                  <a:close/>
                </a:path>
              </a:pathLst>
            </a:custGeom>
            <a:solidFill>
              <a:srgbClr val="E55D27"/>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dirty="0"/>
            </a:p>
          </p:txBody>
        </p:sp>
        <p:sp>
          <p:nvSpPr>
            <p:cNvPr id="196" name="文本框 195">
              <a:extLst>
                <a:ext uri="{FF2B5EF4-FFF2-40B4-BE49-F238E27FC236}">
                  <a16:creationId xmlns:a16="http://schemas.microsoft.com/office/drawing/2014/main" id="{0069B9B6-D9E7-4C59-ACAD-C0A1AF8BD9CF}"/>
                </a:ext>
              </a:extLst>
            </p:cNvPr>
            <p:cNvSpPr txBox="1"/>
            <p:nvPr>
              <p:custDataLst>
                <p:tags r:id="rId43"/>
              </p:custDataLst>
            </p:nvPr>
          </p:nvSpPr>
          <p:spPr>
            <a:xfrm>
              <a:off x="2403032" y="3719764"/>
              <a:ext cx="1499006" cy="923670"/>
            </a:xfrm>
            <a:prstGeom prst="rect">
              <a:avLst/>
            </a:prstGeom>
            <a:noFill/>
          </p:spPr>
          <p:txBody>
            <a:bodyPr wrap="square" rtlCol="0">
              <a:spAutoFit/>
            </a:bodyPr>
            <a:lstStyle/>
            <a:p>
              <a:pPr algn="ctr">
                <a:lnSpc>
                  <a:spcPct val="130000"/>
                </a:lnSpc>
              </a:pPr>
              <a:r>
                <a:rPr lang="zh-CN" altLang="en-US" sz="1200" dirty="0">
                  <a:solidFill>
                    <a:srgbClr val="595959"/>
                  </a:solidFill>
                </a:rPr>
                <a:t>了解私域大环境</a:t>
              </a:r>
            </a:p>
            <a:p>
              <a:pPr algn="ctr">
                <a:lnSpc>
                  <a:spcPct val="130000"/>
                </a:lnSpc>
              </a:pPr>
              <a:r>
                <a:rPr lang="zh-CN" altLang="en-US" sz="1200" dirty="0">
                  <a:solidFill>
                    <a:srgbClr val="595959"/>
                  </a:solidFill>
                </a:rPr>
                <a:t>坚定做私域信心</a:t>
              </a:r>
              <a:endParaRPr lang="en-US" altLang="zh-CN" sz="1200" dirty="0">
                <a:solidFill>
                  <a:srgbClr val="595959"/>
                </a:solidFill>
              </a:endParaRPr>
            </a:p>
            <a:p>
              <a:pPr algn="ctr">
                <a:lnSpc>
                  <a:spcPct val="130000"/>
                </a:lnSpc>
              </a:pPr>
              <a:r>
                <a:rPr lang="zh-CN" altLang="en-US" sz="1200" dirty="0">
                  <a:solidFill>
                    <a:srgbClr val="595959"/>
                  </a:solidFill>
                </a:rPr>
                <a:t>实操课程的引导</a:t>
              </a:r>
            </a:p>
          </p:txBody>
        </p:sp>
        <p:sp>
          <p:nvSpPr>
            <p:cNvPr id="197" name="矩形 196">
              <a:extLst>
                <a:ext uri="{FF2B5EF4-FFF2-40B4-BE49-F238E27FC236}">
                  <a16:creationId xmlns:a16="http://schemas.microsoft.com/office/drawing/2014/main" id="{AC6AC644-225E-471B-AF42-F79D0625EF8B}"/>
                </a:ext>
              </a:extLst>
            </p:cNvPr>
            <p:cNvSpPr/>
            <p:nvPr>
              <p:custDataLst>
                <p:tags r:id="rId44"/>
              </p:custDataLst>
            </p:nvPr>
          </p:nvSpPr>
          <p:spPr>
            <a:xfrm>
              <a:off x="2624214" y="2715530"/>
              <a:ext cx="1227045" cy="324358"/>
            </a:xfrm>
            <a:prstGeom prst="rect">
              <a:avLst/>
            </a:prstGeom>
          </p:spPr>
          <p:txBody>
            <a:bodyPr wrap="square">
              <a:spAutoFit/>
            </a:bodyPr>
            <a:lstStyle/>
            <a:p>
              <a:pPr algn="ctr"/>
              <a:r>
                <a:rPr lang="en-US" altLang="zh-CN" sz="1200" b="1" dirty="0">
                  <a:solidFill>
                    <a:srgbClr val="E55D27"/>
                  </a:solidFill>
                </a:rPr>
                <a:t>《</a:t>
              </a:r>
              <a:r>
                <a:rPr lang="zh-CN" altLang="en-US" sz="1200" b="1" dirty="0">
                  <a:solidFill>
                    <a:srgbClr val="E55D27"/>
                  </a:solidFill>
                </a:rPr>
                <a:t>私域前沿</a:t>
              </a:r>
              <a:r>
                <a:rPr lang="en-US" altLang="zh-CN" sz="1200" b="1" dirty="0">
                  <a:solidFill>
                    <a:srgbClr val="E55D27"/>
                  </a:solidFill>
                </a:rPr>
                <a:t>》</a:t>
              </a:r>
              <a:endParaRPr lang="zh-CN" altLang="en-US" sz="1200" b="1" dirty="0">
                <a:solidFill>
                  <a:srgbClr val="E55D27"/>
                </a:solidFill>
              </a:endParaRPr>
            </a:p>
          </p:txBody>
        </p:sp>
        <p:sp>
          <p:nvSpPr>
            <p:cNvPr id="198" name="矩形 197">
              <a:extLst>
                <a:ext uri="{FF2B5EF4-FFF2-40B4-BE49-F238E27FC236}">
                  <a16:creationId xmlns:a16="http://schemas.microsoft.com/office/drawing/2014/main" id="{CDF0FB3F-7AD9-4694-9C7A-D8810C681083}"/>
                </a:ext>
              </a:extLst>
            </p:cNvPr>
            <p:cNvSpPr/>
            <p:nvPr>
              <p:custDataLst>
                <p:tags r:id="rId45"/>
              </p:custDataLst>
            </p:nvPr>
          </p:nvSpPr>
          <p:spPr>
            <a:xfrm>
              <a:off x="2624214" y="1093755"/>
              <a:ext cx="1056640" cy="322708"/>
            </a:xfrm>
            <a:prstGeom prst="rect">
              <a:avLst/>
            </a:prstGeom>
          </p:spPr>
          <p:txBody>
            <a:bodyPr wrap="square">
              <a:spAutoFit/>
            </a:bodyPr>
            <a:lstStyle/>
            <a:p>
              <a:pPr algn="ctr"/>
              <a:r>
                <a:rPr lang="zh-CN" altLang="en-US" sz="1200" b="1" dirty="0">
                  <a:solidFill>
                    <a:srgbClr val="FFFFFF"/>
                  </a:solidFill>
                  <a:latin typeface="微软雅黑" panose="020B0503020204020204" charset="-122"/>
                  <a:ea typeface="微软雅黑" panose="020B0503020204020204" charset="-122"/>
                  <a:cs typeface="+mn-ea"/>
                </a:rPr>
                <a:t>魏总</a:t>
              </a:r>
            </a:p>
          </p:txBody>
        </p:sp>
      </p:grpSp>
      <p:grpSp>
        <p:nvGrpSpPr>
          <p:cNvPr id="203" name="组合 202">
            <a:extLst>
              <a:ext uri="{FF2B5EF4-FFF2-40B4-BE49-F238E27FC236}">
                <a16:creationId xmlns:a16="http://schemas.microsoft.com/office/drawing/2014/main" id="{DA72F817-EBAE-4305-86F3-86CF325593B0}"/>
              </a:ext>
            </a:extLst>
          </p:cNvPr>
          <p:cNvGrpSpPr/>
          <p:nvPr>
            <p:custDataLst>
              <p:tags r:id="rId11"/>
            </p:custDataLst>
          </p:nvPr>
        </p:nvGrpSpPr>
        <p:grpSpPr>
          <a:xfrm>
            <a:off x="7552188" y="5022163"/>
            <a:ext cx="481434" cy="483622"/>
            <a:chOff x="8427396" y="4743869"/>
            <a:chExt cx="563745" cy="566308"/>
          </a:xfrm>
        </p:grpSpPr>
        <p:sp>
          <p:nvSpPr>
            <p:cNvPr id="204" name="Oval 130">
              <a:extLst>
                <a:ext uri="{FF2B5EF4-FFF2-40B4-BE49-F238E27FC236}">
                  <a16:creationId xmlns:a16="http://schemas.microsoft.com/office/drawing/2014/main" id="{A64B69DB-FA68-425F-8CF8-6E8BB872C93C}"/>
                </a:ext>
              </a:extLst>
            </p:cNvPr>
            <p:cNvSpPr>
              <a:spLocks noChangeArrowheads="1"/>
            </p:cNvSpPr>
            <p:nvPr>
              <p:custDataLst>
                <p:tags r:id="rId36"/>
              </p:custDataLst>
            </p:nvPr>
          </p:nvSpPr>
          <p:spPr bwMode="auto">
            <a:xfrm>
              <a:off x="8427396" y="4743869"/>
              <a:ext cx="563745" cy="566308"/>
            </a:xfrm>
            <a:prstGeom prst="ellipse">
              <a:avLst/>
            </a:prstGeom>
            <a:solidFill>
              <a:srgbClr val="068980"/>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dirty="0"/>
            </a:p>
          </p:txBody>
        </p:sp>
        <p:sp>
          <p:nvSpPr>
            <p:cNvPr id="205" name="Oval 131">
              <a:extLst>
                <a:ext uri="{FF2B5EF4-FFF2-40B4-BE49-F238E27FC236}">
                  <a16:creationId xmlns:a16="http://schemas.microsoft.com/office/drawing/2014/main" id="{DA2039F6-09C9-441B-B520-0446A9013763}"/>
                </a:ext>
              </a:extLst>
            </p:cNvPr>
            <p:cNvSpPr>
              <a:spLocks noChangeArrowheads="1"/>
            </p:cNvSpPr>
            <p:nvPr>
              <p:custDataLst>
                <p:tags r:id="rId37"/>
              </p:custDataLst>
            </p:nvPr>
          </p:nvSpPr>
          <p:spPr bwMode="auto">
            <a:xfrm>
              <a:off x="8456224" y="4774619"/>
              <a:ext cx="506089" cy="50480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a:p>
          </p:txBody>
        </p:sp>
        <p:sp>
          <p:nvSpPr>
            <p:cNvPr id="206" name="文本框 205">
              <a:extLst>
                <a:ext uri="{FF2B5EF4-FFF2-40B4-BE49-F238E27FC236}">
                  <a16:creationId xmlns:a16="http://schemas.microsoft.com/office/drawing/2014/main" id="{22E50183-CFF6-4181-B1C9-AB8FD254EB45}"/>
                </a:ext>
              </a:extLst>
            </p:cNvPr>
            <p:cNvSpPr txBox="1"/>
            <p:nvPr>
              <p:custDataLst>
                <p:tags r:id="rId38"/>
              </p:custDataLst>
            </p:nvPr>
          </p:nvSpPr>
          <p:spPr>
            <a:xfrm>
              <a:off x="8570895" y="4847729"/>
              <a:ext cx="276748" cy="376989"/>
            </a:xfrm>
            <a:prstGeom prst="rect">
              <a:avLst/>
            </a:prstGeom>
            <a:noFill/>
          </p:spPr>
          <p:txBody>
            <a:bodyPr wrap="square" rtlCol="0">
              <a:spAutoFit/>
            </a:bodyPr>
            <a:lstStyle/>
            <a:p>
              <a:pPr algn="ctr"/>
              <a:r>
                <a:rPr lang="en-US" altLang="zh-CN" sz="1500" b="1" dirty="0"/>
                <a:t>4</a:t>
              </a:r>
              <a:endParaRPr lang="zh-CN" altLang="en-US" sz="1500" b="1" dirty="0"/>
            </a:p>
          </p:txBody>
        </p:sp>
      </p:grpSp>
      <p:grpSp>
        <p:nvGrpSpPr>
          <p:cNvPr id="207" name="组合 206">
            <a:extLst>
              <a:ext uri="{FF2B5EF4-FFF2-40B4-BE49-F238E27FC236}">
                <a16:creationId xmlns:a16="http://schemas.microsoft.com/office/drawing/2014/main" id="{8EC9E4A0-6278-456A-BD34-A075EBA88674}"/>
              </a:ext>
            </a:extLst>
          </p:cNvPr>
          <p:cNvGrpSpPr/>
          <p:nvPr>
            <p:custDataLst>
              <p:tags r:id="rId12"/>
            </p:custDataLst>
          </p:nvPr>
        </p:nvGrpSpPr>
        <p:grpSpPr>
          <a:xfrm>
            <a:off x="4388950" y="5022163"/>
            <a:ext cx="482528" cy="483622"/>
            <a:chOff x="4722693" y="4743869"/>
            <a:chExt cx="565026" cy="566308"/>
          </a:xfrm>
        </p:grpSpPr>
        <p:sp>
          <p:nvSpPr>
            <p:cNvPr id="208" name="Oval 135">
              <a:extLst>
                <a:ext uri="{FF2B5EF4-FFF2-40B4-BE49-F238E27FC236}">
                  <a16:creationId xmlns:a16="http://schemas.microsoft.com/office/drawing/2014/main" id="{C8457102-817D-4F06-B302-C74254351EC4}"/>
                </a:ext>
              </a:extLst>
            </p:cNvPr>
            <p:cNvSpPr>
              <a:spLocks noChangeArrowheads="1"/>
            </p:cNvSpPr>
            <p:nvPr>
              <p:custDataLst>
                <p:tags r:id="rId33"/>
              </p:custDataLst>
            </p:nvPr>
          </p:nvSpPr>
          <p:spPr bwMode="auto">
            <a:xfrm>
              <a:off x="4722693" y="4743869"/>
              <a:ext cx="565026" cy="566308"/>
            </a:xfrm>
            <a:prstGeom prst="ellipse">
              <a:avLst/>
            </a:prstGeom>
            <a:solidFill>
              <a:srgbClr val="C7312A"/>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a:p>
          </p:txBody>
        </p:sp>
        <p:sp>
          <p:nvSpPr>
            <p:cNvPr id="209" name="Oval 136">
              <a:extLst>
                <a:ext uri="{FF2B5EF4-FFF2-40B4-BE49-F238E27FC236}">
                  <a16:creationId xmlns:a16="http://schemas.microsoft.com/office/drawing/2014/main" id="{EA98FE2A-2FBE-4777-9D6E-70685A9C99D6}"/>
                </a:ext>
              </a:extLst>
            </p:cNvPr>
            <p:cNvSpPr>
              <a:spLocks noChangeArrowheads="1"/>
            </p:cNvSpPr>
            <p:nvPr>
              <p:custDataLst>
                <p:tags r:id="rId34"/>
              </p:custDataLst>
            </p:nvPr>
          </p:nvSpPr>
          <p:spPr bwMode="auto">
            <a:xfrm>
              <a:off x="4752162" y="4774619"/>
              <a:ext cx="506089" cy="50480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a:p>
          </p:txBody>
        </p:sp>
        <p:sp>
          <p:nvSpPr>
            <p:cNvPr id="210" name="文本框 209">
              <a:extLst>
                <a:ext uri="{FF2B5EF4-FFF2-40B4-BE49-F238E27FC236}">
                  <a16:creationId xmlns:a16="http://schemas.microsoft.com/office/drawing/2014/main" id="{5AB38580-2F00-45C3-B077-BDE7200C8153}"/>
                </a:ext>
              </a:extLst>
            </p:cNvPr>
            <p:cNvSpPr txBox="1"/>
            <p:nvPr>
              <p:custDataLst>
                <p:tags r:id="rId35"/>
              </p:custDataLst>
            </p:nvPr>
          </p:nvSpPr>
          <p:spPr>
            <a:xfrm>
              <a:off x="4866831" y="4847729"/>
              <a:ext cx="276748" cy="376989"/>
            </a:xfrm>
            <a:prstGeom prst="rect">
              <a:avLst/>
            </a:prstGeom>
            <a:noFill/>
          </p:spPr>
          <p:txBody>
            <a:bodyPr wrap="square" rtlCol="0">
              <a:spAutoFit/>
            </a:bodyPr>
            <a:lstStyle/>
            <a:p>
              <a:pPr algn="ctr"/>
              <a:r>
                <a:rPr lang="en-US" altLang="zh-CN" sz="1500" b="1" dirty="0"/>
                <a:t>2</a:t>
              </a:r>
              <a:endParaRPr lang="zh-CN" altLang="en-US" sz="1500" b="1" dirty="0"/>
            </a:p>
          </p:txBody>
        </p:sp>
      </p:grpSp>
      <p:grpSp>
        <p:nvGrpSpPr>
          <p:cNvPr id="211" name="组合 210">
            <a:extLst>
              <a:ext uri="{FF2B5EF4-FFF2-40B4-BE49-F238E27FC236}">
                <a16:creationId xmlns:a16="http://schemas.microsoft.com/office/drawing/2014/main" id="{C20A8F6D-2AD1-42A5-B3D1-50DC856F030E}"/>
              </a:ext>
            </a:extLst>
          </p:cNvPr>
          <p:cNvGrpSpPr/>
          <p:nvPr>
            <p:custDataLst>
              <p:tags r:id="rId13"/>
            </p:custDataLst>
          </p:nvPr>
        </p:nvGrpSpPr>
        <p:grpSpPr>
          <a:xfrm>
            <a:off x="2805688" y="5022163"/>
            <a:ext cx="483622" cy="483622"/>
            <a:chOff x="2869380" y="4743869"/>
            <a:chExt cx="566308" cy="566308"/>
          </a:xfrm>
        </p:grpSpPr>
        <p:sp>
          <p:nvSpPr>
            <p:cNvPr id="212" name="Oval 133">
              <a:extLst>
                <a:ext uri="{FF2B5EF4-FFF2-40B4-BE49-F238E27FC236}">
                  <a16:creationId xmlns:a16="http://schemas.microsoft.com/office/drawing/2014/main" id="{19CCEC00-D09D-48E9-8544-05B6E4496861}"/>
                </a:ext>
              </a:extLst>
            </p:cNvPr>
            <p:cNvSpPr>
              <a:spLocks noChangeArrowheads="1"/>
            </p:cNvSpPr>
            <p:nvPr>
              <p:custDataLst>
                <p:tags r:id="rId30"/>
              </p:custDataLst>
            </p:nvPr>
          </p:nvSpPr>
          <p:spPr bwMode="auto">
            <a:xfrm>
              <a:off x="2869380" y="4743869"/>
              <a:ext cx="566308" cy="566308"/>
            </a:xfrm>
            <a:prstGeom prst="ellipse">
              <a:avLst/>
            </a:prstGeom>
            <a:solidFill>
              <a:srgbClr val="E55D27"/>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a:p>
          </p:txBody>
        </p:sp>
        <p:sp>
          <p:nvSpPr>
            <p:cNvPr id="213" name="Oval 134">
              <a:extLst>
                <a:ext uri="{FF2B5EF4-FFF2-40B4-BE49-F238E27FC236}">
                  <a16:creationId xmlns:a16="http://schemas.microsoft.com/office/drawing/2014/main" id="{EF11BC9E-8A24-4B28-841A-0F70EDC2B473}"/>
                </a:ext>
              </a:extLst>
            </p:cNvPr>
            <p:cNvSpPr>
              <a:spLocks noChangeArrowheads="1"/>
            </p:cNvSpPr>
            <p:nvPr>
              <p:custDataLst>
                <p:tags r:id="rId31"/>
              </p:custDataLst>
            </p:nvPr>
          </p:nvSpPr>
          <p:spPr bwMode="auto">
            <a:xfrm>
              <a:off x="2899490" y="4774619"/>
              <a:ext cx="506089" cy="50480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a:p>
          </p:txBody>
        </p:sp>
        <p:sp>
          <p:nvSpPr>
            <p:cNvPr id="214" name="文本框 213">
              <a:extLst>
                <a:ext uri="{FF2B5EF4-FFF2-40B4-BE49-F238E27FC236}">
                  <a16:creationId xmlns:a16="http://schemas.microsoft.com/office/drawing/2014/main" id="{E0E6DDC8-8A15-468F-95E2-FB99EDFF9F70}"/>
                </a:ext>
              </a:extLst>
            </p:cNvPr>
            <p:cNvSpPr txBox="1"/>
            <p:nvPr>
              <p:custDataLst>
                <p:tags r:id="rId32"/>
              </p:custDataLst>
            </p:nvPr>
          </p:nvSpPr>
          <p:spPr>
            <a:xfrm>
              <a:off x="3014160" y="4847729"/>
              <a:ext cx="276748" cy="376989"/>
            </a:xfrm>
            <a:prstGeom prst="rect">
              <a:avLst/>
            </a:prstGeom>
            <a:noFill/>
          </p:spPr>
          <p:txBody>
            <a:bodyPr wrap="square" rtlCol="0">
              <a:spAutoFit/>
            </a:bodyPr>
            <a:lstStyle/>
            <a:p>
              <a:pPr algn="ctr"/>
              <a:r>
                <a:rPr lang="en-US" altLang="zh-CN" sz="1500" b="1" dirty="0"/>
                <a:t>1</a:t>
              </a:r>
              <a:endParaRPr lang="zh-CN" altLang="en-US" sz="1500" b="1" dirty="0"/>
            </a:p>
          </p:txBody>
        </p:sp>
      </p:grpSp>
      <p:sp>
        <p:nvSpPr>
          <p:cNvPr id="219" name="Oval 111">
            <a:extLst>
              <a:ext uri="{FF2B5EF4-FFF2-40B4-BE49-F238E27FC236}">
                <a16:creationId xmlns:a16="http://schemas.microsoft.com/office/drawing/2014/main" id="{00195A92-7CA9-46F9-903E-F73D64CA9EF9}"/>
              </a:ext>
            </a:extLst>
          </p:cNvPr>
          <p:cNvSpPr>
            <a:spLocks noChangeArrowheads="1"/>
          </p:cNvSpPr>
          <p:nvPr>
            <p:custDataLst>
              <p:tags r:id="rId14"/>
            </p:custDataLst>
          </p:nvPr>
        </p:nvSpPr>
        <p:spPr bwMode="auto">
          <a:xfrm>
            <a:off x="4545962" y="3808014"/>
            <a:ext cx="166313" cy="165219"/>
          </a:xfrm>
          <a:prstGeom prst="ellipse">
            <a:avLst/>
          </a:prstGeom>
          <a:solidFill>
            <a:srgbClr val="E60000"/>
          </a:solidFill>
          <a:ln>
            <a:noFill/>
          </a:ln>
        </p:spPr>
        <p:txBody>
          <a:bodyPr vert="horz" wrap="square" lIns="68580" tIns="34290" rIns="68580" bIns="34290" numCol="1" anchor="t" anchorCtr="0" compatLnSpc="1"/>
          <a:lstStyle/>
          <a:p>
            <a:pPr algn="ctr"/>
            <a:endParaRPr lang="zh-CN" altLang="en-US" sz="1350" dirty="0"/>
          </a:p>
        </p:txBody>
      </p:sp>
      <p:sp>
        <p:nvSpPr>
          <p:cNvPr id="220" name="Freeform 112">
            <a:extLst>
              <a:ext uri="{FF2B5EF4-FFF2-40B4-BE49-F238E27FC236}">
                <a16:creationId xmlns:a16="http://schemas.microsoft.com/office/drawing/2014/main" id="{6F05E293-8992-456A-AF94-15B184A15F1C}"/>
              </a:ext>
            </a:extLst>
          </p:cNvPr>
          <p:cNvSpPr/>
          <p:nvPr>
            <p:custDataLst>
              <p:tags r:id="rId15"/>
            </p:custDataLst>
          </p:nvPr>
        </p:nvSpPr>
        <p:spPr bwMode="auto">
          <a:xfrm>
            <a:off x="4475936" y="3948067"/>
            <a:ext cx="306367" cy="126924"/>
          </a:xfrm>
          <a:custGeom>
            <a:avLst/>
            <a:gdLst>
              <a:gd name="T0" fmla="*/ 105 w 135"/>
              <a:gd name="T1" fmla="*/ 0 h 56"/>
              <a:gd name="T2" fmla="*/ 67 w 135"/>
              <a:gd name="T3" fmla="*/ 20 h 56"/>
              <a:gd name="T4" fmla="*/ 30 w 135"/>
              <a:gd name="T5" fmla="*/ 0 h 56"/>
              <a:gd name="T6" fmla="*/ 0 w 135"/>
              <a:gd name="T7" fmla="*/ 56 h 56"/>
              <a:gd name="T8" fmla="*/ 135 w 135"/>
              <a:gd name="T9" fmla="*/ 56 h 56"/>
              <a:gd name="T10" fmla="*/ 105 w 135"/>
              <a:gd name="T11" fmla="*/ 0 h 56"/>
            </a:gdLst>
            <a:ahLst/>
            <a:cxnLst>
              <a:cxn ang="0">
                <a:pos x="T0" y="T1"/>
              </a:cxn>
              <a:cxn ang="0">
                <a:pos x="T2" y="T3"/>
              </a:cxn>
              <a:cxn ang="0">
                <a:pos x="T4" y="T5"/>
              </a:cxn>
              <a:cxn ang="0">
                <a:pos x="T6" y="T7"/>
              </a:cxn>
              <a:cxn ang="0">
                <a:pos x="T8" y="T9"/>
              </a:cxn>
              <a:cxn ang="0">
                <a:pos x="T10" y="T11"/>
              </a:cxn>
            </a:cxnLst>
            <a:rect l="0" t="0" r="r" b="b"/>
            <a:pathLst>
              <a:path w="135" h="56">
                <a:moveTo>
                  <a:pt x="105" y="0"/>
                </a:moveTo>
                <a:cubicBezTo>
                  <a:pt x="97" y="12"/>
                  <a:pt x="83" y="20"/>
                  <a:pt x="67" y="20"/>
                </a:cubicBezTo>
                <a:cubicBezTo>
                  <a:pt x="52" y="20"/>
                  <a:pt x="38" y="12"/>
                  <a:pt x="30" y="0"/>
                </a:cubicBezTo>
                <a:cubicBezTo>
                  <a:pt x="12" y="12"/>
                  <a:pt x="0" y="32"/>
                  <a:pt x="0" y="56"/>
                </a:cubicBezTo>
                <a:cubicBezTo>
                  <a:pt x="135" y="56"/>
                  <a:pt x="135" y="56"/>
                  <a:pt x="135" y="56"/>
                </a:cubicBezTo>
                <a:cubicBezTo>
                  <a:pt x="135" y="32"/>
                  <a:pt x="123" y="12"/>
                  <a:pt x="105" y="0"/>
                </a:cubicBezTo>
                <a:close/>
              </a:path>
            </a:pathLst>
          </a:custGeom>
          <a:solidFill>
            <a:srgbClr val="E60000"/>
          </a:solidFill>
          <a:ln>
            <a:noFill/>
          </a:ln>
        </p:spPr>
        <p:txBody>
          <a:bodyPr vert="horz" wrap="square" lIns="68580" tIns="34290" rIns="68580" bIns="34290" numCol="1" anchor="t" anchorCtr="0" compatLnSpc="1"/>
          <a:lstStyle/>
          <a:p>
            <a:pPr algn="ctr"/>
            <a:endParaRPr lang="zh-CN" altLang="en-US" sz="1350"/>
          </a:p>
        </p:txBody>
      </p:sp>
      <p:sp>
        <p:nvSpPr>
          <p:cNvPr id="227" name="Oval 111">
            <a:extLst>
              <a:ext uri="{FF2B5EF4-FFF2-40B4-BE49-F238E27FC236}">
                <a16:creationId xmlns:a16="http://schemas.microsoft.com/office/drawing/2014/main" id="{8B8AFFBE-F24F-4C2B-9B03-231415498346}"/>
              </a:ext>
            </a:extLst>
          </p:cNvPr>
          <p:cNvSpPr>
            <a:spLocks noChangeArrowheads="1"/>
          </p:cNvSpPr>
          <p:nvPr>
            <p:custDataLst>
              <p:tags r:id="rId16"/>
            </p:custDataLst>
          </p:nvPr>
        </p:nvSpPr>
        <p:spPr bwMode="auto">
          <a:xfrm>
            <a:off x="6165950" y="3800671"/>
            <a:ext cx="166313" cy="165219"/>
          </a:xfrm>
          <a:prstGeom prst="ellipse">
            <a:avLst/>
          </a:prstGeom>
          <a:solidFill>
            <a:srgbClr val="4BBFDC"/>
          </a:solidFill>
          <a:ln>
            <a:noFill/>
          </a:ln>
        </p:spPr>
        <p:txBody>
          <a:bodyPr vert="horz" wrap="square" lIns="68580" tIns="34290" rIns="68580" bIns="34290" numCol="1" anchor="t" anchorCtr="0" compatLnSpc="1"/>
          <a:lstStyle/>
          <a:p>
            <a:pPr algn="ctr"/>
            <a:endParaRPr lang="zh-CN" altLang="en-US" sz="1350" dirty="0"/>
          </a:p>
        </p:txBody>
      </p:sp>
      <p:sp>
        <p:nvSpPr>
          <p:cNvPr id="236" name="Freeform 112">
            <a:extLst>
              <a:ext uri="{FF2B5EF4-FFF2-40B4-BE49-F238E27FC236}">
                <a16:creationId xmlns:a16="http://schemas.microsoft.com/office/drawing/2014/main" id="{9D939707-CC83-4EFC-ACED-6EBE886D0094}"/>
              </a:ext>
            </a:extLst>
          </p:cNvPr>
          <p:cNvSpPr/>
          <p:nvPr>
            <p:custDataLst>
              <p:tags r:id="rId17"/>
            </p:custDataLst>
          </p:nvPr>
        </p:nvSpPr>
        <p:spPr bwMode="auto">
          <a:xfrm>
            <a:off x="6095924" y="3940724"/>
            <a:ext cx="306367" cy="126924"/>
          </a:xfrm>
          <a:custGeom>
            <a:avLst/>
            <a:gdLst>
              <a:gd name="T0" fmla="*/ 105 w 135"/>
              <a:gd name="T1" fmla="*/ 0 h 56"/>
              <a:gd name="T2" fmla="*/ 67 w 135"/>
              <a:gd name="T3" fmla="*/ 20 h 56"/>
              <a:gd name="T4" fmla="*/ 30 w 135"/>
              <a:gd name="T5" fmla="*/ 0 h 56"/>
              <a:gd name="T6" fmla="*/ 0 w 135"/>
              <a:gd name="T7" fmla="*/ 56 h 56"/>
              <a:gd name="T8" fmla="*/ 135 w 135"/>
              <a:gd name="T9" fmla="*/ 56 h 56"/>
              <a:gd name="T10" fmla="*/ 105 w 135"/>
              <a:gd name="T11" fmla="*/ 0 h 56"/>
            </a:gdLst>
            <a:ahLst/>
            <a:cxnLst>
              <a:cxn ang="0">
                <a:pos x="T0" y="T1"/>
              </a:cxn>
              <a:cxn ang="0">
                <a:pos x="T2" y="T3"/>
              </a:cxn>
              <a:cxn ang="0">
                <a:pos x="T4" y="T5"/>
              </a:cxn>
              <a:cxn ang="0">
                <a:pos x="T6" y="T7"/>
              </a:cxn>
              <a:cxn ang="0">
                <a:pos x="T8" y="T9"/>
              </a:cxn>
              <a:cxn ang="0">
                <a:pos x="T10" y="T11"/>
              </a:cxn>
            </a:cxnLst>
            <a:rect l="0" t="0" r="r" b="b"/>
            <a:pathLst>
              <a:path w="135" h="56">
                <a:moveTo>
                  <a:pt x="105" y="0"/>
                </a:moveTo>
                <a:cubicBezTo>
                  <a:pt x="97" y="12"/>
                  <a:pt x="83" y="20"/>
                  <a:pt x="67" y="20"/>
                </a:cubicBezTo>
                <a:cubicBezTo>
                  <a:pt x="52" y="20"/>
                  <a:pt x="38" y="12"/>
                  <a:pt x="30" y="0"/>
                </a:cubicBezTo>
                <a:cubicBezTo>
                  <a:pt x="12" y="12"/>
                  <a:pt x="0" y="32"/>
                  <a:pt x="0" y="56"/>
                </a:cubicBezTo>
                <a:cubicBezTo>
                  <a:pt x="135" y="56"/>
                  <a:pt x="135" y="56"/>
                  <a:pt x="135" y="56"/>
                </a:cubicBezTo>
                <a:cubicBezTo>
                  <a:pt x="135" y="32"/>
                  <a:pt x="123" y="12"/>
                  <a:pt x="105" y="0"/>
                </a:cubicBezTo>
                <a:close/>
              </a:path>
            </a:pathLst>
          </a:custGeom>
          <a:solidFill>
            <a:srgbClr val="4BBFDC"/>
          </a:solidFill>
          <a:ln>
            <a:noFill/>
          </a:ln>
        </p:spPr>
        <p:txBody>
          <a:bodyPr vert="horz" wrap="square" lIns="68580" tIns="34290" rIns="68580" bIns="34290" numCol="1" anchor="t" anchorCtr="0" compatLnSpc="1"/>
          <a:lstStyle/>
          <a:p>
            <a:pPr algn="ctr"/>
            <a:endParaRPr lang="zh-CN" altLang="en-US" sz="1350"/>
          </a:p>
        </p:txBody>
      </p:sp>
      <p:sp>
        <p:nvSpPr>
          <p:cNvPr id="273" name="Oval 111">
            <a:extLst>
              <a:ext uri="{FF2B5EF4-FFF2-40B4-BE49-F238E27FC236}">
                <a16:creationId xmlns:a16="http://schemas.microsoft.com/office/drawing/2014/main" id="{4B8EE0DA-A3CE-474C-ABE4-7A5ADA90A4F3}"/>
              </a:ext>
            </a:extLst>
          </p:cNvPr>
          <p:cNvSpPr>
            <a:spLocks noChangeArrowheads="1"/>
          </p:cNvSpPr>
          <p:nvPr>
            <p:custDataLst>
              <p:tags r:id="rId18"/>
            </p:custDataLst>
          </p:nvPr>
        </p:nvSpPr>
        <p:spPr bwMode="auto">
          <a:xfrm>
            <a:off x="9309014" y="3808014"/>
            <a:ext cx="166313" cy="165219"/>
          </a:xfrm>
          <a:prstGeom prst="ellipse">
            <a:avLst/>
          </a:prstGeom>
          <a:solidFill>
            <a:schemeClr val="accent4"/>
          </a:solidFill>
          <a:ln>
            <a:noFill/>
          </a:ln>
        </p:spPr>
        <p:txBody>
          <a:bodyPr vert="horz" wrap="square" lIns="68580" tIns="34290" rIns="68580" bIns="34290" numCol="1" anchor="t" anchorCtr="0" compatLnSpc="1"/>
          <a:lstStyle/>
          <a:p>
            <a:pPr algn="ctr"/>
            <a:endParaRPr lang="zh-CN" altLang="en-US" sz="1350" dirty="0"/>
          </a:p>
        </p:txBody>
      </p:sp>
      <p:sp>
        <p:nvSpPr>
          <p:cNvPr id="274" name="Freeform 112">
            <a:extLst>
              <a:ext uri="{FF2B5EF4-FFF2-40B4-BE49-F238E27FC236}">
                <a16:creationId xmlns:a16="http://schemas.microsoft.com/office/drawing/2014/main" id="{21A15AF5-9595-47D5-996F-825419C517CD}"/>
              </a:ext>
            </a:extLst>
          </p:cNvPr>
          <p:cNvSpPr/>
          <p:nvPr>
            <p:custDataLst>
              <p:tags r:id="rId19"/>
            </p:custDataLst>
          </p:nvPr>
        </p:nvSpPr>
        <p:spPr bwMode="auto">
          <a:xfrm>
            <a:off x="9238988" y="3948067"/>
            <a:ext cx="306367" cy="126924"/>
          </a:xfrm>
          <a:custGeom>
            <a:avLst/>
            <a:gdLst>
              <a:gd name="T0" fmla="*/ 105 w 135"/>
              <a:gd name="T1" fmla="*/ 0 h 56"/>
              <a:gd name="T2" fmla="*/ 67 w 135"/>
              <a:gd name="T3" fmla="*/ 20 h 56"/>
              <a:gd name="T4" fmla="*/ 30 w 135"/>
              <a:gd name="T5" fmla="*/ 0 h 56"/>
              <a:gd name="T6" fmla="*/ 0 w 135"/>
              <a:gd name="T7" fmla="*/ 56 h 56"/>
              <a:gd name="T8" fmla="*/ 135 w 135"/>
              <a:gd name="T9" fmla="*/ 56 h 56"/>
              <a:gd name="T10" fmla="*/ 105 w 135"/>
              <a:gd name="T11" fmla="*/ 0 h 56"/>
            </a:gdLst>
            <a:ahLst/>
            <a:cxnLst>
              <a:cxn ang="0">
                <a:pos x="T0" y="T1"/>
              </a:cxn>
              <a:cxn ang="0">
                <a:pos x="T2" y="T3"/>
              </a:cxn>
              <a:cxn ang="0">
                <a:pos x="T4" y="T5"/>
              </a:cxn>
              <a:cxn ang="0">
                <a:pos x="T6" y="T7"/>
              </a:cxn>
              <a:cxn ang="0">
                <a:pos x="T8" y="T9"/>
              </a:cxn>
              <a:cxn ang="0">
                <a:pos x="T10" y="T11"/>
              </a:cxn>
            </a:cxnLst>
            <a:rect l="0" t="0" r="r" b="b"/>
            <a:pathLst>
              <a:path w="135" h="56">
                <a:moveTo>
                  <a:pt x="105" y="0"/>
                </a:moveTo>
                <a:cubicBezTo>
                  <a:pt x="97" y="12"/>
                  <a:pt x="83" y="20"/>
                  <a:pt x="67" y="20"/>
                </a:cubicBezTo>
                <a:cubicBezTo>
                  <a:pt x="52" y="20"/>
                  <a:pt x="38" y="12"/>
                  <a:pt x="30" y="0"/>
                </a:cubicBezTo>
                <a:cubicBezTo>
                  <a:pt x="12" y="12"/>
                  <a:pt x="0" y="32"/>
                  <a:pt x="0" y="56"/>
                </a:cubicBezTo>
                <a:cubicBezTo>
                  <a:pt x="135" y="56"/>
                  <a:pt x="135" y="56"/>
                  <a:pt x="135" y="56"/>
                </a:cubicBezTo>
                <a:cubicBezTo>
                  <a:pt x="135" y="32"/>
                  <a:pt x="123" y="12"/>
                  <a:pt x="105" y="0"/>
                </a:cubicBezTo>
                <a:close/>
              </a:path>
            </a:pathLst>
          </a:custGeom>
          <a:solidFill>
            <a:schemeClr val="accent4"/>
          </a:solidFill>
          <a:ln>
            <a:noFill/>
          </a:ln>
        </p:spPr>
        <p:txBody>
          <a:bodyPr vert="horz" wrap="square" lIns="68580" tIns="34290" rIns="68580" bIns="34290" numCol="1" anchor="t" anchorCtr="0" compatLnSpc="1"/>
          <a:lstStyle/>
          <a:p>
            <a:pPr algn="ctr"/>
            <a:endParaRPr lang="zh-CN" altLang="en-US" sz="1350"/>
          </a:p>
        </p:txBody>
      </p:sp>
      <p:sp>
        <p:nvSpPr>
          <p:cNvPr id="283" name="Oval 111">
            <a:extLst>
              <a:ext uri="{FF2B5EF4-FFF2-40B4-BE49-F238E27FC236}">
                <a16:creationId xmlns:a16="http://schemas.microsoft.com/office/drawing/2014/main" id="{4B4ACEDA-C597-4177-837A-3B00FE693237}"/>
              </a:ext>
            </a:extLst>
          </p:cNvPr>
          <p:cNvSpPr>
            <a:spLocks noChangeArrowheads="1"/>
          </p:cNvSpPr>
          <p:nvPr>
            <p:custDataLst>
              <p:tags r:id="rId20"/>
            </p:custDataLst>
          </p:nvPr>
        </p:nvSpPr>
        <p:spPr bwMode="auto">
          <a:xfrm>
            <a:off x="7729230" y="3800403"/>
            <a:ext cx="166313" cy="165219"/>
          </a:xfrm>
          <a:prstGeom prst="ellipse">
            <a:avLst/>
          </a:prstGeom>
          <a:solidFill>
            <a:srgbClr val="068980"/>
          </a:solidFill>
          <a:ln>
            <a:noFill/>
          </a:ln>
        </p:spPr>
        <p:txBody>
          <a:bodyPr vert="horz" wrap="square" lIns="68580" tIns="34290" rIns="68580" bIns="34290" numCol="1" anchor="t" anchorCtr="0" compatLnSpc="1"/>
          <a:lstStyle/>
          <a:p>
            <a:pPr algn="ctr"/>
            <a:endParaRPr lang="zh-CN" altLang="en-US" sz="1350" dirty="0"/>
          </a:p>
        </p:txBody>
      </p:sp>
      <p:sp>
        <p:nvSpPr>
          <p:cNvPr id="284" name="Freeform 112">
            <a:extLst>
              <a:ext uri="{FF2B5EF4-FFF2-40B4-BE49-F238E27FC236}">
                <a16:creationId xmlns:a16="http://schemas.microsoft.com/office/drawing/2014/main" id="{6F876C34-7EB7-4322-8C15-ED69470C28DA}"/>
              </a:ext>
            </a:extLst>
          </p:cNvPr>
          <p:cNvSpPr/>
          <p:nvPr>
            <p:custDataLst>
              <p:tags r:id="rId21"/>
            </p:custDataLst>
          </p:nvPr>
        </p:nvSpPr>
        <p:spPr bwMode="auto">
          <a:xfrm>
            <a:off x="7659204" y="3940456"/>
            <a:ext cx="306367" cy="126924"/>
          </a:xfrm>
          <a:custGeom>
            <a:avLst/>
            <a:gdLst>
              <a:gd name="T0" fmla="*/ 105 w 135"/>
              <a:gd name="T1" fmla="*/ 0 h 56"/>
              <a:gd name="T2" fmla="*/ 67 w 135"/>
              <a:gd name="T3" fmla="*/ 20 h 56"/>
              <a:gd name="T4" fmla="*/ 30 w 135"/>
              <a:gd name="T5" fmla="*/ 0 h 56"/>
              <a:gd name="T6" fmla="*/ 0 w 135"/>
              <a:gd name="T7" fmla="*/ 56 h 56"/>
              <a:gd name="T8" fmla="*/ 135 w 135"/>
              <a:gd name="T9" fmla="*/ 56 h 56"/>
              <a:gd name="T10" fmla="*/ 105 w 135"/>
              <a:gd name="T11" fmla="*/ 0 h 56"/>
            </a:gdLst>
            <a:ahLst/>
            <a:cxnLst>
              <a:cxn ang="0">
                <a:pos x="T0" y="T1"/>
              </a:cxn>
              <a:cxn ang="0">
                <a:pos x="T2" y="T3"/>
              </a:cxn>
              <a:cxn ang="0">
                <a:pos x="T4" y="T5"/>
              </a:cxn>
              <a:cxn ang="0">
                <a:pos x="T6" y="T7"/>
              </a:cxn>
              <a:cxn ang="0">
                <a:pos x="T8" y="T9"/>
              </a:cxn>
              <a:cxn ang="0">
                <a:pos x="T10" y="T11"/>
              </a:cxn>
            </a:cxnLst>
            <a:rect l="0" t="0" r="r" b="b"/>
            <a:pathLst>
              <a:path w="135" h="56">
                <a:moveTo>
                  <a:pt x="105" y="0"/>
                </a:moveTo>
                <a:cubicBezTo>
                  <a:pt x="97" y="12"/>
                  <a:pt x="83" y="20"/>
                  <a:pt x="67" y="20"/>
                </a:cubicBezTo>
                <a:cubicBezTo>
                  <a:pt x="52" y="20"/>
                  <a:pt x="38" y="12"/>
                  <a:pt x="30" y="0"/>
                </a:cubicBezTo>
                <a:cubicBezTo>
                  <a:pt x="12" y="12"/>
                  <a:pt x="0" y="32"/>
                  <a:pt x="0" y="56"/>
                </a:cubicBezTo>
                <a:cubicBezTo>
                  <a:pt x="135" y="56"/>
                  <a:pt x="135" y="56"/>
                  <a:pt x="135" y="56"/>
                </a:cubicBezTo>
                <a:cubicBezTo>
                  <a:pt x="135" y="32"/>
                  <a:pt x="123" y="12"/>
                  <a:pt x="105" y="0"/>
                </a:cubicBezTo>
                <a:close/>
              </a:path>
            </a:pathLst>
          </a:custGeom>
          <a:solidFill>
            <a:srgbClr val="068980"/>
          </a:solidFill>
          <a:ln>
            <a:noFill/>
          </a:ln>
        </p:spPr>
        <p:txBody>
          <a:bodyPr vert="horz" wrap="square" lIns="68580" tIns="34290" rIns="68580" bIns="34290" numCol="1" anchor="t" anchorCtr="0" compatLnSpc="1"/>
          <a:lstStyle/>
          <a:p>
            <a:pPr algn="ctr"/>
            <a:endParaRPr lang="zh-CN" altLang="en-US" sz="1350"/>
          </a:p>
        </p:txBody>
      </p:sp>
      <p:sp>
        <p:nvSpPr>
          <p:cNvPr id="215" name="右箭头 89">
            <a:extLst>
              <a:ext uri="{FF2B5EF4-FFF2-40B4-BE49-F238E27FC236}">
                <a16:creationId xmlns:a16="http://schemas.microsoft.com/office/drawing/2014/main" id="{290AAF47-4581-4109-B7DA-9843BB577EB1}"/>
              </a:ext>
            </a:extLst>
          </p:cNvPr>
          <p:cNvSpPr/>
          <p:nvPr/>
        </p:nvSpPr>
        <p:spPr>
          <a:xfrm>
            <a:off x="2329180" y="3565873"/>
            <a:ext cx="7763392" cy="286785"/>
          </a:xfrm>
          <a:prstGeom prst="right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99" name="组合 198">
            <a:extLst>
              <a:ext uri="{FF2B5EF4-FFF2-40B4-BE49-F238E27FC236}">
                <a16:creationId xmlns:a16="http://schemas.microsoft.com/office/drawing/2014/main" id="{A7386A5C-E3D4-4475-A866-1458001356BF}"/>
              </a:ext>
            </a:extLst>
          </p:cNvPr>
          <p:cNvGrpSpPr/>
          <p:nvPr>
            <p:custDataLst>
              <p:tags r:id="rId22"/>
            </p:custDataLst>
          </p:nvPr>
        </p:nvGrpSpPr>
        <p:grpSpPr>
          <a:xfrm>
            <a:off x="5971116" y="5022163"/>
            <a:ext cx="481434" cy="483622"/>
            <a:chOff x="6575366" y="4743869"/>
            <a:chExt cx="563745" cy="566308"/>
          </a:xfrm>
        </p:grpSpPr>
        <p:sp>
          <p:nvSpPr>
            <p:cNvPr id="200" name="Oval 128">
              <a:extLst>
                <a:ext uri="{FF2B5EF4-FFF2-40B4-BE49-F238E27FC236}">
                  <a16:creationId xmlns:a16="http://schemas.microsoft.com/office/drawing/2014/main" id="{B8D2D710-B09B-4B85-B61C-5037B44101BF}"/>
                </a:ext>
              </a:extLst>
            </p:cNvPr>
            <p:cNvSpPr>
              <a:spLocks noChangeArrowheads="1"/>
            </p:cNvSpPr>
            <p:nvPr>
              <p:custDataLst>
                <p:tags r:id="rId27"/>
              </p:custDataLst>
            </p:nvPr>
          </p:nvSpPr>
          <p:spPr bwMode="auto">
            <a:xfrm>
              <a:off x="6575366" y="4743869"/>
              <a:ext cx="563745" cy="566308"/>
            </a:xfrm>
            <a:prstGeom prst="ellipse">
              <a:avLst/>
            </a:prstGeom>
            <a:solidFill>
              <a:srgbClr val="4BBFDC"/>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dirty="0"/>
            </a:p>
          </p:txBody>
        </p:sp>
        <p:sp>
          <p:nvSpPr>
            <p:cNvPr id="201" name="Oval 129">
              <a:extLst>
                <a:ext uri="{FF2B5EF4-FFF2-40B4-BE49-F238E27FC236}">
                  <a16:creationId xmlns:a16="http://schemas.microsoft.com/office/drawing/2014/main" id="{6A400705-3F1C-4556-83B2-BB974C8BD9F1}"/>
                </a:ext>
              </a:extLst>
            </p:cNvPr>
            <p:cNvSpPr>
              <a:spLocks noChangeArrowheads="1"/>
            </p:cNvSpPr>
            <p:nvPr>
              <p:custDataLst>
                <p:tags r:id="rId28"/>
              </p:custDataLst>
            </p:nvPr>
          </p:nvSpPr>
          <p:spPr bwMode="auto">
            <a:xfrm>
              <a:off x="6604834" y="4774619"/>
              <a:ext cx="504808" cy="50480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a:p>
          </p:txBody>
        </p:sp>
        <p:sp>
          <p:nvSpPr>
            <p:cNvPr id="202" name="文本框 201">
              <a:extLst>
                <a:ext uri="{FF2B5EF4-FFF2-40B4-BE49-F238E27FC236}">
                  <a16:creationId xmlns:a16="http://schemas.microsoft.com/office/drawing/2014/main" id="{17670DEE-C265-42F9-8965-9CD0DA57F58B}"/>
                </a:ext>
              </a:extLst>
            </p:cNvPr>
            <p:cNvSpPr txBox="1"/>
            <p:nvPr>
              <p:custDataLst>
                <p:tags r:id="rId29"/>
              </p:custDataLst>
            </p:nvPr>
          </p:nvSpPr>
          <p:spPr>
            <a:xfrm>
              <a:off x="6718865" y="4847729"/>
              <a:ext cx="276748" cy="376989"/>
            </a:xfrm>
            <a:prstGeom prst="rect">
              <a:avLst/>
            </a:prstGeom>
            <a:noFill/>
          </p:spPr>
          <p:txBody>
            <a:bodyPr wrap="square" rtlCol="0">
              <a:spAutoFit/>
            </a:bodyPr>
            <a:lstStyle/>
            <a:p>
              <a:pPr algn="ctr"/>
              <a:r>
                <a:rPr lang="en-US" altLang="zh-CN" sz="1500" b="1" dirty="0"/>
                <a:t>3</a:t>
              </a:r>
              <a:endParaRPr lang="zh-CN" altLang="en-US" sz="1500" b="1" dirty="0"/>
            </a:p>
          </p:txBody>
        </p:sp>
      </p:grpSp>
      <p:grpSp>
        <p:nvGrpSpPr>
          <p:cNvPr id="292" name="组合 291">
            <a:extLst>
              <a:ext uri="{FF2B5EF4-FFF2-40B4-BE49-F238E27FC236}">
                <a16:creationId xmlns:a16="http://schemas.microsoft.com/office/drawing/2014/main" id="{92255E37-B776-4714-92C3-56A9360E39DD}"/>
              </a:ext>
            </a:extLst>
          </p:cNvPr>
          <p:cNvGrpSpPr/>
          <p:nvPr>
            <p:custDataLst>
              <p:tags r:id="rId23"/>
            </p:custDataLst>
          </p:nvPr>
        </p:nvGrpSpPr>
        <p:grpSpPr>
          <a:xfrm>
            <a:off x="9141578" y="5025114"/>
            <a:ext cx="481434" cy="483622"/>
            <a:chOff x="8427396" y="4743869"/>
            <a:chExt cx="563745" cy="566308"/>
          </a:xfrm>
        </p:grpSpPr>
        <p:sp>
          <p:nvSpPr>
            <p:cNvPr id="293" name="Oval 130">
              <a:extLst>
                <a:ext uri="{FF2B5EF4-FFF2-40B4-BE49-F238E27FC236}">
                  <a16:creationId xmlns:a16="http://schemas.microsoft.com/office/drawing/2014/main" id="{779849D7-AD8D-4021-9DBC-E3CE1570D0A7}"/>
                </a:ext>
              </a:extLst>
            </p:cNvPr>
            <p:cNvSpPr>
              <a:spLocks noChangeArrowheads="1"/>
            </p:cNvSpPr>
            <p:nvPr>
              <p:custDataLst>
                <p:tags r:id="rId24"/>
              </p:custDataLst>
            </p:nvPr>
          </p:nvSpPr>
          <p:spPr bwMode="auto">
            <a:xfrm>
              <a:off x="8427396" y="4743869"/>
              <a:ext cx="563745" cy="566308"/>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vert="horz" wrap="square" lIns="68580" tIns="34290" rIns="68580" bIns="34290" numCol="1" anchor="t" anchorCtr="0" compatLnSpc="1"/>
            <a:lstStyle/>
            <a:p>
              <a:pPr algn="ctr"/>
              <a:endParaRPr lang="zh-CN" altLang="en-US" sz="1350" dirty="0"/>
            </a:p>
          </p:txBody>
        </p:sp>
        <p:sp>
          <p:nvSpPr>
            <p:cNvPr id="294" name="Oval 131">
              <a:extLst>
                <a:ext uri="{FF2B5EF4-FFF2-40B4-BE49-F238E27FC236}">
                  <a16:creationId xmlns:a16="http://schemas.microsoft.com/office/drawing/2014/main" id="{446047C1-BE43-43F5-AE2C-8CE84F71748F}"/>
                </a:ext>
              </a:extLst>
            </p:cNvPr>
            <p:cNvSpPr>
              <a:spLocks noChangeArrowheads="1"/>
            </p:cNvSpPr>
            <p:nvPr>
              <p:custDataLst>
                <p:tags r:id="rId25"/>
              </p:custDataLst>
            </p:nvPr>
          </p:nvSpPr>
          <p:spPr bwMode="auto">
            <a:xfrm>
              <a:off x="8456224" y="4774619"/>
              <a:ext cx="506089" cy="50480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algn="ctr"/>
              <a:endParaRPr lang="zh-CN" altLang="en-US" sz="1350"/>
            </a:p>
          </p:txBody>
        </p:sp>
        <p:sp>
          <p:nvSpPr>
            <p:cNvPr id="295" name="文本框 294">
              <a:extLst>
                <a:ext uri="{FF2B5EF4-FFF2-40B4-BE49-F238E27FC236}">
                  <a16:creationId xmlns:a16="http://schemas.microsoft.com/office/drawing/2014/main" id="{C5D43739-0049-4F22-AB55-8E4D83ED2451}"/>
                </a:ext>
              </a:extLst>
            </p:cNvPr>
            <p:cNvSpPr txBox="1"/>
            <p:nvPr>
              <p:custDataLst>
                <p:tags r:id="rId26"/>
              </p:custDataLst>
            </p:nvPr>
          </p:nvSpPr>
          <p:spPr>
            <a:xfrm>
              <a:off x="8570895" y="4847729"/>
              <a:ext cx="276748" cy="376989"/>
            </a:xfrm>
            <a:prstGeom prst="rect">
              <a:avLst/>
            </a:prstGeom>
            <a:noFill/>
          </p:spPr>
          <p:txBody>
            <a:bodyPr wrap="square" rtlCol="0">
              <a:spAutoFit/>
            </a:bodyPr>
            <a:lstStyle/>
            <a:p>
              <a:pPr algn="ctr"/>
              <a:r>
                <a:rPr lang="en-US" altLang="zh-CN" sz="1500" b="1" dirty="0"/>
                <a:t>5</a:t>
              </a:r>
              <a:endParaRPr lang="zh-CN" altLang="en-US" sz="1500" b="1" dirty="0"/>
            </a:p>
          </p:txBody>
        </p:sp>
      </p:grpSp>
    </p:spTree>
    <p:custDataLst>
      <p:tags r:id="rId1"/>
    </p:custDataLst>
    <p:extLst>
      <p:ext uri="{BB962C8B-B14F-4D97-AF65-F5344CB8AC3E}">
        <p14:creationId xmlns:p14="http://schemas.microsoft.com/office/powerpoint/2010/main" val="39628556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F5592C-255D-433F-8125-698E99B5A828}"/>
              </a:ext>
            </a:extLst>
          </p:cNvPr>
          <p:cNvSpPr txBox="1">
            <a:spLocks/>
          </p:cNvSpPr>
          <p:nvPr/>
        </p:nvSpPr>
        <p:spPr>
          <a:xfrm>
            <a:off x="660400" y="0"/>
            <a:ext cx="10858500" cy="1028700"/>
          </a:xfrm>
          <a:prstGeom prst="rect">
            <a:avLst/>
          </a:prstGeom>
        </p:spPr>
        <p:txBody>
          <a:bodyPr vert="horz" lIns="91440" tIns="45720" rIns="91440" bIns="45720" rtlCol="0" anchor="b">
            <a:normAutofit/>
          </a:bodyPr>
          <a:lstStyle>
            <a:lvl1pPr algn="l" defTabSz="914354"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未来的机会①</a:t>
            </a:r>
          </a:p>
        </p:txBody>
      </p:sp>
      <p:sp>
        <p:nvSpPr>
          <p:cNvPr id="23" name="椭圆 22">
            <a:extLst>
              <a:ext uri="{FF2B5EF4-FFF2-40B4-BE49-F238E27FC236}">
                <a16:creationId xmlns:a16="http://schemas.microsoft.com/office/drawing/2014/main" id="{1B78A3CE-1870-4F3B-B3BC-7A41C252C6BD}"/>
              </a:ext>
            </a:extLst>
          </p:cNvPr>
          <p:cNvSpPr/>
          <p:nvPr>
            <p:custDataLst>
              <p:tags r:id="rId2"/>
            </p:custDataLst>
          </p:nvPr>
        </p:nvSpPr>
        <p:spPr>
          <a:xfrm>
            <a:off x="4330922" y="1187372"/>
            <a:ext cx="774593" cy="775926"/>
          </a:xfrm>
          <a:prstGeom prst="ellipse">
            <a:avLst/>
          </a:prstGeom>
          <a:solidFill>
            <a:srgbClr val="FFC759"/>
          </a:solidFill>
          <a:ln>
            <a:noFill/>
          </a:ln>
        </p:spPr>
        <p:style>
          <a:lnRef idx="2">
            <a:srgbClr val="F2655C">
              <a:shade val="50000"/>
            </a:srgbClr>
          </a:lnRef>
          <a:fillRef idx="1">
            <a:srgbClr val="F2655C"/>
          </a:fillRef>
          <a:effectRef idx="0">
            <a:srgbClr val="F2655C"/>
          </a:effectRef>
          <a:fontRef idx="minor">
            <a:sysClr val="window" lastClr="FFFFFF"/>
          </a:fontRef>
        </p:style>
        <p:txBody>
          <a:bodyPr rot="0" spcFirstLastPara="0" vertOverflow="overflow" horzOverflow="overflow" vert="horz" wrap="square" lIns="76792" tIns="38396" rIns="76792" bIns="38396" numCol="1" spcCol="0" rtlCol="0" fromWordArt="0" anchor="ctr" anchorCtr="0" forceAA="0" compatLnSpc="1">
            <a:noAutofit/>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510" b="0" i="0" u="none" strike="noStrike" kern="1200" cap="none" spc="0" normalizeH="0" baseline="0" noProof="0">
              <a:ln>
                <a:noFill/>
              </a:ln>
              <a:solidFill>
                <a:sysClr val="windowText" lastClr="000000"/>
              </a:solidFill>
              <a:effectLst/>
              <a:uLnTx/>
              <a:uFillTx/>
            </a:endParaRPr>
          </a:p>
        </p:txBody>
      </p:sp>
      <p:sp>
        <p:nvSpPr>
          <p:cNvPr id="24" name="文本框 12">
            <a:extLst>
              <a:ext uri="{FF2B5EF4-FFF2-40B4-BE49-F238E27FC236}">
                <a16:creationId xmlns:a16="http://schemas.microsoft.com/office/drawing/2014/main" id="{F44A964C-8BF4-416C-885F-994697563A85}"/>
              </a:ext>
            </a:extLst>
          </p:cNvPr>
          <p:cNvSpPr txBox="1"/>
          <p:nvPr>
            <p:custDataLst>
              <p:tags r:id="rId3"/>
            </p:custDataLst>
          </p:nvPr>
        </p:nvSpPr>
        <p:spPr>
          <a:xfrm>
            <a:off x="4444531" y="1187372"/>
            <a:ext cx="547376" cy="775926"/>
          </a:xfrm>
          <a:prstGeom prst="rect">
            <a:avLst/>
          </a:prstGeom>
          <a:noFill/>
          <a:ln w="9525">
            <a:noFill/>
          </a:ln>
        </p:spPr>
        <p:txBody>
          <a:bodyPr wrap="square" lIns="75583" tIns="39303" rIns="75583" bIns="39303">
            <a:normAutofit/>
          </a:bodyPr>
          <a:lstStyle/>
          <a:p>
            <a:pPr lvl="0" algn="ctr"/>
            <a:r>
              <a:rPr lang="en-US" altLang="zh-CN" sz="4535" b="1"/>
              <a:t>1</a:t>
            </a:r>
            <a:endParaRPr lang="zh-CN" altLang="en-US" sz="4535" b="1" dirty="0"/>
          </a:p>
        </p:txBody>
      </p:sp>
      <p:sp>
        <p:nvSpPr>
          <p:cNvPr id="25" name="文本框 24">
            <a:extLst>
              <a:ext uri="{FF2B5EF4-FFF2-40B4-BE49-F238E27FC236}">
                <a16:creationId xmlns:a16="http://schemas.microsoft.com/office/drawing/2014/main" id="{65F88E3B-C1C8-4152-AE7E-899CE3858B82}"/>
              </a:ext>
            </a:extLst>
          </p:cNvPr>
          <p:cNvSpPr txBox="1"/>
          <p:nvPr>
            <p:custDataLst>
              <p:tags r:id="rId4"/>
            </p:custDataLst>
          </p:nvPr>
        </p:nvSpPr>
        <p:spPr>
          <a:xfrm>
            <a:off x="5458243" y="1475153"/>
            <a:ext cx="3875538" cy="623940"/>
          </a:xfrm>
          <a:prstGeom prst="rect">
            <a:avLst/>
          </a:prstGeom>
          <a:noFill/>
          <a:ln w="9525">
            <a:noFill/>
          </a:ln>
        </p:spPr>
        <p:txBody>
          <a:bodyPr wrap="square">
            <a:noAutofit/>
          </a:bodyPr>
          <a:lstStyle>
            <a:defPPr>
              <a:defRPr lang="zh-CN"/>
            </a:defPPr>
            <a:lvl1pPr marL="0" lvl="0" indent="0" eaLnBrk="1" hangingPunct="1">
              <a:lnSpc>
                <a:spcPct val="100000"/>
              </a:lnSpc>
              <a:buFont typeface="Arial" panose="020B0604020202020204" pitchFamily="34" charset="0"/>
              <a:buNone/>
              <a:defRPr sz="1800">
                <a:latin typeface="Arial" panose="020B0604020202020204" pitchFamily="34" charset="0"/>
                <a:ea typeface="+mn-ea"/>
              </a:defRPr>
            </a:lvl1pPr>
            <a:lvl2pPr marL="685800" indent="-228600">
              <a:lnSpc>
                <a:spcPct val="90000"/>
              </a:lnSpc>
              <a:spcBef>
                <a:spcPts val="500"/>
              </a:spcBef>
              <a:buFont typeface="Arial" panose="020B0604020202020204" pitchFamily="34" charset="0"/>
              <a:buChar char="•"/>
              <a:defRPr sz="2400">
                <a:latin typeface="Arial" panose="020B0604020202020204" pitchFamily="34" charset="0"/>
                <a:ea typeface="+mn-ea"/>
              </a:defRPr>
            </a:lvl2pPr>
            <a:lvl3pPr marL="1143000" indent="-228600">
              <a:lnSpc>
                <a:spcPct val="90000"/>
              </a:lnSpc>
              <a:spcBef>
                <a:spcPts val="500"/>
              </a:spcBef>
              <a:buFont typeface="Arial" panose="020B0604020202020204" pitchFamily="34" charset="0"/>
              <a:buChar char="•"/>
              <a:defRPr sz="2000">
                <a:latin typeface="Arial" panose="020B0604020202020204" pitchFamily="34" charset="0"/>
                <a:ea typeface="+mn-ea"/>
              </a:defRPr>
            </a:lvl3pPr>
            <a:lvl4pPr marL="1600200" indent="-228600">
              <a:lnSpc>
                <a:spcPct val="90000"/>
              </a:lnSpc>
              <a:spcBef>
                <a:spcPts val="500"/>
              </a:spcBef>
              <a:buFont typeface="Arial" panose="020B0604020202020204" pitchFamily="34" charset="0"/>
              <a:buChar char="•"/>
              <a:defRPr>
                <a:latin typeface="Arial" panose="020B0604020202020204" pitchFamily="34" charset="0"/>
                <a:ea typeface="+mn-ea"/>
              </a:defRPr>
            </a:lvl4pPr>
            <a:lvl5pPr marL="2057400" indent="-228600">
              <a:lnSpc>
                <a:spcPct val="90000"/>
              </a:lnSpc>
              <a:spcBef>
                <a:spcPts val="500"/>
              </a:spcBef>
              <a:buFont typeface="Arial" panose="020B0604020202020204" pitchFamily="34" charset="0"/>
              <a:buChar char="•"/>
              <a:defRPr>
                <a:latin typeface="Arial" panose="020B0604020202020204" pitchFamily="34" charset="0"/>
                <a:ea typeface="+mn-ea"/>
              </a:defRPr>
            </a:lvl5pPr>
          </a:lstStyle>
          <a:p>
            <a:r>
              <a:rPr lang="zh-CN" altLang="en-US" sz="1600" dirty="0">
                <a:latin typeface="微软雅黑" panose="020B0503020204020204" charset="-122"/>
                <a:ea typeface="微软雅黑" panose="020B0503020204020204" charset="-122"/>
                <a:cs typeface="微软雅黑" panose="020B0503020204020204" charset="-122"/>
                <a:sym typeface="+mn-ea"/>
              </a:rPr>
              <a:t>充分了解学员信息</a:t>
            </a:r>
            <a:endParaRPr lang="en-US" altLang="zh-CN" sz="1600" dirty="0">
              <a:latin typeface="微软雅黑" panose="020B0503020204020204" charset="-122"/>
              <a:ea typeface="微软雅黑" panose="020B0503020204020204" charset="-122"/>
              <a:cs typeface="微软雅黑" panose="020B0503020204020204" charset="-122"/>
              <a:sym typeface="+mn-ea"/>
            </a:endParaRPr>
          </a:p>
          <a:p>
            <a:r>
              <a:rPr lang="zh-CN" altLang="en-US" sz="1600" dirty="0">
                <a:latin typeface="微软雅黑" panose="020B0503020204020204" charset="-122"/>
                <a:ea typeface="微软雅黑" panose="020B0503020204020204" charset="-122"/>
                <a:sym typeface="+mn-ea"/>
              </a:rPr>
              <a:t>同步讲师</a:t>
            </a:r>
            <a:endParaRPr lang="en-US" altLang="zh-CN" sz="1600" dirty="0">
              <a:latin typeface="微软雅黑" panose="020B0503020204020204" charset="-122"/>
              <a:ea typeface="微软雅黑" panose="020B0503020204020204" charset="-122"/>
              <a:sym typeface="+mn-ea"/>
            </a:endParaRPr>
          </a:p>
          <a:p>
            <a:r>
              <a:rPr lang="zh-CN" altLang="en-US" sz="1600" dirty="0">
                <a:latin typeface="微软雅黑" panose="020B0503020204020204" charset="-122"/>
                <a:ea typeface="微软雅黑" panose="020B0503020204020204" charset="-122"/>
                <a:sym typeface="+mn-ea"/>
              </a:rPr>
              <a:t>讲师根据学员情况及需求，调整课程内容</a:t>
            </a:r>
            <a:endParaRPr lang="en-US" altLang="zh-CN" sz="1600" dirty="0"/>
          </a:p>
        </p:txBody>
      </p:sp>
      <p:sp>
        <p:nvSpPr>
          <p:cNvPr id="26" name="文本框 25">
            <a:extLst>
              <a:ext uri="{FF2B5EF4-FFF2-40B4-BE49-F238E27FC236}">
                <a16:creationId xmlns:a16="http://schemas.microsoft.com/office/drawing/2014/main" id="{D3ECDD1B-F238-498D-962A-5F8358976E63}"/>
              </a:ext>
            </a:extLst>
          </p:cNvPr>
          <p:cNvSpPr txBox="1"/>
          <p:nvPr>
            <p:custDataLst>
              <p:tags r:id="rId5"/>
            </p:custDataLst>
          </p:nvPr>
        </p:nvSpPr>
        <p:spPr>
          <a:xfrm>
            <a:off x="5458243" y="1051577"/>
            <a:ext cx="2598164" cy="413102"/>
          </a:xfrm>
          <a:prstGeom prst="rect">
            <a:avLst/>
          </a:prstGeom>
          <a:noFill/>
          <a:ln w="9525">
            <a:noFill/>
          </a:ln>
        </p:spPr>
        <p:txBody>
          <a:bodyPr wrap="square" anchor="b" anchorCtr="0">
            <a:normAutofit fontScale="97500"/>
          </a:bodyPr>
          <a:lstStyle>
            <a:defPPr>
              <a:defRPr lang="zh-CN"/>
            </a:defPPr>
            <a:lvl1pPr marL="0" lvl="0" indent="0" eaLnBrk="1" hangingPunct="1">
              <a:lnSpc>
                <a:spcPct val="100000"/>
              </a:lnSpc>
              <a:buFont typeface="Arial" panose="020B0604020202020204" pitchFamily="34" charset="0"/>
              <a:buNone/>
              <a:defRPr sz="2000">
                <a:latin typeface="Arial" panose="020B0604020202020204" pitchFamily="34" charset="0"/>
                <a:ea typeface="+mn-ea"/>
              </a:defRPr>
            </a:lvl1pPr>
            <a:lvl2pPr marL="685800" indent="-228600">
              <a:lnSpc>
                <a:spcPct val="90000"/>
              </a:lnSpc>
              <a:spcBef>
                <a:spcPts val="500"/>
              </a:spcBef>
              <a:buFont typeface="Arial" panose="020B0604020202020204" pitchFamily="34" charset="0"/>
              <a:buChar char="•"/>
              <a:defRPr sz="2400">
                <a:latin typeface="Arial" panose="020B0604020202020204" pitchFamily="34" charset="0"/>
                <a:ea typeface="+mn-ea"/>
              </a:defRPr>
            </a:lvl2pPr>
            <a:lvl3pPr marL="1143000" indent="-228600">
              <a:lnSpc>
                <a:spcPct val="90000"/>
              </a:lnSpc>
              <a:spcBef>
                <a:spcPts val="500"/>
              </a:spcBef>
              <a:buFont typeface="Arial" panose="020B0604020202020204" pitchFamily="34" charset="0"/>
              <a:buChar char="•"/>
              <a:defRPr sz="2000">
                <a:latin typeface="Arial" panose="020B0604020202020204" pitchFamily="34" charset="0"/>
                <a:ea typeface="+mn-ea"/>
              </a:defRPr>
            </a:lvl3pPr>
            <a:lvl4pPr marL="1600200" indent="-228600">
              <a:lnSpc>
                <a:spcPct val="90000"/>
              </a:lnSpc>
              <a:spcBef>
                <a:spcPts val="500"/>
              </a:spcBef>
              <a:buFont typeface="Arial" panose="020B0604020202020204" pitchFamily="34" charset="0"/>
              <a:buChar char="•"/>
              <a:defRPr>
                <a:latin typeface="Arial" panose="020B0604020202020204" pitchFamily="34" charset="0"/>
                <a:ea typeface="+mn-ea"/>
              </a:defRPr>
            </a:lvl4pPr>
            <a:lvl5pPr marL="2057400" indent="-228600">
              <a:lnSpc>
                <a:spcPct val="90000"/>
              </a:lnSpc>
              <a:spcBef>
                <a:spcPts val="500"/>
              </a:spcBef>
              <a:buFont typeface="Arial" panose="020B0604020202020204" pitchFamily="34" charset="0"/>
              <a:buChar char="•"/>
              <a:defRPr>
                <a:latin typeface="Arial" panose="020B0604020202020204" pitchFamily="34" charset="0"/>
                <a:ea typeface="+mn-ea"/>
              </a:defRPr>
            </a:lvl5pPr>
          </a:lstStyle>
          <a:p>
            <a:r>
              <a:rPr lang="zh-CN" altLang="en-US" sz="1600" b="1" dirty="0">
                <a:latin typeface="微软雅黑" panose="020B0503020204020204" charset="-122"/>
                <a:ea typeface="微软雅黑" panose="020B0503020204020204" charset="-122"/>
                <a:cs typeface="微软雅黑" panose="020B0503020204020204" charset="-122"/>
                <a:sym typeface="+mn-ea"/>
              </a:rPr>
              <a:t>与学员管理相结合</a:t>
            </a:r>
            <a:endParaRPr lang="zh-CN" altLang="en-US" sz="1600" dirty="0">
              <a:latin typeface="Arial" panose="020B0604020202020204" pitchFamily="34" charset="0"/>
              <a:ea typeface="黑体" panose="02010609060101010101" charset="-122"/>
              <a:cs typeface="+mn-ea"/>
            </a:endParaRPr>
          </a:p>
        </p:txBody>
      </p:sp>
      <p:sp>
        <p:nvSpPr>
          <p:cNvPr id="27" name="椭圆 26">
            <a:extLst>
              <a:ext uri="{FF2B5EF4-FFF2-40B4-BE49-F238E27FC236}">
                <a16:creationId xmlns:a16="http://schemas.microsoft.com/office/drawing/2014/main" id="{00FC3C34-C5D4-439C-96EB-1588C38170D8}"/>
              </a:ext>
            </a:extLst>
          </p:cNvPr>
          <p:cNvSpPr/>
          <p:nvPr>
            <p:custDataLst>
              <p:tags r:id="rId6"/>
            </p:custDataLst>
          </p:nvPr>
        </p:nvSpPr>
        <p:spPr>
          <a:xfrm>
            <a:off x="4330922" y="2613047"/>
            <a:ext cx="774593" cy="775926"/>
          </a:xfrm>
          <a:prstGeom prst="ellipse">
            <a:avLst/>
          </a:prstGeom>
          <a:solidFill>
            <a:srgbClr val="F2655C"/>
          </a:solidFill>
          <a:ln>
            <a:noFill/>
          </a:ln>
        </p:spPr>
        <p:style>
          <a:lnRef idx="2">
            <a:srgbClr val="F2655C">
              <a:shade val="50000"/>
            </a:srgbClr>
          </a:lnRef>
          <a:fillRef idx="1">
            <a:srgbClr val="F2655C"/>
          </a:fillRef>
          <a:effectRef idx="0">
            <a:srgbClr val="F2655C"/>
          </a:effectRef>
          <a:fontRef idx="minor">
            <a:sysClr val="window" lastClr="FFFFFF"/>
          </a:fontRef>
        </p:style>
        <p:txBody>
          <a:bodyPr rot="0" spcFirstLastPara="0" vertOverflow="overflow" horzOverflow="overflow" vert="horz" wrap="square" lIns="76792" tIns="38396" rIns="76792" bIns="38396" numCol="1" spcCol="0" rtlCol="0" fromWordArt="0" anchor="ctr" anchorCtr="0" forceAA="0" compatLnSpc="1">
            <a:noAutofit/>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510" b="0" i="0" u="none" strike="noStrike" kern="1200" cap="none" spc="0" normalizeH="0" baseline="0" noProof="0">
              <a:ln>
                <a:noFill/>
              </a:ln>
              <a:solidFill>
                <a:sysClr val="windowText" lastClr="000000"/>
              </a:solidFill>
              <a:effectLst/>
              <a:uLnTx/>
              <a:uFillTx/>
            </a:endParaRPr>
          </a:p>
        </p:txBody>
      </p:sp>
      <p:sp>
        <p:nvSpPr>
          <p:cNvPr id="28" name="文本框 13">
            <a:extLst>
              <a:ext uri="{FF2B5EF4-FFF2-40B4-BE49-F238E27FC236}">
                <a16:creationId xmlns:a16="http://schemas.microsoft.com/office/drawing/2014/main" id="{8816BFA1-0356-4F3D-AD4A-1F87296EBA41}"/>
              </a:ext>
            </a:extLst>
          </p:cNvPr>
          <p:cNvSpPr txBox="1"/>
          <p:nvPr>
            <p:custDataLst>
              <p:tags r:id="rId7"/>
            </p:custDataLst>
          </p:nvPr>
        </p:nvSpPr>
        <p:spPr>
          <a:xfrm>
            <a:off x="4448531" y="2613047"/>
            <a:ext cx="539377" cy="775926"/>
          </a:xfrm>
          <a:prstGeom prst="rect">
            <a:avLst/>
          </a:prstGeom>
          <a:noFill/>
          <a:ln w="9525">
            <a:noFill/>
          </a:ln>
        </p:spPr>
        <p:txBody>
          <a:bodyPr wrap="square" lIns="75583" tIns="39303" rIns="75583" bIns="39303">
            <a:normAutofit/>
          </a:bodyPr>
          <a:lstStyle/>
          <a:p>
            <a:pPr lvl="0" algn="ctr"/>
            <a:r>
              <a:rPr lang="en-US" altLang="zh-CN" sz="4535" b="1"/>
              <a:t>2</a:t>
            </a:r>
            <a:endParaRPr lang="zh-CN" altLang="en-US" sz="4535" b="1" dirty="0"/>
          </a:p>
        </p:txBody>
      </p:sp>
      <p:sp>
        <p:nvSpPr>
          <p:cNvPr id="29" name="文本框 28">
            <a:extLst>
              <a:ext uri="{FF2B5EF4-FFF2-40B4-BE49-F238E27FC236}">
                <a16:creationId xmlns:a16="http://schemas.microsoft.com/office/drawing/2014/main" id="{05A8CCCD-984E-4F46-8C7C-529CB8448984}"/>
              </a:ext>
            </a:extLst>
          </p:cNvPr>
          <p:cNvSpPr txBox="1"/>
          <p:nvPr>
            <p:custDataLst>
              <p:tags r:id="rId8"/>
            </p:custDataLst>
          </p:nvPr>
        </p:nvSpPr>
        <p:spPr>
          <a:xfrm>
            <a:off x="5457608" y="2906269"/>
            <a:ext cx="3796030" cy="857885"/>
          </a:xfrm>
          <a:prstGeom prst="rect">
            <a:avLst/>
          </a:prstGeom>
          <a:noFill/>
          <a:ln w="9525">
            <a:noFill/>
          </a:ln>
        </p:spPr>
        <p:txBody>
          <a:bodyPr wrap="square">
            <a:normAutofit/>
          </a:bodyPr>
          <a:lstStyle>
            <a:defPPr>
              <a:defRPr lang="zh-CN"/>
            </a:defPPr>
            <a:lvl1pPr marL="0" lvl="0" indent="0" eaLnBrk="1" hangingPunct="1">
              <a:lnSpc>
                <a:spcPct val="100000"/>
              </a:lnSpc>
              <a:buFont typeface="Arial" panose="020B0604020202020204" pitchFamily="34" charset="0"/>
              <a:buNone/>
              <a:defRPr sz="1800">
                <a:latin typeface="Arial" panose="020B0604020202020204" pitchFamily="34" charset="0"/>
                <a:ea typeface="+mn-ea"/>
              </a:defRPr>
            </a:lvl1pPr>
            <a:lvl2pPr marL="685800" indent="-228600">
              <a:lnSpc>
                <a:spcPct val="90000"/>
              </a:lnSpc>
              <a:spcBef>
                <a:spcPts val="500"/>
              </a:spcBef>
              <a:buFont typeface="Arial" panose="020B0604020202020204" pitchFamily="34" charset="0"/>
              <a:buChar char="•"/>
              <a:defRPr sz="2400">
                <a:latin typeface="Arial" panose="020B0604020202020204" pitchFamily="34" charset="0"/>
                <a:ea typeface="+mn-ea"/>
              </a:defRPr>
            </a:lvl2pPr>
            <a:lvl3pPr marL="1143000" indent="-228600">
              <a:lnSpc>
                <a:spcPct val="90000"/>
              </a:lnSpc>
              <a:spcBef>
                <a:spcPts val="500"/>
              </a:spcBef>
              <a:buFont typeface="Arial" panose="020B0604020202020204" pitchFamily="34" charset="0"/>
              <a:buChar char="•"/>
              <a:defRPr sz="2000">
                <a:latin typeface="Arial" panose="020B0604020202020204" pitchFamily="34" charset="0"/>
                <a:ea typeface="+mn-ea"/>
              </a:defRPr>
            </a:lvl3pPr>
            <a:lvl4pPr marL="1600200" indent="-228600">
              <a:lnSpc>
                <a:spcPct val="90000"/>
              </a:lnSpc>
              <a:spcBef>
                <a:spcPts val="500"/>
              </a:spcBef>
              <a:buFont typeface="Arial" panose="020B0604020202020204" pitchFamily="34" charset="0"/>
              <a:buChar char="•"/>
              <a:defRPr>
                <a:latin typeface="Arial" panose="020B0604020202020204" pitchFamily="34" charset="0"/>
                <a:ea typeface="+mn-ea"/>
              </a:defRPr>
            </a:lvl4pPr>
            <a:lvl5pPr marL="2057400" indent="-228600">
              <a:lnSpc>
                <a:spcPct val="90000"/>
              </a:lnSpc>
              <a:spcBef>
                <a:spcPts val="500"/>
              </a:spcBef>
              <a:buFont typeface="Arial" panose="020B0604020202020204" pitchFamily="34" charset="0"/>
              <a:buChar char="•"/>
              <a:defRPr>
                <a:latin typeface="Arial" panose="020B0604020202020204" pitchFamily="34" charset="0"/>
                <a:ea typeface="+mn-ea"/>
              </a:defRPr>
            </a:lvl5pPr>
          </a:lstStyle>
          <a:p>
            <a:r>
              <a:rPr lang="zh-CN" altLang="en-US" sz="1600" dirty="0"/>
              <a:t>提前与讲师沟通课程安排</a:t>
            </a:r>
            <a:endParaRPr lang="en-US" altLang="zh-CN" sz="1600" dirty="0"/>
          </a:p>
          <a:p>
            <a:r>
              <a:rPr lang="zh-CN" altLang="en-US" sz="1600" dirty="0"/>
              <a:t>提醒讲师对学员进行评价</a:t>
            </a:r>
            <a:r>
              <a:rPr lang="en-US" altLang="zh-CN" sz="1600" dirty="0"/>
              <a:t>/</a:t>
            </a:r>
            <a:r>
              <a:rPr lang="zh-CN" altLang="en-US" sz="1600" dirty="0"/>
              <a:t>互动及打分</a:t>
            </a:r>
            <a:endParaRPr lang="en-US" altLang="zh-CN" sz="1600" dirty="0"/>
          </a:p>
        </p:txBody>
      </p:sp>
      <p:sp>
        <p:nvSpPr>
          <p:cNvPr id="30" name="文本框 29">
            <a:extLst>
              <a:ext uri="{FF2B5EF4-FFF2-40B4-BE49-F238E27FC236}">
                <a16:creationId xmlns:a16="http://schemas.microsoft.com/office/drawing/2014/main" id="{3664963F-3847-4816-947F-74CD865B3F77}"/>
              </a:ext>
            </a:extLst>
          </p:cNvPr>
          <p:cNvSpPr txBox="1"/>
          <p:nvPr>
            <p:custDataLst>
              <p:tags r:id="rId9"/>
            </p:custDataLst>
          </p:nvPr>
        </p:nvSpPr>
        <p:spPr>
          <a:xfrm>
            <a:off x="5458460" y="2477135"/>
            <a:ext cx="3049270" cy="413385"/>
          </a:xfrm>
          <a:prstGeom prst="rect">
            <a:avLst/>
          </a:prstGeom>
          <a:noFill/>
          <a:ln w="9525">
            <a:noFill/>
          </a:ln>
        </p:spPr>
        <p:txBody>
          <a:bodyPr wrap="square" anchor="b" anchorCtr="0">
            <a:normAutofit/>
          </a:bodyPr>
          <a:lstStyle>
            <a:defPPr>
              <a:defRPr lang="zh-CN"/>
            </a:defPPr>
            <a:lvl1pPr marL="0" lvl="0" indent="0" eaLnBrk="1" hangingPunct="1">
              <a:lnSpc>
                <a:spcPct val="100000"/>
              </a:lnSpc>
              <a:buFont typeface="Arial" panose="020B0604020202020204" pitchFamily="34" charset="0"/>
              <a:buNone/>
              <a:defRPr sz="2000">
                <a:latin typeface="Arial" panose="020B0604020202020204" pitchFamily="34" charset="0"/>
                <a:ea typeface="+mn-ea"/>
              </a:defRPr>
            </a:lvl1pPr>
            <a:lvl2pPr marL="685800" indent="-228600">
              <a:lnSpc>
                <a:spcPct val="90000"/>
              </a:lnSpc>
              <a:spcBef>
                <a:spcPts val="500"/>
              </a:spcBef>
              <a:buFont typeface="Arial" panose="020B0604020202020204" pitchFamily="34" charset="0"/>
              <a:buChar char="•"/>
              <a:defRPr sz="2400">
                <a:latin typeface="Arial" panose="020B0604020202020204" pitchFamily="34" charset="0"/>
                <a:ea typeface="+mn-ea"/>
              </a:defRPr>
            </a:lvl2pPr>
            <a:lvl3pPr marL="1143000" indent="-228600">
              <a:lnSpc>
                <a:spcPct val="90000"/>
              </a:lnSpc>
              <a:spcBef>
                <a:spcPts val="500"/>
              </a:spcBef>
              <a:buFont typeface="Arial" panose="020B0604020202020204" pitchFamily="34" charset="0"/>
              <a:buChar char="•"/>
              <a:defRPr sz="2000">
                <a:latin typeface="Arial" panose="020B0604020202020204" pitchFamily="34" charset="0"/>
                <a:ea typeface="+mn-ea"/>
              </a:defRPr>
            </a:lvl3pPr>
            <a:lvl4pPr marL="1600200" indent="-228600">
              <a:lnSpc>
                <a:spcPct val="90000"/>
              </a:lnSpc>
              <a:spcBef>
                <a:spcPts val="500"/>
              </a:spcBef>
              <a:buFont typeface="Arial" panose="020B0604020202020204" pitchFamily="34" charset="0"/>
              <a:buChar char="•"/>
              <a:defRPr>
                <a:latin typeface="Arial" panose="020B0604020202020204" pitchFamily="34" charset="0"/>
                <a:ea typeface="+mn-ea"/>
              </a:defRPr>
            </a:lvl4pPr>
            <a:lvl5pPr marL="2057400" indent="-228600">
              <a:lnSpc>
                <a:spcPct val="90000"/>
              </a:lnSpc>
              <a:spcBef>
                <a:spcPts val="500"/>
              </a:spcBef>
              <a:buFont typeface="Arial" panose="020B0604020202020204" pitchFamily="34" charset="0"/>
              <a:buChar char="•"/>
              <a:defRPr>
                <a:latin typeface="Arial" panose="020B0604020202020204" pitchFamily="34" charset="0"/>
                <a:ea typeface="+mn-ea"/>
              </a:defRPr>
            </a:lvl5pPr>
          </a:lstStyle>
          <a:p>
            <a:r>
              <a:rPr lang="zh-CN" altLang="en-US" sz="1600" b="1" dirty="0">
                <a:latin typeface="微软雅黑" panose="020B0503020204020204" charset="-122"/>
                <a:ea typeface="微软雅黑" panose="020B0503020204020204" charset="-122"/>
                <a:cs typeface="+mn-ea"/>
                <a:sym typeface="+mn-ea"/>
              </a:rPr>
              <a:t>讲师安排</a:t>
            </a:r>
            <a:endParaRPr lang="zh-CN" altLang="en-US" sz="1600" dirty="0">
              <a:latin typeface="Arial" panose="020B0604020202020204" pitchFamily="34" charset="0"/>
              <a:ea typeface="黑体" panose="02010609060101010101" charset="-122"/>
              <a:cs typeface="+mn-ea"/>
            </a:endParaRPr>
          </a:p>
        </p:txBody>
      </p:sp>
      <p:sp>
        <p:nvSpPr>
          <p:cNvPr id="31" name="椭圆 30">
            <a:extLst>
              <a:ext uri="{FF2B5EF4-FFF2-40B4-BE49-F238E27FC236}">
                <a16:creationId xmlns:a16="http://schemas.microsoft.com/office/drawing/2014/main" id="{63C7883C-85A8-49E6-8F59-89DE3B56091E}"/>
              </a:ext>
            </a:extLst>
          </p:cNvPr>
          <p:cNvSpPr/>
          <p:nvPr>
            <p:custDataLst>
              <p:tags r:id="rId10"/>
            </p:custDataLst>
          </p:nvPr>
        </p:nvSpPr>
        <p:spPr>
          <a:xfrm>
            <a:off x="4330922" y="4034721"/>
            <a:ext cx="774593" cy="775926"/>
          </a:xfrm>
          <a:prstGeom prst="ellipse">
            <a:avLst/>
          </a:prstGeom>
          <a:solidFill>
            <a:srgbClr val="7FDFD9"/>
          </a:solidFill>
          <a:ln>
            <a:noFill/>
          </a:ln>
        </p:spPr>
        <p:style>
          <a:lnRef idx="2">
            <a:srgbClr val="F2655C">
              <a:shade val="50000"/>
            </a:srgbClr>
          </a:lnRef>
          <a:fillRef idx="1">
            <a:srgbClr val="F2655C"/>
          </a:fillRef>
          <a:effectRef idx="0">
            <a:srgbClr val="F2655C"/>
          </a:effectRef>
          <a:fontRef idx="minor">
            <a:sysClr val="window" lastClr="FFFFFF"/>
          </a:fontRef>
        </p:style>
        <p:txBody>
          <a:bodyPr rot="0" spcFirstLastPara="0" vertOverflow="overflow" horzOverflow="overflow" vert="horz" wrap="square" lIns="76792" tIns="38396" rIns="76792" bIns="38396" numCol="1" spcCol="0" rtlCol="0" fromWordArt="0" anchor="ctr" anchorCtr="0" forceAA="0" compatLnSpc="1">
            <a:noAutofit/>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510" b="0" i="0" u="none" strike="noStrike" kern="1200" cap="none" spc="0" normalizeH="0" baseline="0" noProof="0">
              <a:ln>
                <a:noFill/>
              </a:ln>
              <a:solidFill>
                <a:sysClr val="windowText" lastClr="000000"/>
              </a:solidFill>
              <a:effectLst/>
              <a:uLnTx/>
              <a:uFillTx/>
            </a:endParaRPr>
          </a:p>
        </p:txBody>
      </p:sp>
      <p:sp>
        <p:nvSpPr>
          <p:cNvPr id="32" name="文本框 14">
            <a:extLst>
              <a:ext uri="{FF2B5EF4-FFF2-40B4-BE49-F238E27FC236}">
                <a16:creationId xmlns:a16="http://schemas.microsoft.com/office/drawing/2014/main" id="{394E84E2-B20B-405F-AF3B-F404878D575C}"/>
              </a:ext>
            </a:extLst>
          </p:cNvPr>
          <p:cNvSpPr txBox="1"/>
          <p:nvPr>
            <p:custDataLst>
              <p:tags r:id="rId11"/>
            </p:custDataLst>
          </p:nvPr>
        </p:nvSpPr>
        <p:spPr>
          <a:xfrm>
            <a:off x="4448531" y="4042720"/>
            <a:ext cx="539377" cy="775926"/>
          </a:xfrm>
          <a:prstGeom prst="rect">
            <a:avLst/>
          </a:prstGeom>
          <a:noFill/>
          <a:ln w="9525">
            <a:noFill/>
          </a:ln>
        </p:spPr>
        <p:txBody>
          <a:bodyPr wrap="square" lIns="75583" tIns="39303" rIns="75583" bIns="39303">
            <a:normAutofit/>
          </a:bodyPr>
          <a:lstStyle/>
          <a:p>
            <a:pPr lvl="0" algn="ctr"/>
            <a:r>
              <a:rPr lang="en-US" altLang="zh-CN" sz="4535" b="1"/>
              <a:t>3</a:t>
            </a:r>
            <a:endParaRPr lang="zh-CN" altLang="en-US" sz="4535" b="1" dirty="0"/>
          </a:p>
        </p:txBody>
      </p:sp>
      <p:sp>
        <p:nvSpPr>
          <p:cNvPr id="33" name="文本框 32">
            <a:extLst>
              <a:ext uri="{FF2B5EF4-FFF2-40B4-BE49-F238E27FC236}">
                <a16:creationId xmlns:a16="http://schemas.microsoft.com/office/drawing/2014/main" id="{0C262D5F-4813-4FEC-BB4C-AE041264D27D}"/>
              </a:ext>
            </a:extLst>
          </p:cNvPr>
          <p:cNvSpPr txBox="1"/>
          <p:nvPr>
            <p:custDataLst>
              <p:tags r:id="rId12"/>
            </p:custDataLst>
          </p:nvPr>
        </p:nvSpPr>
        <p:spPr>
          <a:xfrm>
            <a:off x="5458243" y="4326502"/>
            <a:ext cx="3554327" cy="623940"/>
          </a:xfrm>
          <a:prstGeom prst="rect">
            <a:avLst/>
          </a:prstGeom>
          <a:noFill/>
          <a:ln w="9525">
            <a:noFill/>
          </a:ln>
        </p:spPr>
        <p:txBody>
          <a:bodyPr wrap="square">
            <a:normAutofit/>
          </a:bodyPr>
          <a:lstStyle>
            <a:defPPr>
              <a:defRPr lang="zh-CN"/>
            </a:defPPr>
            <a:lvl1pPr marL="0" lvl="0" indent="0" eaLnBrk="1" hangingPunct="1">
              <a:lnSpc>
                <a:spcPct val="100000"/>
              </a:lnSpc>
              <a:buFont typeface="Arial" panose="020B0604020202020204" pitchFamily="34" charset="0"/>
              <a:buNone/>
              <a:defRPr sz="1800">
                <a:latin typeface="Arial" panose="020B0604020202020204" pitchFamily="34" charset="0"/>
                <a:ea typeface="+mn-ea"/>
              </a:defRPr>
            </a:lvl1pPr>
            <a:lvl2pPr marL="685800" indent="-228600">
              <a:lnSpc>
                <a:spcPct val="90000"/>
              </a:lnSpc>
              <a:spcBef>
                <a:spcPts val="500"/>
              </a:spcBef>
              <a:buFont typeface="Arial" panose="020B0604020202020204" pitchFamily="34" charset="0"/>
              <a:buChar char="•"/>
              <a:defRPr sz="2400">
                <a:latin typeface="Arial" panose="020B0604020202020204" pitchFamily="34" charset="0"/>
                <a:ea typeface="+mn-ea"/>
              </a:defRPr>
            </a:lvl2pPr>
            <a:lvl3pPr marL="1143000" indent="-228600">
              <a:lnSpc>
                <a:spcPct val="90000"/>
              </a:lnSpc>
              <a:spcBef>
                <a:spcPts val="500"/>
              </a:spcBef>
              <a:buFont typeface="Arial" panose="020B0604020202020204" pitchFamily="34" charset="0"/>
              <a:buChar char="•"/>
              <a:defRPr sz="2000">
                <a:latin typeface="Arial" panose="020B0604020202020204" pitchFamily="34" charset="0"/>
                <a:ea typeface="+mn-ea"/>
              </a:defRPr>
            </a:lvl3pPr>
            <a:lvl4pPr marL="1600200" indent="-228600">
              <a:lnSpc>
                <a:spcPct val="90000"/>
              </a:lnSpc>
              <a:spcBef>
                <a:spcPts val="500"/>
              </a:spcBef>
              <a:buFont typeface="Arial" panose="020B0604020202020204" pitchFamily="34" charset="0"/>
              <a:buChar char="•"/>
              <a:defRPr>
                <a:latin typeface="Arial" panose="020B0604020202020204" pitchFamily="34" charset="0"/>
                <a:ea typeface="+mn-ea"/>
              </a:defRPr>
            </a:lvl4pPr>
            <a:lvl5pPr marL="2057400" indent="-228600">
              <a:lnSpc>
                <a:spcPct val="90000"/>
              </a:lnSpc>
              <a:spcBef>
                <a:spcPts val="500"/>
              </a:spcBef>
              <a:buFont typeface="Arial" panose="020B0604020202020204" pitchFamily="34" charset="0"/>
              <a:buChar char="•"/>
              <a:defRPr>
                <a:latin typeface="Arial" panose="020B0604020202020204" pitchFamily="34" charset="0"/>
                <a:ea typeface="+mn-ea"/>
              </a:defRPr>
            </a:lvl5pPr>
          </a:lstStyle>
          <a:p>
            <a:r>
              <a:rPr lang="zh-CN" altLang="en-US" sz="1510" dirty="0">
                <a:latin typeface="微软雅黑" panose="020B0503020204020204" charset="-122"/>
                <a:ea typeface="微软雅黑" panose="020B0503020204020204" charset="-122"/>
                <a:sym typeface="+mn-ea"/>
              </a:rPr>
              <a:t>定期与讲师沟通，进行授课内容的调整</a:t>
            </a:r>
            <a:endParaRPr lang="en-US" altLang="zh-CN" sz="1510" dirty="0">
              <a:latin typeface="微软雅黑" panose="020B0503020204020204" charset="-122"/>
              <a:ea typeface="微软雅黑" panose="020B0503020204020204" charset="-122"/>
              <a:sym typeface="+mn-ea"/>
            </a:endParaRPr>
          </a:p>
        </p:txBody>
      </p:sp>
      <p:sp>
        <p:nvSpPr>
          <p:cNvPr id="34" name="文本框 33">
            <a:extLst>
              <a:ext uri="{FF2B5EF4-FFF2-40B4-BE49-F238E27FC236}">
                <a16:creationId xmlns:a16="http://schemas.microsoft.com/office/drawing/2014/main" id="{F46963BE-CD28-481E-B7C6-A5E2CA1D8E2C}"/>
              </a:ext>
            </a:extLst>
          </p:cNvPr>
          <p:cNvSpPr txBox="1"/>
          <p:nvPr>
            <p:custDataLst>
              <p:tags r:id="rId13"/>
            </p:custDataLst>
          </p:nvPr>
        </p:nvSpPr>
        <p:spPr>
          <a:xfrm>
            <a:off x="5457608" y="3749257"/>
            <a:ext cx="2598164" cy="413102"/>
          </a:xfrm>
          <a:prstGeom prst="rect">
            <a:avLst/>
          </a:prstGeom>
          <a:noFill/>
          <a:ln w="9525">
            <a:noFill/>
          </a:ln>
        </p:spPr>
        <p:txBody>
          <a:bodyPr wrap="square" anchor="b" anchorCtr="0">
            <a:normAutofit/>
          </a:bodyPr>
          <a:lstStyle>
            <a:defPPr>
              <a:defRPr lang="zh-CN"/>
            </a:defPPr>
            <a:lvl1pPr marL="0" lvl="0" indent="0" eaLnBrk="1" hangingPunct="1">
              <a:lnSpc>
                <a:spcPct val="100000"/>
              </a:lnSpc>
              <a:buFont typeface="Arial" panose="020B0604020202020204" pitchFamily="34" charset="0"/>
              <a:buNone/>
              <a:defRPr sz="2000">
                <a:latin typeface="Arial" panose="020B0604020202020204" pitchFamily="34" charset="0"/>
                <a:ea typeface="+mn-ea"/>
              </a:defRPr>
            </a:lvl1pPr>
            <a:lvl2pPr marL="685800" indent="-228600">
              <a:lnSpc>
                <a:spcPct val="90000"/>
              </a:lnSpc>
              <a:spcBef>
                <a:spcPts val="500"/>
              </a:spcBef>
              <a:buFont typeface="Arial" panose="020B0604020202020204" pitchFamily="34" charset="0"/>
              <a:buChar char="•"/>
              <a:defRPr sz="2400">
                <a:latin typeface="Arial" panose="020B0604020202020204" pitchFamily="34" charset="0"/>
                <a:ea typeface="+mn-ea"/>
              </a:defRPr>
            </a:lvl2pPr>
            <a:lvl3pPr marL="1143000" indent="-228600">
              <a:lnSpc>
                <a:spcPct val="90000"/>
              </a:lnSpc>
              <a:spcBef>
                <a:spcPts val="500"/>
              </a:spcBef>
              <a:buFont typeface="Arial" panose="020B0604020202020204" pitchFamily="34" charset="0"/>
              <a:buChar char="•"/>
              <a:defRPr sz="2000">
                <a:latin typeface="Arial" panose="020B0604020202020204" pitchFamily="34" charset="0"/>
                <a:ea typeface="+mn-ea"/>
              </a:defRPr>
            </a:lvl3pPr>
            <a:lvl4pPr marL="1600200" indent="-228600">
              <a:lnSpc>
                <a:spcPct val="90000"/>
              </a:lnSpc>
              <a:spcBef>
                <a:spcPts val="500"/>
              </a:spcBef>
              <a:buFont typeface="Arial" panose="020B0604020202020204" pitchFamily="34" charset="0"/>
              <a:buChar char="•"/>
              <a:defRPr>
                <a:latin typeface="Arial" panose="020B0604020202020204" pitchFamily="34" charset="0"/>
                <a:ea typeface="+mn-ea"/>
              </a:defRPr>
            </a:lvl4pPr>
            <a:lvl5pPr marL="2057400" indent="-228600">
              <a:lnSpc>
                <a:spcPct val="90000"/>
              </a:lnSpc>
              <a:spcBef>
                <a:spcPts val="500"/>
              </a:spcBef>
              <a:buFont typeface="Arial" panose="020B0604020202020204" pitchFamily="34" charset="0"/>
              <a:buChar char="•"/>
              <a:defRPr>
                <a:latin typeface="Arial" panose="020B0604020202020204" pitchFamily="34" charset="0"/>
                <a:ea typeface="+mn-ea"/>
              </a:defRPr>
            </a:lvl5pPr>
          </a:lstStyle>
          <a:p>
            <a:r>
              <a:rPr lang="zh-CN" altLang="en-US" sz="1675" b="1" dirty="0">
                <a:latin typeface="微软雅黑" panose="020B0503020204020204" charset="-122"/>
                <a:ea typeface="微软雅黑" panose="020B0503020204020204" charset="-122"/>
                <a:cs typeface="+mn-ea"/>
                <a:sym typeface="+mn-ea"/>
              </a:rPr>
              <a:t>内容安排</a:t>
            </a:r>
            <a:endParaRPr lang="zh-CN" altLang="en-US" sz="1680" dirty="0">
              <a:latin typeface="Arial" panose="020B0604020202020204" pitchFamily="34" charset="0"/>
              <a:ea typeface="黑体" panose="02010609060101010101" charset="-122"/>
              <a:cs typeface="+mn-ea"/>
            </a:endParaRPr>
          </a:p>
        </p:txBody>
      </p:sp>
      <p:sp>
        <p:nvSpPr>
          <p:cNvPr id="35" name="文本框 34">
            <a:extLst>
              <a:ext uri="{FF2B5EF4-FFF2-40B4-BE49-F238E27FC236}">
                <a16:creationId xmlns:a16="http://schemas.microsoft.com/office/drawing/2014/main" id="{ABFFE58E-DB6F-4BD1-854A-3E13389494B0}"/>
              </a:ext>
            </a:extLst>
          </p:cNvPr>
          <p:cNvSpPr txBox="1"/>
          <p:nvPr>
            <p:custDataLst>
              <p:tags r:id="rId14"/>
            </p:custDataLst>
          </p:nvPr>
        </p:nvSpPr>
        <p:spPr>
          <a:xfrm>
            <a:off x="392967" y="2491762"/>
            <a:ext cx="3410341" cy="775926"/>
          </a:xfrm>
          <a:prstGeom prst="rect">
            <a:avLst/>
          </a:prstGeom>
          <a:noFill/>
          <a:ln w="9525">
            <a:noFill/>
          </a:ln>
        </p:spPr>
        <p:txBody>
          <a:bodyPr wrap="none">
            <a:normAutofit fontScale="60000" lnSpcReduction="20000"/>
          </a:bodyPr>
          <a:lstStyle>
            <a:defPPr>
              <a:defRPr lang="zh-CN"/>
            </a:defPPr>
            <a:lvl1pPr lvl="0">
              <a:defRPr sz="5400" b="1">
                <a:solidFill>
                  <a:srgbClr val="F2655C"/>
                </a:solidFill>
                <a:latin typeface="微软雅黑" panose="020B0503020204020204" charset="-122"/>
                <a:ea typeface="微软雅黑" panose="020B0503020204020204" charset="-122"/>
              </a:defRPr>
            </a:lvl1pPr>
          </a:lstStyle>
          <a:p>
            <a:pPr algn="ctr"/>
            <a:r>
              <a:rPr lang="zh-CN" altLang="en-US" sz="4535" dirty="0">
                <a:solidFill>
                  <a:srgbClr val="F2655C"/>
                </a:solidFill>
                <a:latin typeface="Arial" panose="020B0604020202020204" pitchFamily="34" charset="0"/>
                <a:ea typeface="+mn-ea"/>
                <a:cs typeface="+mn-ea"/>
              </a:rPr>
              <a:t>从班主任角度出发</a:t>
            </a:r>
            <a:endParaRPr lang="en-US" altLang="zh-CN" sz="4535" dirty="0">
              <a:solidFill>
                <a:srgbClr val="F2655C"/>
              </a:solidFill>
              <a:latin typeface="Arial" panose="020B0604020202020204" pitchFamily="34" charset="0"/>
              <a:ea typeface="+mn-ea"/>
              <a:cs typeface="+mn-ea"/>
            </a:endParaRPr>
          </a:p>
          <a:p>
            <a:pPr algn="ctr"/>
            <a:r>
              <a:rPr lang="zh-CN" altLang="en-US" sz="4535" dirty="0">
                <a:solidFill>
                  <a:srgbClr val="F2655C"/>
                </a:solidFill>
                <a:latin typeface="Arial" panose="020B0604020202020204" pitchFamily="34" charset="0"/>
                <a:ea typeface="+mn-ea"/>
                <a:cs typeface="+mn-ea"/>
              </a:rPr>
              <a:t>可做出的改善</a:t>
            </a:r>
          </a:p>
        </p:txBody>
      </p:sp>
    </p:spTree>
    <p:custDataLst>
      <p:tags r:id="rId1"/>
    </p:custDataLst>
    <p:extLst>
      <p:ext uri="{BB962C8B-B14F-4D97-AF65-F5344CB8AC3E}">
        <p14:creationId xmlns:p14="http://schemas.microsoft.com/office/powerpoint/2010/main" val="1275666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F5592C-255D-433F-8125-698E99B5A828}"/>
              </a:ext>
            </a:extLst>
          </p:cNvPr>
          <p:cNvSpPr txBox="1">
            <a:spLocks/>
          </p:cNvSpPr>
          <p:nvPr/>
        </p:nvSpPr>
        <p:spPr>
          <a:xfrm>
            <a:off x="660400" y="0"/>
            <a:ext cx="10858500" cy="1028700"/>
          </a:xfrm>
          <a:prstGeom prst="rect">
            <a:avLst/>
          </a:prstGeom>
        </p:spPr>
        <p:txBody>
          <a:bodyPr vert="horz" lIns="91440" tIns="45720" rIns="91440" bIns="45720" rtlCol="0" anchor="b">
            <a:normAutofit/>
          </a:bodyPr>
          <a:lstStyle>
            <a:lvl1pPr algn="l" defTabSz="914354"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未来的机会②</a:t>
            </a:r>
          </a:p>
        </p:txBody>
      </p:sp>
      <p:sp>
        <p:nvSpPr>
          <p:cNvPr id="23" name="椭圆 22">
            <a:extLst>
              <a:ext uri="{FF2B5EF4-FFF2-40B4-BE49-F238E27FC236}">
                <a16:creationId xmlns:a16="http://schemas.microsoft.com/office/drawing/2014/main" id="{1B78A3CE-1870-4F3B-B3BC-7A41C252C6BD}"/>
              </a:ext>
            </a:extLst>
          </p:cNvPr>
          <p:cNvSpPr/>
          <p:nvPr>
            <p:custDataLst>
              <p:tags r:id="rId2"/>
            </p:custDataLst>
          </p:nvPr>
        </p:nvSpPr>
        <p:spPr>
          <a:xfrm>
            <a:off x="4330922" y="1187372"/>
            <a:ext cx="774593" cy="775926"/>
          </a:xfrm>
          <a:prstGeom prst="ellipse">
            <a:avLst/>
          </a:prstGeom>
          <a:solidFill>
            <a:srgbClr val="FFC759"/>
          </a:solidFill>
          <a:ln>
            <a:noFill/>
          </a:ln>
        </p:spPr>
        <p:style>
          <a:lnRef idx="2">
            <a:srgbClr val="F2655C">
              <a:shade val="50000"/>
            </a:srgbClr>
          </a:lnRef>
          <a:fillRef idx="1">
            <a:srgbClr val="F2655C"/>
          </a:fillRef>
          <a:effectRef idx="0">
            <a:srgbClr val="F2655C"/>
          </a:effectRef>
          <a:fontRef idx="minor">
            <a:sysClr val="window" lastClr="FFFFFF"/>
          </a:fontRef>
        </p:style>
        <p:txBody>
          <a:bodyPr rot="0" spcFirstLastPara="0" vertOverflow="overflow" horzOverflow="overflow" vert="horz" wrap="square" lIns="76792" tIns="38396" rIns="76792" bIns="38396" numCol="1" spcCol="0" rtlCol="0" fromWordArt="0" anchor="ctr" anchorCtr="0" forceAA="0" compatLnSpc="1">
            <a:noAutofit/>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510" b="0" i="0" u="none" strike="noStrike" kern="1200" cap="none" spc="0" normalizeH="0" baseline="0" noProof="0">
              <a:ln>
                <a:noFill/>
              </a:ln>
              <a:solidFill>
                <a:sysClr val="windowText" lastClr="000000"/>
              </a:solidFill>
              <a:effectLst/>
              <a:uLnTx/>
              <a:uFillTx/>
            </a:endParaRPr>
          </a:p>
        </p:txBody>
      </p:sp>
      <p:sp>
        <p:nvSpPr>
          <p:cNvPr id="24" name="文本框 12">
            <a:extLst>
              <a:ext uri="{FF2B5EF4-FFF2-40B4-BE49-F238E27FC236}">
                <a16:creationId xmlns:a16="http://schemas.microsoft.com/office/drawing/2014/main" id="{F44A964C-8BF4-416C-885F-994697563A85}"/>
              </a:ext>
            </a:extLst>
          </p:cNvPr>
          <p:cNvSpPr txBox="1"/>
          <p:nvPr>
            <p:custDataLst>
              <p:tags r:id="rId3"/>
            </p:custDataLst>
          </p:nvPr>
        </p:nvSpPr>
        <p:spPr>
          <a:xfrm>
            <a:off x="4444531" y="1187372"/>
            <a:ext cx="547376" cy="775926"/>
          </a:xfrm>
          <a:prstGeom prst="rect">
            <a:avLst/>
          </a:prstGeom>
          <a:noFill/>
          <a:ln w="9525">
            <a:noFill/>
          </a:ln>
        </p:spPr>
        <p:txBody>
          <a:bodyPr wrap="square" lIns="75583" tIns="39303" rIns="75583" bIns="39303">
            <a:normAutofit/>
          </a:bodyPr>
          <a:lstStyle/>
          <a:p>
            <a:pPr lvl="0" algn="ctr"/>
            <a:r>
              <a:rPr lang="en-US" altLang="zh-CN" sz="4535" b="1"/>
              <a:t>1</a:t>
            </a:r>
            <a:endParaRPr lang="zh-CN" altLang="en-US" sz="4535" b="1" dirty="0"/>
          </a:p>
        </p:txBody>
      </p:sp>
      <p:sp>
        <p:nvSpPr>
          <p:cNvPr id="25" name="文本框 24">
            <a:extLst>
              <a:ext uri="{FF2B5EF4-FFF2-40B4-BE49-F238E27FC236}">
                <a16:creationId xmlns:a16="http://schemas.microsoft.com/office/drawing/2014/main" id="{65F88E3B-C1C8-4152-AE7E-899CE3858B82}"/>
              </a:ext>
            </a:extLst>
          </p:cNvPr>
          <p:cNvSpPr txBox="1"/>
          <p:nvPr>
            <p:custDataLst>
              <p:tags r:id="rId4"/>
            </p:custDataLst>
          </p:nvPr>
        </p:nvSpPr>
        <p:spPr>
          <a:xfrm>
            <a:off x="5458243" y="1475153"/>
            <a:ext cx="3875538" cy="623940"/>
          </a:xfrm>
          <a:prstGeom prst="rect">
            <a:avLst/>
          </a:prstGeom>
          <a:noFill/>
          <a:ln w="9525">
            <a:noFill/>
          </a:ln>
        </p:spPr>
        <p:txBody>
          <a:bodyPr wrap="square">
            <a:noAutofit/>
          </a:bodyPr>
          <a:lstStyle>
            <a:defPPr>
              <a:defRPr lang="zh-CN"/>
            </a:defPPr>
            <a:lvl1pPr marL="0" lvl="0" indent="0" eaLnBrk="1" hangingPunct="1">
              <a:lnSpc>
                <a:spcPct val="100000"/>
              </a:lnSpc>
              <a:buFont typeface="Arial" panose="020B0604020202020204" pitchFamily="34" charset="0"/>
              <a:buNone/>
              <a:defRPr sz="1800">
                <a:latin typeface="Arial" panose="020B0604020202020204" pitchFamily="34" charset="0"/>
                <a:ea typeface="+mn-ea"/>
              </a:defRPr>
            </a:lvl1pPr>
            <a:lvl2pPr marL="685800" indent="-228600">
              <a:lnSpc>
                <a:spcPct val="90000"/>
              </a:lnSpc>
              <a:spcBef>
                <a:spcPts val="500"/>
              </a:spcBef>
              <a:buFont typeface="Arial" panose="020B0604020202020204" pitchFamily="34" charset="0"/>
              <a:buChar char="•"/>
              <a:defRPr sz="2400">
                <a:latin typeface="Arial" panose="020B0604020202020204" pitchFamily="34" charset="0"/>
                <a:ea typeface="+mn-ea"/>
              </a:defRPr>
            </a:lvl2pPr>
            <a:lvl3pPr marL="1143000" indent="-228600">
              <a:lnSpc>
                <a:spcPct val="90000"/>
              </a:lnSpc>
              <a:spcBef>
                <a:spcPts val="500"/>
              </a:spcBef>
              <a:buFont typeface="Arial" panose="020B0604020202020204" pitchFamily="34" charset="0"/>
              <a:buChar char="•"/>
              <a:defRPr sz="2000">
                <a:latin typeface="Arial" panose="020B0604020202020204" pitchFamily="34" charset="0"/>
                <a:ea typeface="+mn-ea"/>
              </a:defRPr>
            </a:lvl3pPr>
            <a:lvl4pPr marL="1600200" indent="-228600">
              <a:lnSpc>
                <a:spcPct val="90000"/>
              </a:lnSpc>
              <a:spcBef>
                <a:spcPts val="500"/>
              </a:spcBef>
              <a:buFont typeface="Arial" panose="020B0604020202020204" pitchFamily="34" charset="0"/>
              <a:buChar char="•"/>
              <a:defRPr>
                <a:latin typeface="Arial" panose="020B0604020202020204" pitchFamily="34" charset="0"/>
                <a:ea typeface="+mn-ea"/>
              </a:defRPr>
            </a:lvl4pPr>
            <a:lvl5pPr marL="2057400" indent="-228600">
              <a:lnSpc>
                <a:spcPct val="90000"/>
              </a:lnSpc>
              <a:spcBef>
                <a:spcPts val="500"/>
              </a:spcBef>
              <a:buFont typeface="Arial" panose="020B0604020202020204" pitchFamily="34" charset="0"/>
              <a:buChar char="•"/>
              <a:defRPr>
                <a:latin typeface="Arial" panose="020B0604020202020204" pitchFamily="34" charset="0"/>
                <a:ea typeface="+mn-ea"/>
              </a:defRPr>
            </a:lvl5pPr>
          </a:lstStyle>
          <a:p>
            <a:r>
              <a:rPr lang="zh-CN" altLang="en-US" sz="1600" dirty="0">
                <a:latin typeface="微软雅黑" panose="020B0503020204020204" charset="-122"/>
                <a:ea typeface="微软雅黑" panose="020B0503020204020204" charset="-122"/>
                <a:cs typeface="微软雅黑" panose="020B0503020204020204" charset="-122"/>
                <a:sym typeface="+mn-ea"/>
              </a:rPr>
              <a:t>绝大部分学员反馈内容过于多，时间仓促，难以完全吸收知识，可适当精简课程内容，针对重点模块深入讲授</a:t>
            </a:r>
            <a:endParaRPr lang="en-US" altLang="zh-CN" sz="1600" dirty="0"/>
          </a:p>
        </p:txBody>
      </p:sp>
      <p:sp>
        <p:nvSpPr>
          <p:cNvPr id="26" name="文本框 25">
            <a:extLst>
              <a:ext uri="{FF2B5EF4-FFF2-40B4-BE49-F238E27FC236}">
                <a16:creationId xmlns:a16="http://schemas.microsoft.com/office/drawing/2014/main" id="{D3ECDD1B-F238-498D-962A-5F8358976E63}"/>
              </a:ext>
            </a:extLst>
          </p:cNvPr>
          <p:cNvSpPr txBox="1"/>
          <p:nvPr>
            <p:custDataLst>
              <p:tags r:id="rId5"/>
            </p:custDataLst>
          </p:nvPr>
        </p:nvSpPr>
        <p:spPr>
          <a:xfrm>
            <a:off x="5458243" y="1051577"/>
            <a:ext cx="2598164" cy="413102"/>
          </a:xfrm>
          <a:prstGeom prst="rect">
            <a:avLst/>
          </a:prstGeom>
          <a:noFill/>
          <a:ln w="9525">
            <a:noFill/>
          </a:ln>
        </p:spPr>
        <p:txBody>
          <a:bodyPr wrap="square" anchor="b" anchorCtr="0">
            <a:normAutofit fontScale="97500"/>
          </a:bodyPr>
          <a:lstStyle>
            <a:defPPr>
              <a:defRPr lang="zh-CN"/>
            </a:defPPr>
            <a:lvl1pPr marL="0" lvl="0" indent="0" eaLnBrk="1" hangingPunct="1">
              <a:lnSpc>
                <a:spcPct val="100000"/>
              </a:lnSpc>
              <a:buFont typeface="Arial" panose="020B0604020202020204" pitchFamily="34" charset="0"/>
              <a:buNone/>
              <a:defRPr sz="2000">
                <a:latin typeface="Arial" panose="020B0604020202020204" pitchFamily="34" charset="0"/>
                <a:ea typeface="+mn-ea"/>
              </a:defRPr>
            </a:lvl1pPr>
            <a:lvl2pPr marL="685800" indent="-228600">
              <a:lnSpc>
                <a:spcPct val="90000"/>
              </a:lnSpc>
              <a:spcBef>
                <a:spcPts val="500"/>
              </a:spcBef>
              <a:buFont typeface="Arial" panose="020B0604020202020204" pitchFamily="34" charset="0"/>
              <a:buChar char="•"/>
              <a:defRPr sz="2400">
                <a:latin typeface="Arial" panose="020B0604020202020204" pitchFamily="34" charset="0"/>
                <a:ea typeface="+mn-ea"/>
              </a:defRPr>
            </a:lvl2pPr>
            <a:lvl3pPr marL="1143000" indent="-228600">
              <a:lnSpc>
                <a:spcPct val="90000"/>
              </a:lnSpc>
              <a:spcBef>
                <a:spcPts val="500"/>
              </a:spcBef>
              <a:buFont typeface="Arial" panose="020B0604020202020204" pitchFamily="34" charset="0"/>
              <a:buChar char="•"/>
              <a:defRPr sz="2000">
                <a:latin typeface="Arial" panose="020B0604020202020204" pitchFamily="34" charset="0"/>
                <a:ea typeface="+mn-ea"/>
              </a:defRPr>
            </a:lvl3pPr>
            <a:lvl4pPr marL="1600200" indent="-228600">
              <a:lnSpc>
                <a:spcPct val="90000"/>
              </a:lnSpc>
              <a:spcBef>
                <a:spcPts val="500"/>
              </a:spcBef>
              <a:buFont typeface="Arial" panose="020B0604020202020204" pitchFamily="34" charset="0"/>
              <a:buChar char="•"/>
              <a:defRPr>
                <a:latin typeface="Arial" panose="020B0604020202020204" pitchFamily="34" charset="0"/>
                <a:ea typeface="+mn-ea"/>
              </a:defRPr>
            </a:lvl4pPr>
            <a:lvl5pPr marL="2057400" indent="-228600">
              <a:lnSpc>
                <a:spcPct val="90000"/>
              </a:lnSpc>
              <a:spcBef>
                <a:spcPts val="500"/>
              </a:spcBef>
              <a:buFont typeface="Arial" panose="020B0604020202020204" pitchFamily="34" charset="0"/>
              <a:buChar char="•"/>
              <a:defRPr>
                <a:latin typeface="Arial" panose="020B0604020202020204" pitchFamily="34" charset="0"/>
                <a:ea typeface="+mn-ea"/>
              </a:defRPr>
            </a:lvl5pPr>
          </a:lstStyle>
          <a:p>
            <a:r>
              <a:rPr lang="zh-CN" altLang="en-US" sz="1600" b="1" dirty="0">
                <a:latin typeface="微软雅黑" panose="020B0503020204020204" charset="-122"/>
                <a:ea typeface="微软雅黑" panose="020B0503020204020204" charset="-122"/>
                <a:cs typeface="+mn-ea"/>
                <a:sym typeface="+mn-ea"/>
              </a:rPr>
              <a:t>内容精简，无需面面俱到</a:t>
            </a:r>
            <a:endParaRPr lang="zh-CN" altLang="en-US" sz="1600" dirty="0">
              <a:latin typeface="Arial" panose="020B0604020202020204" pitchFamily="34" charset="0"/>
              <a:ea typeface="黑体" panose="02010609060101010101" charset="-122"/>
              <a:cs typeface="+mn-ea"/>
            </a:endParaRPr>
          </a:p>
        </p:txBody>
      </p:sp>
      <p:sp>
        <p:nvSpPr>
          <p:cNvPr id="27" name="椭圆 26">
            <a:extLst>
              <a:ext uri="{FF2B5EF4-FFF2-40B4-BE49-F238E27FC236}">
                <a16:creationId xmlns:a16="http://schemas.microsoft.com/office/drawing/2014/main" id="{00FC3C34-C5D4-439C-96EB-1588C38170D8}"/>
              </a:ext>
            </a:extLst>
          </p:cNvPr>
          <p:cNvSpPr/>
          <p:nvPr>
            <p:custDataLst>
              <p:tags r:id="rId6"/>
            </p:custDataLst>
          </p:nvPr>
        </p:nvSpPr>
        <p:spPr>
          <a:xfrm>
            <a:off x="4330922" y="2613047"/>
            <a:ext cx="774593" cy="775926"/>
          </a:xfrm>
          <a:prstGeom prst="ellipse">
            <a:avLst/>
          </a:prstGeom>
          <a:solidFill>
            <a:srgbClr val="F2655C"/>
          </a:solidFill>
          <a:ln>
            <a:noFill/>
          </a:ln>
        </p:spPr>
        <p:style>
          <a:lnRef idx="2">
            <a:srgbClr val="F2655C">
              <a:shade val="50000"/>
            </a:srgbClr>
          </a:lnRef>
          <a:fillRef idx="1">
            <a:srgbClr val="F2655C"/>
          </a:fillRef>
          <a:effectRef idx="0">
            <a:srgbClr val="F2655C"/>
          </a:effectRef>
          <a:fontRef idx="minor">
            <a:sysClr val="window" lastClr="FFFFFF"/>
          </a:fontRef>
        </p:style>
        <p:txBody>
          <a:bodyPr rot="0" spcFirstLastPara="0" vertOverflow="overflow" horzOverflow="overflow" vert="horz" wrap="square" lIns="76792" tIns="38396" rIns="76792" bIns="38396" numCol="1" spcCol="0" rtlCol="0" fromWordArt="0" anchor="ctr" anchorCtr="0" forceAA="0" compatLnSpc="1">
            <a:noAutofit/>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510" b="0" i="0" u="none" strike="noStrike" kern="1200" cap="none" spc="0" normalizeH="0" baseline="0" noProof="0">
              <a:ln>
                <a:noFill/>
              </a:ln>
              <a:solidFill>
                <a:sysClr val="windowText" lastClr="000000"/>
              </a:solidFill>
              <a:effectLst/>
              <a:uLnTx/>
              <a:uFillTx/>
            </a:endParaRPr>
          </a:p>
        </p:txBody>
      </p:sp>
      <p:sp>
        <p:nvSpPr>
          <p:cNvPr id="28" name="文本框 13">
            <a:extLst>
              <a:ext uri="{FF2B5EF4-FFF2-40B4-BE49-F238E27FC236}">
                <a16:creationId xmlns:a16="http://schemas.microsoft.com/office/drawing/2014/main" id="{8816BFA1-0356-4F3D-AD4A-1F87296EBA41}"/>
              </a:ext>
            </a:extLst>
          </p:cNvPr>
          <p:cNvSpPr txBox="1"/>
          <p:nvPr>
            <p:custDataLst>
              <p:tags r:id="rId7"/>
            </p:custDataLst>
          </p:nvPr>
        </p:nvSpPr>
        <p:spPr>
          <a:xfrm>
            <a:off x="4448531" y="2613047"/>
            <a:ext cx="539377" cy="775926"/>
          </a:xfrm>
          <a:prstGeom prst="rect">
            <a:avLst/>
          </a:prstGeom>
          <a:noFill/>
          <a:ln w="9525">
            <a:noFill/>
          </a:ln>
        </p:spPr>
        <p:txBody>
          <a:bodyPr wrap="square" lIns="75583" tIns="39303" rIns="75583" bIns="39303">
            <a:normAutofit/>
          </a:bodyPr>
          <a:lstStyle/>
          <a:p>
            <a:pPr lvl="0" algn="ctr"/>
            <a:r>
              <a:rPr lang="en-US" altLang="zh-CN" sz="4535" b="1"/>
              <a:t>2</a:t>
            </a:r>
            <a:endParaRPr lang="zh-CN" altLang="en-US" sz="4535" b="1" dirty="0"/>
          </a:p>
        </p:txBody>
      </p:sp>
      <p:sp>
        <p:nvSpPr>
          <p:cNvPr id="29" name="文本框 28">
            <a:extLst>
              <a:ext uri="{FF2B5EF4-FFF2-40B4-BE49-F238E27FC236}">
                <a16:creationId xmlns:a16="http://schemas.microsoft.com/office/drawing/2014/main" id="{05A8CCCD-984E-4F46-8C7C-529CB8448984}"/>
              </a:ext>
            </a:extLst>
          </p:cNvPr>
          <p:cNvSpPr txBox="1"/>
          <p:nvPr>
            <p:custDataLst>
              <p:tags r:id="rId8"/>
            </p:custDataLst>
          </p:nvPr>
        </p:nvSpPr>
        <p:spPr>
          <a:xfrm>
            <a:off x="5457608" y="2906269"/>
            <a:ext cx="4387432" cy="857885"/>
          </a:xfrm>
          <a:prstGeom prst="rect">
            <a:avLst/>
          </a:prstGeom>
          <a:noFill/>
          <a:ln w="9525">
            <a:noFill/>
          </a:ln>
        </p:spPr>
        <p:txBody>
          <a:bodyPr wrap="square">
            <a:normAutofit/>
          </a:bodyPr>
          <a:lstStyle>
            <a:defPPr>
              <a:defRPr lang="zh-CN"/>
            </a:defPPr>
            <a:lvl1pPr marL="0" lvl="0" indent="0" eaLnBrk="1" hangingPunct="1">
              <a:lnSpc>
                <a:spcPct val="100000"/>
              </a:lnSpc>
              <a:buFont typeface="Arial" panose="020B0604020202020204" pitchFamily="34" charset="0"/>
              <a:buNone/>
              <a:defRPr sz="1800">
                <a:latin typeface="Arial" panose="020B0604020202020204" pitchFamily="34" charset="0"/>
                <a:ea typeface="+mn-ea"/>
              </a:defRPr>
            </a:lvl1pPr>
            <a:lvl2pPr marL="685800" indent="-228600">
              <a:lnSpc>
                <a:spcPct val="90000"/>
              </a:lnSpc>
              <a:spcBef>
                <a:spcPts val="500"/>
              </a:spcBef>
              <a:buFont typeface="Arial" panose="020B0604020202020204" pitchFamily="34" charset="0"/>
              <a:buChar char="•"/>
              <a:defRPr sz="2400">
                <a:latin typeface="Arial" panose="020B0604020202020204" pitchFamily="34" charset="0"/>
                <a:ea typeface="+mn-ea"/>
              </a:defRPr>
            </a:lvl2pPr>
            <a:lvl3pPr marL="1143000" indent="-228600">
              <a:lnSpc>
                <a:spcPct val="90000"/>
              </a:lnSpc>
              <a:spcBef>
                <a:spcPts val="500"/>
              </a:spcBef>
              <a:buFont typeface="Arial" panose="020B0604020202020204" pitchFamily="34" charset="0"/>
              <a:buChar char="•"/>
              <a:defRPr sz="2000">
                <a:latin typeface="Arial" panose="020B0604020202020204" pitchFamily="34" charset="0"/>
                <a:ea typeface="+mn-ea"/>
              </a:defRPr>
            </a:lvl3pPr>
            <a:lvl4pPr marL="1600200" indent="-228600">
              <a:lnSpc>
                <a:spcPct val="90000"/>
              </a:lnSpc>
              <a:spcBef>
                <a:spcPts val="500"/>
              </a:spcBef>
              <a:buFont typeface="Arial" panose="020B0604020202020204" pitchFamily="34" charset="0"/>
              <a:buChar char="•"/>
              <a:defRPr>
                <a:latin typeface="Arial" panose="020B0604020202020204" pitchFamily="34" charset="0"/>
                <a:ea typeface="+mn-ea"/>
              </a:defRPr>
            </a:lvl4pPr>
            <a:lvl5pPr marL="2057400" indent="-228600">
              <a:lnSpc>
                <a:spcPct val="90000"/>
              </a:lnSpc>
              <a:spcBef>
                <a:spcPts val="500"/>
              </a:spcBef>
              <a:buFont typeface="Arial" panose="020B0604020202020204" pitchFamily="34" charset="0"/>
              <a:buChar char="•"/>
              <a:defRPr>
                <a:latin typeface="Arial" panose="020B0604020202020204" pitchFamily="34" charset="0"/>
                <a:ea typeface="+mn-ea"/>
              </a:defRPr>
            </a:lvl5pPr>
          </a:lstStyle>
          <a:p>
            <a:r>
              <a:rPr lang="zh-CN" altLang="en-US" sz="1600" dirty="0"/>
              <a:t>根据学员反馈，更有意愿参与的课堂互动类型为讲师带动学员进行作业环节的互动，以便于更好吸收学习知识</a:t>
            </a:r>
            <a:endParaRPr lang="en-US" altLang="zh-CN" sz="1600" dirty="0"/>
          </a:p>
        </p:txBody>
      </p:sp>
      <p:sp>
        <p:nvSpPr>
          <p:cNvPr id="30" name="文本框 29">
            <a:extLst>
              <a:ext uri="{FF2B5EF4-FFF2-40B4-BE49-F238E27FC236}">
                <a16:creationId xmlns:a16="http://schemas.microsoft.com/office/drawing/2014/main" id="{3664963F-3847-4816-947F-74CD865B3F77}"/>
              </a:ext>
            </a:extLst>
          </p:cNvPr>
          <p:cNvSpPr txBox="1"/>
          <p:nvPr>
            <p:custDataLst>
              <p:tags r:id="rId9"/>
            </p:custDataLst>
          </p:nvPr>
        </p:nvSpPr>
        <p:spPr>
          <a:xfrm>
            <a:off x="5458460" y="2477135"/>
            <a:ext cx="5361940" cy="413385"/>
          </a:xfrm>
          <a:prstGeom prst="rect">
            <a:avLst/>
          </a:prstGeom>
          <a:noFill/>
          <a:ln w="9525">
            <a:noFill/>
          </a:ln>
        </p:spPr>
        <p:txBody>
          <a:bodyPr wrap="square" anchor="b" anchorCtr="0">
            <a:normAutofit/>
          </a:bodyPr>
          <a:lstStyle>
            <a:defPPr>
              <a:defRPr lang="zh-CN"/>
            </a:defPPr>
            <a:lvl1pPr marL="0" lvl="0" indent="0" eaLnBrk="1" hangingPunct="1">
              <a:lnSpc>
                <a:spcPct val="100000"/>
              </a:lnSpc>
              <a:buFont typeface="Arial" panose="020B0604020202020204" pitchFamily="34" charset="0"/>
              <a:buNone/>
              <a:defRPr sz="2000">
                <a:latin typeface="Arial" panose="020B0604020202020204" pitchFamily="34" charset="0"/>
                <a:ea typeface="+mn-ea"/>
              </a:defRPr>
            </a:lvl1pPr>
            <a:lvl2pPr marL="685800" indent="-228600">
              <a:lnSpc>
                <a:spcPct val="90000"/>
              </a:lnSpc>
              <a:spcBef>
                <a:spcPts val="500"/>
              </a:spcBef>
              <a:buFont typeface="Arial" panose="020B0604020202020204" pitchFamily="34" charset="0"/>
              <a:buChar char="•"/>
              <a:defRPr sz="2400">
                <a:latin typeface="Arial" panose="020B0604020202020204" pitchFamily="34" charset="0"/>
                <a:ea typeface="+mn-ea"/>
              </a:defRPr>
            </a:lvl2pPr>
            <a:lvl3pPr marL="1143000" indent="-228600">
              <a:lnSpc>
                <a:spcPct val="90000"/>
              </a:lnSpc>
              <a:spcBef>
                <a:spcPts val="500"/>
              </a:spcBef>
              <a:buFont typeface="Arial" panose="020B0604020202020204" pitchFamily="34" charset="0"/>
              <a:buChar char="•"/>
              <a:defRPr sz="2000">
                <a:latin typeface="Arial" panose="020B0604020202020204" pitchFamily="34" charset="0"/>
                <a:ea typeface="+mn-ea"/>
              </a:defRPr>
            </a:lvl3pPr>
            <a:lvl4pPr marL="1600200" indent="-228600">
              <a:lnSpc>
                <a:spcPct val="90000"/>
              </a:lnSpc>
              <a:spcBef>
                <a:spcPts val="500"/>
              </a:spcBef>
              <a:buFont typeface="Arial" panose="020B0604020202020204" pitchFamily="34" charset="0"/>
              <a:buChar char="•"/>
              <a:defRPr>
                <a:latin typeface="Arial" panose="020B0604020202020204" pitchFamily="34" charset="0"/>
                <a:ea typeface="+mn-ea"/>
              </a:defRPr>
            </a:lvl4pPr>
            <a:lvl5pPr marL="2057400" indent="-228600">
              <a:lnSpc>
                <a:spcPct val="90000"/>
              </a:lnSpc>
              <a:spcBef>
                <a:spcPts val="500"/>
              </a:spcBef>
              <a:buFont typeface="Arial" panose="020B0604020202020204" pitchFamily="34" charset="0"/>
              <a:buChar char="•"/>
              <a:defRPr>
                <a:latin typeface="Arial" panose="020B0604020202020204" pitchFamily="34" charset="0"/>
                <a:ea typeface="+mn-ea"/>
              </a:defRPr>
            </a:lvl5pPr>
          </a:lstStyle>
          <a:p>
            <a:r>
              <a:rPr lang="zh-CN" altLang="en-US" sz="1600" b="1" dirty="0">
                <a:latin typeface="微软雅黑" panose="020B0503020204020204" charset="-122"/>
                <a:ea typeface="微软雅黑" panose="020B0503020204020204" charset="-122"/>
                <a:cs typeface="+mn-ea"/>
                <a:sym typeface="+mn-ea"/>
              </a:rPr>
              <a:t>游戏环节减少，改为讲师带动学员进行作业演练效果更好</a:t>
            </a:r>
            <a:endParaRPr lang="zh-CN" altLang="en-US" sz="1600" dirty="0">
              <a:latin typeface="Arial" panose="020B0604020202020204" pitchFamily="34" charset="0"/>
              <a:ea typeface="黑体" panose="02010609060101010101" charset="-122"/>
              <a:cs typeface="+mn-ea"/>
            </a:endParaRPr>
          </a:p>
        </p:txBody>
      </p:sp>
      <p:sp>
        <p:nvSpPr>
          <p:cNvPr id="31" name="椭圆 30">
            <a:extLst>
              <a:ext uri="{FF2B5EF4-FFF2-40B4-BE49-F238E27FC236}">
                <a16:creationId xmlns:a16="http://schemas.microsoft.com/office/drawing/2014/main" id="{63C7883C-85A8-49E6-8F59-89DE3B56091E}"/>
              </a:ext>
            </a:extLst>
          </p:cNvPr>
          <p:cNvSpPr/>
          <p:nvPr>
            <p:custDataLst>
              <p:tags r:id="rId10"/>
            </p:custDataLst>
          </p:nvPr>
        </p:nvSpPr>
        <p:spPr>
          <a:xfrm>
            <a:off x="4330922" y="4034721"/>
            <a:ext cx="774593" cy="775926"/>
          </a:xfrm>
          <a:prstGeom prst="ellipse">
            <a:avLst/>
          </a:prstGeom>
          <a:solidFill>
            <a:srgbClr val="7FDFD9"/>
          </a:solidFill>
          <a:ln>
            <a:noFill/>
          </a:ln>
        </p:spPr>
        <p:style>
          <a:lnRef idx="2">
            <a:srgbClr val="F2655C">
              <a:shade val="50000"/>
            </a:srgbClr>
          </a:lnRef>
          <a:fillRef idx="1">
            <a:srgbClr val="F2655C"/>
          </a:fillRef>
          <a:effectRef idx="0">
            <a:srgbClr val="F2655C"/>
          </a:effectRef>
          <a:fontRef idx="minor">
            <a:sysClr val="window" lastClr="FFFFFF"/>
          </a:fontRef>
        </p:style>
        <p:txBody>
          <a:bodyPr rot="0" spcFirstLastPara="0" vertOverflow="overflow" horzOverflow="overflow" vert="horz" wrap="square" lIns="76792" tIns="38396" rIns="76792" bIns="38396" numCol="1" spcCol="0" rtlCol="0" fromWordArt="0" anchor="ctr" anchorCtr="0" forceAA="0" compatLnSpc="1">
            <a:noAutofit/>
          </a:body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510" b="0" i="0" u="none" strike="noStrike" kern="1200" cap="none" spc="0" normalizeH="0" baseline="0" noProof="0">
              <a:ln>
                <a:noFill/>
              </a:ln>
              <a:solidFill>
                <a:sysClr val="windowText" lastClr="000000"/>
              </a:solidFill>
              <a:effectLst/>
              <a:uLnTx/>
              <a:uFillTx/>
            </a:endParaRPr>
          </a:p>
        </p:txBody>
      </p:sp>
      <p:sp>
        <p:nvSpPr>
          <p:cNvPr id="32" name="文本框 14">
            <a:extLst>
              <a:ext uri="{FF2B5EF4-FFF2-40B4-BE49-F238E27FC236}">
                <a16:creationId xmlns:a16="http://schemas.microsoft.com/office/drawing/2014/main" id="{394E84E2-B20B-405F-AF3B-F404878D575C}"/>
              </a:ext>
            </a:extLst>
          </p:cNvPr>
          <p:cNvSpPr txBox="1"/>
          <p:nvPr>
            <p:custDataLst>
              <p:tags r:id="rId11"/>
            </p:custDataLst>
          </p:nvPr>
        </p:nvSpPr>
        <p:spPr>
          <a:xfrm>
            <a:off x="4448531" y="4042720"/>
            <a:ext cx="539377" cy="775926"/>
          </a:xfrm>
          <a:prstGeom prst="rect">
            <a:avLst/>
          </a:prstGeom>
          <a:noFill/>
          <a:ln w="9525">
            <a:noFill/>
          </a:ln>
        </p:spPr>
        <p:txBody>
          <a:bodyPr wrap="square" lIns="75583" tIns="39303" rIns="75583" bIns="39303">
            <a:normAutofit/>
          </a:bodyPr>
          <a:lstStyle/>
          <a:p>
            <a:pPr lvl="0" algn="ctr"/>
            <a:r>
              <a:rPr lang="en-US" altLang="zh-CN" sz="4535" b="1"/>
              <a:t>3</a:t>
            </a:r>
            <a:endParaRPr lang="zh-CN" altLang="en-US" sz="4535" b="1" dirty="0"/>
          </a:p>
        </p:txBody>
      </p:sp>
      <p:sp>
        <p:nvSpPr>
          <p:cNvPr id="33" name="文本框 32">
            <a:extLst>
              <a:ext uri="{FF2B5EF4-FFF2-40B4-BE49-F238E27FC236}">
                <a16:creationId xmlns:a16="http://schemas.microsoft.com/office/drawing/2014/main" id="{0C262D5F-4813-4FEC-BB4C-AE041264D27D}"/>
              </a:ext>
            </a:extLst>
          </p:cNvPr>
          <p:cNvSpPr txBox="1"/>
          <p:nvPr>
            <p:custDataLst>
              <p:tags r:id="rId12"/>
            </p:custDataLst>
          </p:nvPr>
        </p:nvSpPr>
        <p:spPr>
          <a:xfrm>
            <a:off x="5458243" y="4326502"/>
            <a:ext cx="3554327" cy="623940"/>
          </a:xfrm>
          <a:prstGeom prst="rect">
            <a:avLst/>
          </a:prstGeom>
          <a:noFill/>
          <a:ln w="9525">
            <a:noFill/>
          </a:ln>
        </p:spPr>
        <p:txBody>
          <a:bodyPr wrap="square">
            <a:normAutofit/>
          </a:bodyPr>
          <a:lstStyle>
            <a:defPPr>
              <a:defRPr lang="zh-CN"/>
            </a:defPPr>
            <a:lvl1pPr marL="0" lvl="0" indent="0" eaLnBrk="1" hangingPunct="1">
              <a:lnSpc>
                <a:spcPct val="100000"/>
              </a:lnSpc>
              <a:buFont typeface="Arial" panose="020B0604020202020204" pitchFamily="34" charset="0"/>
              <a:buNone/>
              <a:defRPr sz="1800">
                <a:latin typeface="Arial" panose="020B0604020202020204" pitchFamily="34" charset="0"/>
                <a:ea typeface="+mn-ea"/>
              </a:defRPr>
            </a:lvl1pPr>
            <a:lvl2pPr marL="685800" indent="-228600">
              <a:lnSpc>
                <a:spcPct val="90000"/>
              </a:lnSpc>
              <a:spcBef>
                <a:spcPts val="500"/>
              </a:spcBef>
              <a:buFont typeface="Arial" panose="020B0604020202020204" pitchFamily="34" charset="0"/>
              <a:buChar char="•"/>
              <a:defRPr sz="2400">
                <a:latin typeface="Arial" panose="020B0604020202020204" pitchFamily="34" charset="0"/>
                <a:ea typeface="+mn-ea"/>
              </a:defRPr>
            </a:lvl2pPr>
            <a:lvl3pPr marL="1143000" indent="-228600">
              <a:lnSpc>
                <a:spcPct val="90000"/>
              </a:lnSpc>
              <a:spcBef>
                <a:spcPts val="500"/>
              </a:spcBef>
              <a:buFont typeface="Arial" panose="020B0604020202020204" pitchFamily="34" charset="0"/>
              <a:buChar char="•"/>
              <a:defRPr sz="2000">
                <a:latin typeface="Arial" panose="020B0604020202020204" pitchFamily="34" charset="0"/>
                <a:ea typeface="+mn-ea"/>
              </a:defRPr>
            </a:lvl3pPr>
            <a:lvl4pPr marL="1600200" indent="-228600">
              <a:lnSpc>
                <a:spcPct val="90000"/>
              </a:lnSpc>
              <a:spcBef>
                <a:spcPts val="500"/>
              </a:spcBef>
              <a:buFont typeface="Arial" panose="020B0604020202020204" pitchFamily="34" charset="0"/>
              <a:buChar char="•"/>
              <a:defRPr>
                <a:latin typeface="Arial" panose="020B0604020202020204" pitchFamily="34" charset="0"/>
                <a:ea typeface="+mn-ea"/>
              </a:defRPr>
            </a:lvl4pPr>
            <a:lvl5pPr marL="2057400" indent="-228600">
              <a:lnSpc>
                <a:spcPct val="90000"/>
              </a:lnSpc>
              <a:spcBef>
                <a:spcPts val="500"/>
              </a:spcBef>
              <a:buFont typeface="Arial" panose="020B0604020202020204" pitchFamily="34" charset="0"/>
              <a:buChar char="•"/>
              <a:defRPr>
                <a:latin typeface="Arial" panose="020B0604020202020204" pitchFamily="34" charset="0"/>
                <a:ea typeface="+mn-ea"/>
              </a:defRPr>
            </a:lvl5pPr>
          </a:lstStyle>
          <a:p>
            <a:r>
              <a:rPr lang="en-US" altLang="zh-CN" sz="1510" dirty="0">
                <a:latin typeface="微软雅黑" panose="020B0503020204020204" charset="-122"/>
                <a:ea typeface="微软雅黑" panose="020B0503020204020204" charset="-122"/>
                <a:sym typeface="+mn-ea"/>
              </a:rPr>
              <a:t>TTT+PPT</a:t>
            </a:r>
            <a:r>
              <a:rPr lang="zh-CN" altLang="en-US" sz="1510" dirty="0">
                <a:latin typeface="微软雅黑" panose="020B0503020204020204" charset="-122"/>
                <a:ea typeface="微软雅黑" panose="020B0503020204020204" charset="-122"/>
                <a:sym typeface="+mn-ea"/>
              </a:rPr>
              <a:t>培训辅助</a:t>
            </a:r>
            <a:endParaRPr lang="en-US" altLang="zh-CN" sz="1510" dirty="0">
              <a:latin typeface="微软雅黑" panose="020B0503020204020204" charset="-122"/>
              <a:ea typeface="微软雅黑" panose="020B0503020204020204" charset="-122"/>
              <a:sym typeface="+mn-ea"/>
            </a:endParaRPr>
          </a:p>
        </p:txBody>
      </p:sp>
      <p:sp>
        <p:nvSpPr>
          <p:cNvPr id="34" name="文本框 33">
            <a:extLst>
              <a:ext uri="{FF2B5EF4-FFF2-40B4-BE49-F238E27FC236}">
                <a16:creationId xmlns:a16="http://schemas.microsoft.com/office/drawing/2014/main" id="{F46963BE-CD28-481E-B7C6-A5E2CA1D8E2C}"/>
              </a:ext>
            </a:extLst>
          </p:cNvPr>
          <p:cNvSpPr txBox="1"/>
          <p:nvPr>
            <p:custDataLst>
              <p:tags r:id="rId13"/>
            </p:custDataLst>
          </p:nvPr>
        </p:nvSpPr>
        <p:spPr>
          <a:xfrm>
            <a:off x="5457608" y="3749257"/>
            <a:ext cx="2598164" cy="413102"/>
          </a:xfrm>
          <a:prstGeom prst="rect">
            <a:avLst/>
          </a:prstGeom>
          <a:noFill/>
          <a:ln w="9525">
            <a:noFill/>
          </a:ln>
        </p:spPr>
        <p:txBody>
          <a:bodyPr wrap="square" anchor="b" anchorCtr="0">
            <a:normAutofit/>
          </a:bodyPr>
          <a:lstStyle>
            <a:defPPr>
              <a:defRPr lang="zh-CN"/>
            </a:defPPr>
            <a:lvl1pPr marL="0" lvl="0" indent="0" eaLnBrk="1" hangingPunct="1">
              <a:lnSpc>
                <a:spcPct val="100000"/>
              </a:lnSpc>
              <a:buFont typeface="Arial" panose="020B0604020202020204" pitchFamily="34" charset="0"/>
              <a:buNone/>
              <a:defRPr sz="2000">
                <a:latin typeface="Arial" panose="020B0604020202020204" pitchFamily="34" charset="0"/>
                <a:ea typeface="+mn-ea"/>
              </a:defRPr>
            </a:lvl1pPr>
            <a:lvl2pPr marL="685800" indent="-228600">
              <a:lnSpc>
                <a:spcPct val="90000"/>
              </a:lnSpc>
              <a:spcBef>
                <a:spcPts val="500"/>
              </a:spcBef>
              <a:buFont typeface="Arial" panose="020B0604020202020204" pitchFamily="34" charset="0"/>
              <a:buChar char="•"/>
              <a:defRPr sz="2400">
                <a:latin typeface="Arial" panose="020B0604020202020204" pitchFamily="34" charset="0"/>
                <a:ea typeface="+mn-ea"/>
              </a:defRPr>
            </a:lvl2pPr>
            <a:lvl3pPr marL="1143000" indent="-228600">
              <a:lnSpc>
                <a:spcPct val="90000"/>
              </a:lnSpc>
              <a:spcBef>
                <a:spcPts val="500"/>
              </a:spcBef>
              <a:buFont typeface="Arial" panose="020B0604020202020204" pitchFamily="34" charset="0"/>
              <a:buChar char="•"/>
              <a:defRPr sz="2000">
                <a:latin typeface="Arial" panose="020B0604020202020204" pitchFamily="34" charset="0"/>
                <a:ea typeface="+mn-ea"/>
              </a:defRPr>
            </a:lvl3pPr>
            <a:lvl4pPr marL="1600200" indent="-228600">
              <a:lnSpc>
                <a:spcPct val="90000"/>
              </a:lnSpc>
              <a:spcBef>
                <a:spcPts val="500"/>
              </a:spcBef>
              <a:buFont typeface="Arial" panose="020B0604020202020204" pitchFamily="34" charset="0"/>
              <a:buChar char="•"/>
              <a:defRPr>
                <a:latin typeface="Arial" panose="020B0604020202020204" pitchFamily="34" charset="0"/>
                <a:ea typeface="+mn-ea"/>
              </a:defRPr>
            </a:lvl4pPr>
            <a:lvl5pPr marL="2057400" indent="-228600">
              <a:lnSpc>
                <a:spcPct val="90000"/>
              </a:lnSpc>
              <a:spcBef>
                <a:spcPts val="500"/>
              </a:spcBef>
              <a:buFont typeface="Arial" panose="020B0604020202020204" pitchFamily="34" charset="0"/>
              <a:buChar char="•"/>
              <a:defRPr>
                <a:latin typeface="Arial" panose="020B0604020202020204" pitchFamily="34" charset="0"/>
                <a:ea typeface="+mn-ea"/>
              </a:defRPr>
            </a:lvl5pPr>
          </a:lstStyle>
          <a:p>
            <a:r>
              <a:rPr lang="zh-CN" altLang="en-US" sz="1675" b="1" dirty="0">
                <a:latin typeface="微软雅黑" panose="020B0503020204020204" charset="-122"/>
                <a:ea typeface="微软雅黑" panose="020B0503020204020204" charset="-122"/>
                <a:cs typeface="+mn-ea"/>
                <a:sym typeface="+mn-ea"/>
              </a:rPr>
              <a:t>讲师培养</a:t>
            </a:r>
            <a:endParaRPr lang="zh-CN" altLang="en-US" sz="1680" dirty="0">
              <a:latin typeface="Arial" panose="020B0604020202020204" pitchFamily="34" charset="0"/>
              <a:ea typeface="黑体" panose="02010609060101010101" charset="-122"/>
              <a:cs typeface="+mn-ea"/>
            </a:endParaRPr>
          </a:p>
        </p:txBody>
      </p:sp>
      <p:sp>
        <p:nvSpPr>
          <p:cNvPr id="35" name="文本框 34">
            <a:extLst>
              <a:ext uri="{FF2B5EF4-FFF2-40B4-BE49-F238E27FC236}">
                <a16:creationId xmlns:a16="http://schemas.microsoft.com/office/drawing/2014/main" id="{ABFFE58E-DB6F-4BD1-854A-3E13389494B0}"/>
              </a:ext>
            </a:extLst>
          </p:cNvPr>
          <p:cNvSpPr txBox="1"/>
          <p:nvPr>
            <p:custDataLst>
              <p:tags r:id="rId14"/>
            </p:custDataLst>
          </p:nvPr>
        </p:nvSpPr>
        <p:spPr>
          <a:xfrm>
            <a:off x="392967" y="2491761"/>
            <a:ext cx="3410341" cy="1670597"/>
          </a:xfrm>
          <a:prstGeom prst="rect">
            <a:avLst/>
          </a:prstGeom>
          <a:noFill/>
          <a:ln w="9525">
            <a:noFill/>
          </a:ln>
        </p:spPr>
        <p:txBody>
          <a:bodyPr wrap="none">
            <a:normAutofit fontScale="97500"/>
          </a:bodyPr>
          <a:lstStyle>
            <a:defPPr>
              <a:defRPr lang="zh-CN"/>
            </a:defPPr>
            <a:lvl1pPr lvl="0">
              <a:defRPr sz="5400" b="1">
                <a:solidFill>
                  <a:srgbClr val="F2655C"/>
                </a:solidFill>
                <a:latin typeface="微软雅黑" panose="020B0503020204020204" charset="-122"/>
                <a:ea typeface="微软雅黑" panose="020B0503020204020204" charset="-122"/>
              </a:defRPr>
            </a:lvl1pPr>
          </a:lstStyle>
          <a:p>
            <a:pPr algn="ctr"/>
            <a:r>
              <a:rPr lang="zh-CN" altLang="en-US" sz="4535" dirty="0">
                <a:solidFill>
                  <a:srgbClr val="F2655C"/>
                </a:solidFill>
                <a:latin typeface="Arial" panose="020B0604020202020204" pitchFamily="34" charset="0"/>
                <a:ea typeface="+mn-ea"/>
                <a:cs typeface="+mn-ea"/>
              </a:rPr>
              <a:t>提升学员课程</a:t>
            </a:r>
            <a:endParaRPr lang="en-US" altLang="zh-CN" sz="4535" dirty="0">
              <a:solidFill>
                <a:srgbClr val="F2655C"/>
              </a:solidFill>
              <a:latin typeface="Arial" panose="020B0604020202020204" pitchFamily="34" charset="0"/>
              <a:ea typeface="+mn-ea"/>
              <a:cs typeface="+mn-ea"/>
            </a:endParaRPr>
          </a:p>
          <a:p>
            <a:pPr algn="ctr"/>
            <a:r>
              <a:rPr lang="zh-CN" altLang="en-US" sz="4535" dirty="0">
                <a:solidFill>
                  <a:srgbClr val="F2655C"/>
                </a:solidFill>
                <a:latin typeface="Arial" panose="020B0604020202020204" pitchFamily="34" charset="0"/>
                <a:ea typeface="+mn-ea"/>
                <a:cs typeface="+mn-ea"/>
              </a:rPr>
              <a:t>满意度</a:t>
            </a:r>
          </a:p>
        </p:txBody>
      </p:sp>
    </p:spTree>
    <p:custDataLst>
      <p:tags r:id="rId1"/>
    </p:custDataLst>
    <p:extLst>
      <p:ext uri="{BB962C8B-B14F-4D97-AF65-F5344CB8AC3E}">
        <p14:creationId xmlns:p14="http://schemas.microsoft.com/office/powerpoint/2010/main" val="2724507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C0498D3A-B738-48EC-A39C-94C58B88932B}"/>
              </a:ext>
            </a:extLst>
          </p:cNvPr>
          <p:cNvGrpSpPr/>
          <p:nvPr/>
        </p:nvGrpSpPr>
        <p:grpSpPr>
          <a:xfrm>
            <a:off x="757282" y="1700808"/>
            <a:ext cx="10763205" cy="4083608"/>
            <a:chOff x="757282" y="1700808"/>
            <a:chExt cx="10763205" cy="4083608"/>
          </a:xfrm>
        </p:grpSpPr>
        <p:grpSp>
          <p:nvGrpSpPr>
            <p:cNvPr id="6" name="2b751056-6b97-492c-b763-340acee7e99d"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a:extLst>
                <a:ext uri="{FF2B5EF4-FFF2-40B4-BE49-F238E27FC236}">
                  <a16:creationId xmlns:a16="http://schemas.microsoft.com/office/drawing/2014/main" id="{A759C196-DA28-4241-ABB5-975367026FE9}"/>
                </a:ext>
              </a:extLst>
            </p:cNvPr>
            <p:cNvGrpSpPr>
              <a:grpSpLocks noChangeAspect="1"/>
            </p:cNvGrpSpPr>
            <p:nvPr/>
          </p:nvGrpSpPr>
          <p:grpSpPr>
            <a:xfrm>
              <a:off x="757282" y="1700808"/>
              <a:ext cx="10763205" cy="4083608"/>
              <a:chOff x="1175743" y="1700808"/>
              <a:chExt cx="10344744" cy="4083608"/>
            </a:xfrm>
          </p:grpSpPr>
          <p:sp>
            <p:nvSpPr>
              <p:cNvPr id="7" name="iṡľïḑè">
                <a:extLst>
                  <a:ext uri="{FF2B5EF4-FFF2-40B4-BE49-F238E27FC236}">
                    <a16:creationId xmlns:a16="http://schemas.microsoft.com/office/drawing/2014/main" id="{48F70259-7598-4270-874A-6F50772D10F6}"/>
                  </a:ext>
                </a:extLst>
              </p:cNvPr>
              <p:cNvSpPr txBox="1"/>
              <p:nvPr/>
            </p:nvSpPr>
            <p:spPr bwMode="auto">
              <a:xfrm>
                <a:off x="3822192" y="1780800"/>
                <a:ext cx="7698295" cy="4003616"/>
              </a:xfrm>
              <a:prstGeom prst="rect">
                <a:avLst/>
              </a:prstGeom>
              <a:noFill/>
            </p:spPr>
            <p:txBody>
              <a:bodyPr wrap="square" tIns="0" anchor="t">
                <a:noAutofit/>
              </a:bodyPr>
              <a:lstStyle>
                <a:defPPr>
                  <a:defRPr lang="zh-CN"/>
                </a:defPPr>
                <a:lvl1pPr>
                  <a:defRPr sz="1600" b="1">
                    <a:latin typeface="Arial" panose="020B0604020202020204" pitchFamily="34" charset="0"/>
                    <a:ea typeface="微软雅黑" panose="020B0503020204020204" pitchFamily="34" charset="-122"/>
                    <a:cs typeface="+mn-ea"/>
                  </a:defRPr>
                </a:lvl1pPr>
                <a:lvl2pPr marL="742950" indent="-285750">
                  <a:defRPr sz="3200" b="1">
                    <a:solidFill>
                      <a:srgbClr val="4D4D4D"/>
                    </a:solidFill>
                    <a:latin typeface="Arial" panose="020B0604020202020204" pitchFamily="34" charset="0"/>
                    <a:ea typeface="黑体" panose="02010609060101010101" pitchFamily="49" charset="-122"/>
                  </a:defRPr>
                </a:lvl2pPr>
                <a:lvl3pPr marL="1143000" indent="-228600">
                  <a:defRPr sz="3200" b="1">
                    <a:solidFill>
                      <a:srgbClr val="4D4D4D"/>
                    </a:solidFill>
                    <a:latin typeface="Arial" panose="020B0604020202020204" pitchFamily="34" charset="0"/>
                    <a:ea typeface="黑体" panose="02010609060101010101" pitchFamily="49" charset="-122"/>
                  </a:defRPr>
                </a:lvl3pPr>
                <a:lvl4pPr marL="1600200" indent="-228600">
                  <a:defRPr sz="3200" b="1">
                    <a:solidFill>
                      <a:srgbClr val="4D4D4D"/>
                    </a:solidFill>
                    <a:latin typeface="Arial" panose="020B0604020202020204" pitchFamily="34" charset="0"/>
                    <a:ea typeface="黑体" panose="02010609060101010101" pitchFamily="49" charset="-122"/>
                  </a:defRPr>
                </a:lvl4pPr>
                <a:lvl5pPr marL="2057400" indent="-228600">
                  <a:defRPr sz="3200" b="1">
                    <a:solidFill>
                      <a:srgbClr val="4D4D4D"/>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sz="3200" b="1">
                    <a:solidFill>
                      <a:srgbClr val="4D4D4D"/>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sz="3200" b="1">
                    <a:solidFill>
                      <a:srgbClr val="4D4D4D"/>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sz="3200" b="1">
                    <a:solidFill>
                      <a:srgbClr val="4D4D4D"/>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sz="3200" b="1">
                    <a:solidFill>
                      <a:srgbClr val="4D4D4D"/>
                    </a:solidFill>
                    <a:latin typeface="Arial" panose="020B0604020202020204" pitchFamily="34" charset="0"/>
                    <a:ea typeface="黑体" panose="02010609060101010101" pitchFamily="49" charset="-122"/>
                  </a:defRPr>
                </a:lvl9pPr>
              </a:lstStyle>
              <a:p>
                <a:pPr marL="342900" indent="-342900">
                  <a:lnSpc>
                    <a:spcPct val="150000"/>
                  </a:lnSpc>
                  <a:buFont typeface="+mj-lt"/>
                  <a:buAutoNum type="arabicPeriod"/>
                </a:pPr>
                <a:r>
                  <a:rPr lang="zh-CN" altLang="en-US" b="0" dirty="0">
                    <a:latin typeface="+mn-lt"/>
                    <a:ea typeface="+mn-ea"/>
                    <a:sym typeface="+mn-lt"/>
                  </a:rPr>
                  <a:t>推广及招生</a:t>
                </a:r>
              </a:p>
              <a:p>
                <a:pPr marL="342900" indent="-342900">
                  <a:lnSpc>
                    <a:spcPct val="150000"/>
                  </a:lnSpc>
                  <a:buFont typeface="+mj-lt"/>
                  <a:buAutoNum type="arabicPeriod"/>
                </a:pPr>
                <a:r>
                  <a:rPr lang="zh-CN" altLang="en-US" b="0" dirty="0">
                    <a:latin typeface="+mn-lt"/>
                    <a:ea typeface="+mn-ea"/>
                    <a:sym typeface="+mn-lt"/>
                  </a:rPr>
                  <a:t>学员管理</a:t>
                </a:r>
              </a:p>
              <a:p>
                <a:pPr marL="342900" indent="-342900">
                  <a:lnSpc>
                    <a:spcPct val="150000"/>
                  </a:lnSpc>
                  <a:buFont typeface="+mj-lt"/>
                  <a:buAutoNum type="arabicPeriod"/>
                </a:pPr>
                <a:r>
                  <a:rPr lang="zh-CN" altLang="en-US" b="0" dirty="0">
                    <a:latin typeface="+mn-lt"/>
                    <a:ea typeface="+mn-ea"/>
                    <a:sym typeface="+mn-lt"/>
                  </a:rPr>
                  <a:t>讲师管理</a:t>
                </a:r>
              </a:p>
              <a:p>
                <a:pPr marL="342900" indent="-342900">
                  <a:lnSpc>
                    <a:spcPct val="150000"/>
                  </a:lnSpc>
                  <a:buFont typeface="+mj-lt"/>
                  <a:buAutoNum type="arabicPeriod"/>
                </a:pPr>
                <a:r>
                  <a:rPr lang="zh-CN" altLang="en-US" b="0" dirty="0">
                    <a:latin typeface="+mn-lt"/>
                    <a:ea typeface="+mn-ea"/>
                    <a:sym typeface="+mn-lt"/>
                  </a:rPr>
                  <a:t>物料管理</a:t>
                </a:r>
                <a:endParaRPr lang="en-US" altLang="zh-CN" b="0" dirty="0">
                  <a:latin typeface="+mn-lt"/>
                  <a:ea typeface="+mn-ea"/>
                  <a:sym typeface="+mn-lt"/>
                </a:endParaRPr>
              </a:p>
              <a:p>
                <a:pPr marL="342900" indent="-342900">
                  <a:lnSpc>
                    <a:spcPct val="150000"/>
                  </a:lnSpc>
                  <a:buFont typeface="+mj-lt"/>
                  <a:buAutoNum type="arabicPeriod"/>
                </a:pPr>
                <a:r>
                  <a:rPr lang="zh-CN" altLang="en-US" b="0" dirty="0">
                    <a:latin typeface="+mn-lt"/>
                    <a:ea typeface="+mn-ea"/>
                    <a:sym typeface="+mn-lt"/>
                  </a:rPr>
                  <a:t>训练营管理</a:t>
                </a:r>
                <a:endParaRPr lang="en-US" altLang="zh-CN" b="0" dirty="0">
                  <a:latin typeface="+mn-lt"/>
                  <a:ea typeface="+mn-ea"/>
                  <a:sym typeface="+mn-lt"/>
                </a:endParaRPr>
              </a:p>
              <a:p>
                <a:pPr marL="342900" indent="-342900">
                  <a:lnSpc>
                    <a:spcPct val="150000"/>
                  </a:lnSpc>
                  <a:buFont typeface="+mj-lt"/>
                  <a:buAutoNum type="arabicPeriod"/>
                </a:pPr>
                <a:r>
                  <a:rPr lang="zh-CN" altLang="en-US" b="0" dirty="0">
                    <a:latin typeface="+mn-lt"/>
                    <a:ea typeface="+mn-ea"/>
                    <a:sym typeface="+mn-lt"/>
                  </a:rPr>
                  <a:t>课后管理</a:t>
                </a:r>
              </a:p>
            </p:txBody>
          </p:sp>
          <p:cxnSp>
            <p:nvCxnSpPr>
              <p:cNvPr id="8" name="直接连接符 7">
                <a:extLst>
                  <a:ext uri="{FF2B5EF4-FFF2-40B4-BE49-F238E27FC236}">
                    <a16:creationId xmlns:a16="http://schemas.microsoft.com/office/drawing/2014/main" id="{DA1FB18E-FA01-4588-BEF9-FB96A98A84D4}"/>
                  </a:ext>
                </a:extLst>
              </p:cNvPr>
              <p:cNvCxnSpPr>
                <a:cxnSpLocks/>
              </p:cNvCxnSpPr>
              <p:nvPr/>
            </p:nvCxnSpPr>
            <p:spPr>
              <a:xfrm>
                <a:off x="3696888" y="1780800"/>
                <a:ext cx="0" cy="4003616"/>
              </a:xfrm>
              <a:prstGeom prst="line">
                <a:avLst/>
              </a:prstGeom>
              <a:solidFill>
                <a:srgbClr val="FFCC00"/>
              </a:solidFill>
              <a:ln w="3175" cap="flat" cmpd="sng" algn="ctr">
                <a:solidFill>
                  <a:schemeClr val="bg1">
                    <a:lumMod val="75000"/>
                  </a:schemeClr>
                </a:solidFill>
                <a:prstDash val="solid"/>
                <a:round/>
                <a:headEnd type="none" w="med" len="med"/>
                <a:tailEnd type="none" w="med" len="med"/>
              </a:ln>
              <a:effectLst/>
            </p:spPr>
          </p:cxnSp>
          <p:sp>
            <p:nvSpPr>
              <p:cNvPr id="9" name="išľïḋé">
                <a:extLst>
                  <a:ext uri="{FF2B5EF4-FFF2-40B4-BE49-F238E27FC236}">
                    <a16:creationId xmlns:a16="http://schemas.microsoft.com/office/drawing/2014/main" id="{0DB1D0A1-2667-455C-9387-D7ABF0A00B8C}"/>
                  </a:ext>
                </a:extLst>
              </p:cNvPr>
              <p:cNvSpPr txBox="1"/>
              <p:nvPr/>
            </p:nvSpPr>
            <p:spPr>
              <a:xfrm>
                <a:off x="1175743" y="1700808"/>
                <a:ext cx="2521108" cy="523220"/>
              </a:xfrm>
              <a:prstGeom prst="rect">
                <a:avLst/>
              </a:prstGeom>
              <a:solidFill>
                <a:schemeClr val="bg1"/>
              </a:solidFill>
            </p:spPr>
            <p:txBody>
              <a:bodyPr wrap="square" rtlCol="0">
                <a:spAutoFit/>
              </a:bodyPr>
              <a:lstStyle/>
              <a:p>
                <a:pPr algn="r"/>
                <a:r>
                  <a:rPr lang="tr-TR" sz="2800" b="1" dirty="0">
                    <a:solidFill>
                      <a:schemeClr val="accent1"/>
                    </a:solidFill>
                    <a:cs typeface="+mn-ea"/>
                    <a:sym typeface="+mn-lt"/>
                  </a:rPr>
                  <a:t>CONTENTS</a:t>
                </a:r>
              </a:p>
            </p:txBody>
          </p:sp>
        </p:grpSp>
        <p:sp>
          <p:nvSpPr>
            <p:cNvPr id="10" name="poetry_91022">
              <a:extLst>
                <a:ext uri="{FF2B5EF4-FFF2-40B4-BE49-F238E27FC236}">
                  <a16:creationId xmlns:a16="http://schemas.microsoft.com/office/drawing/2014/main" id="{ADAD6BE3-DC11-4582-9F68-50D831ADD001}"/>
                </a:ext>
              </a:extLst>
            </p:cNvPr>
            <p:cNvSpPr>
              <a:spLocks noChangeAspect="1"/>
            </p:cNvSpPr>
            <p:nvPr/>
          </p:nvSpPr>
          <p:spPr bwMode="auto">
            <a:xfrm>
              <a:off x="2379533" y="4867348"/>
              <a:ext cx="870506" cy="915667"/>
            </a:xfrm>
            <a:custGeom>
              <a:avLst/>
              <a:gdLst>
                <a:gd name="T0" fmla="*/ 3353 w 5127"/>
                <a:gd name="T1" fmla="*/ 1728 h 5401"/>
                <a:gd name="T2" fmla="*/ 2183 w 5127"/>
                <a:gd name="T3" fmla="*/ 1608 h 5401"/>
                <a:gd name="T4" fmla="*/ 3353 w 5127"/>
                <a:gd name="T5" fmla="*/ 1488 h 5401"/>
                <a:gd name="T6" fmla="*/ 3103 w 5127"/>
                <a:gd name="T7" fmla="*/ 2231 h 5401"/>
                <a:gd name="T8" fmla="*/ 3103 w 5127"/>
                <a:gd name="T9" fmla="*/ 1991 h 5401"/>
                <a:gd name="T10" fmla="*/ 2432 w 5127"/>
                <a:gd name="T11" fmla="*/ 2111 h 5401"/>
                <a:gd name="T12" fmla="*/ 3103 w 5127"/>
                <a:gd name="T13" fmla="*/ 2231 h 5401"/>
                <a:gd name="T14" fmla="*/ 3353 w 5127"/>
                <a:gd name="T15" fmla="*/ 2648 h 5401"/>
                <a:gd name="T16" fmla="*/ 2183 w 5127"/>
                <a:gd name="T17" fmla="*/ 2768 h 5401"/>
                <a:gd name="T18" fmla="*/ 3353 w 5127"/>
                <a:gd name="T19" fmla="*/ 2888 h 5401"/>
                <a:gd name="T20" fmla="*/ 2552 w 5127"/>
                <a:gd name="T21" fmla="*/ 3151 h 5401"/>
                <a:gd name="T22" fmla="*/ 2552 w 5127"/>
                <a:gd name="T23" fmla="*/ 3391 h 5401"/>
                <a:gd name="T24" fmla="*/ 3223 w 5127"/>
                <a:gd name="T25" fmla="*/ 3271 h 5401"/>
                <a:gd name="T26" fmla="*/ 2552 w 5127"/>
                <a:gd name="T27" fmla="*/ 3151 h 5401"/>
                <a:gd name="T28" fmla="*/ 4448 w 5127"/>
                <a:gd name="T29" fmla="*/ 1442 h 5401"/>
                <a:gd name="T30" fmla="*/ 4688 w 5127"/>
                <a:gd name="T31" fmla="*/ 1442 h 5401"/>
                <a:gd name="T32" fmla="*/ 3988 w 5127"/>
                <a:gd name="T33" fmla="*/ 0 h 5401"/>
                <a:gd name="T34" fmla="*/ 0 w 5127"/>
                <a:gd name="T35" fmla="*/ 604 h 5401"/>
                <a:gd name="T36" fmla="*/ 120 w 5127"/>
                <a:gd name="T37" fmla="*/ 1792 h 5401"/>
                <a:gd name="T38" fmla="*/ 686 w 5127"/>
                <a:gd name="T39" fmla="*/ 1672 h 5401"/>
                <a:gd name="T40" fmla="*/ 240 w 5127"/>
                <a:gd name="T41" fmla="*/ 1552 h 5401"/>
                <a:gd name="T42" fmla="*/ 604 w 5127"/>
                <a:gd name="T43" fmla="*/ 240 h 5401"/>
                <a:gd name="T44" fmla="*/ 968 w 5127"/>
                <a:gd name="T45" fmla="*/ 4179 h 5401"/>
                <a:gd name="T46" fmla="*/ 3904 w 5127"/>
                <a:gd name="T47" fmla="*/ 4879 h 5401"/>
                <a:gd name="T48" fmla="*/ 3904 w 5127"/>
                <a:gd name="T49" fmla="*/ 4639 h 5401"/>
                <a:gd name="T50" fmla="*/ 1208 w 5127"/>
                <a:gd name="T51" fmla="*/ 4179 h 5401"/>
                <a:gd name="T52" fmla="*/ 1086 w 5127"/>
                <a:gd name="T53" fmla="*/ 240 h 5401"/>
                <a:gd name="T54" fmla="*/ 4448 w 5127"/>
                <a:gd name="T55" fmla="*/ 700 h 5401"/>
                <a:gd name="T56" fmla="*/ 4568 w 5127"/>
                <a:gd name="T57" fmla="*/ 2000 h 5401"/>
                <a:gd name="T58" fmla="*/ 4568 w 5127"/>
                <a:gd name="T59" fmla="*/ 2240 h 5401"/>
                <a:gd name="T60" fmla="*/ 4887 w 5127"/>
                <a:gd name="T61" fmla="*/ 2340 h 5401"/>
                <a:gd name="T62" fmla="*/ 5007 w 5127"/>
                <a:gd name="T63" fmla="*/ 3838 h 5401"/>
                <a:gd name="T64" fmla="*/ 5127 w 5127"/>
                <a:gd name="T65" fmla="*/ 2340 h 5401"/>
                <a:gd name="T66" fmla="*/ 4568 w 5127"/>
                <a:gd name="T67" fmla="*/ 5139 h 5401"/>
                <a:gd name="T68" fmla="*/ 4448 w 5127"/>
                <a:gd name="T69" fmla="*/ 5281 h 5401"/>
                <a:gd name="T70" fmla="*/ 4688 w 5127"/>
                <a:gd name="T71" fmla="*/ 5281 h 5401"/>
                <a:gd name="T72" fmla="*/ 4568 w 5127"/>
                <a:gd name="T73" fmla="*/ 5139 h 5401"/>
                <a:gd name="T74" fmla="*/ 4448 w 5127"/>
                <a:gd name="T75" fmla="*/ 2559 h 5401"/>
                <a:gd name="T76" fmla="*/ 4568 w 5127"/>
                <a:gd name="T77" fmla="*/ 4974 h 5401"/>
                <a:gd name="T78" fmla="*/ 4688 w 5127"/>
                <a:gd name="T79" fmla="*/ 2559 h 5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127" h="5401">
                  <a:moveTo>
                    <a:pt x="3473" y="1608"/>
                  </a:moveTo>
                  <a:cubicBezTo>
                    <a:pt x="3473" y="1674"/>
                    <a:pt x="3419" y="1728"/>
                    <a:pt x="3353" y="1728"/>
                  </a:cubicBezTo>
                  <a:lnTo>
                    <a:pt x="2303" y="1728"/>
                  </a:lnTo>
                  <a:cubicBezTo>
                    <a:pt x="2236" y="1728"/>
                    <a:pt x="2183" y="1674"/>
                    <a:pt x="2183" y="1608"/>
                  </a:cubicBezTo>
                  <a:cubicBezTo>
                    <a:pt x="2183" y="1542"/>
                    <a:pt x="2236" y="1488"/>
                    <a:pt x="2303" y="1488"/>
                  </a:cubicBezTo>
                  <a:lnTo>
                    <a:pt x="3353" y="1488"/>
                  </a:lnTo>
                  <a:cubicBezTo>
                    <a:pt x="3419" y="1488"/>
                    <a:pt x="3473" y="1542"/>
                    <a:pt x="3473" y="1608"/>
                  </a:cubicBezTo>
                  <a:close/>
                  <a:moveTo>
                    <a:pt x="3103" y="2231"/>
                  </a:moveTo>
                  <a:cubicBezTo>
                    <a:pt x="3170" y="2231"/>
                    <a:pt x="3223" y="2178"/>
                    <a:pt x="3223" y="2111"/>
                  </a:cubicBezTo>
                  <a:cubicBezTo>
                    <a:pt x="3223" y="2045"/>
                    <a:pt x="3170" y="1991"/>
                    <a:pt x="3103" y="1991"/>
                  </a:cubicBezTo>
                  <a:lnTo>
                    <a:pt x="2552" y="1991"/>
                  </a:lnTo>
                  <a:cubicBezTo>
                    <a:pt x="2486" y="1991"/>
                    <a:pt x="2432" y="2045"/>
                    <a:pt x="2432" y="2111"/>
                  </a:cubicBezTo>
                  <a:cubicBezTo>
                    <a:pt x="2432" y="2178"/>
                    <a:pt x="2486" y="2231"/>
                    <a:pt x="2552" y="2231"/>
                  </a:cubicBezTo>
                  <a:lnTo>
                    <a:pt x="3103" y="2231"/>
                  </a:lnTo>
                  <a:close/>
                  <a:moveTo>
                    <a:pt x="3473" y="2768"/>
                  </a:moveTo>
                  <a:cubicBezTo>
                    <a:pt x="3473" y="2701"/>
                    <a:pt x="3419" y="2648"/>
                    <a:pt x="3353" y="2648"/>
                  </a:cubicBezTo>
                  <a:lnTo>
                    <a:pt x="2303" y="2648"/>
                  </a:lnTo>
                  <a:cubicBezTo>
                    <a:pt x="2236" y="2648"/>
                    <a:pt x="2183" y="2701"/>
                    <a:pt x="2183" y="2768"/>
                  </a:cubicBezTo>
                  <a:cubicBezTo>
                    <a:pt x="2183" y="2834"/>
                    <a:pt x="2236" y="2888"/>
                    <a:pt x="2303" y="2888"/>
                  </a:cubicBezTo>
                  <a:lnTo>
                    <a:pt x="3353" y="2888"/>
                  </a:lnTo>
                  <a:cubicBezTo>
                    <a:pt x="3419" y="2888"/>
                    <a:pt x="3473" y="2834"/>
                    <a:pt x="3473" y="2768"/>
                  </a:cubicBezTo>
                  <a:close/>
                  <a:moveTo>
                    <a:pt x="2552" y="3151"/>
                  </a:moveTo>
                  <a:cubicBezTo>
                    <a:pt x="2486" y="3151"/>
                    <a:pt x="2432" y="3205"/>
                    <a:pt x="2432" y="3271"/>
                  </a:cubicBezTo>
                  <a:cubicBezTo>
                    <a:pt x="2432" y="3338"/>
                    <a:pt x="2486" y="3391"/>
                    <a:pt x="2552" y="3391"/>
                  </a:cubicBezTo>
                  <a:lnTo>
                    <a:pt x="3103" y="3391"/>
                  </a:lnTo>
                  <a:cubicBezTo>
                    <a:pt x="3170" y="3391"/>
                    <a:pt x="3223" y="3338"/>
                    <a:pt x="3223" y="3271"/>
                  </a:cubicBezTo>
                  <a:cubicBezTo>
                    <a:pt x="3223" y="3205"/>
                    <a:pt x="3170" y="3151"/>
                    <a:pt x="3103" y="3151"/>
                  </a:cubicBezTo>
                  <a:lnTo>
                    <a:pt x="2552" y="3151"/>
                  </a:lnTo>
                  <a:close/>
                  <a:moveTo>
                    <a:pt x="4448" y="700"/>
                  </a:moveTo>
                  <a:lnTo>
                    <a:pt x="4448" y="1442"/>
                  </a:lnTo>
                  <a:cubicBezTo>
                    <a:pt x="4448" y="1509"/>
                    <a:pt x="4501" y="1562"/>
                    <a:pt x="4568" y="1562"/>
                  </a:cubicBezTo>
                  <a:cubicBezTo>
                    <a:pt x="4634" y="1562"/>
                    <a:pt x="4688" y="1509"/>
                    <a:pt x="4688" y="1442"/>
                  </a:cubicBezTo>
                  <a:lnTo>
                    <a:pt x="4688" y="700"/>
                  </a:lnTo>
                  <a:cubicBezTo>
                    <a:pt x="4688" y="314"/>
                    <a:pt x="4374" y="0"/>
                    <a:pt x="3988" y="0"/>
                  </a:cubicBezTo>
                  <a:lnTo>
                    <a:pt x="604" y="0"/>
                  </a:lnTo>
                  <a:cubicBezTo>
                    <a:pt x="271" y="0"/>
                    <a:pt x="0" y="271"/>
                    <a:pt x="0" y="604"/>
                  </a:cubicBezTo>
                  <a:lnTo>
                    <a:pt x="0" y="1672"/>
                  </a:lnTo>
                  <a:cubicBezTo>
                    <a:pt x="0" y="1738"/>
                    <a:pt x="53" y="1792"/>
                    <a:pt x="120" y="1792"/>
                  </a:cubicBezTo>
                  <a:lnTo>
                    <a:pt x="566" y="1792"/>
                  </a:lnTo>
                  <a:cubicBezTo>
                    <a:pt x="632" y="1792"/>
                    <a:pt x="686" y="1738"/>
                    <a:pt x="686" y="1672"/>
                  </a:cubicBezTo>
                  <a:cubicBezTo>
                    <a:pt x="686" y="1606"/>
                    <a:pt x="632" y="1552"/>
                    <a:pt x="566" y="1552"/>
                  </a:cubicBezTo>
                  <a:lnTo>
                    <a:pt x="240" y="1552"/>
                  </a:lnTo>
                  <a:lnTo>
                    <a:pt x="240" y="604"/>
                  </a:lnTo>
                  <a:cubicBezTo>
                    <a:pt x="240" y="403"/>
                    <a:pt x="403" y="240"/>
                    <a:pt x="604" y="240"/>
                  </a:cubicBezTo>
                  <a:cubicBezTo>
                    <a:pt x="805" y="240"/>
                    <a:pt x="968" y="403"/>
                    <a:pt x="968" y="604"/>
                  </a:cubicBezTo>
                  <a:lnTo>
                    <a:pt x="968" y="4179"/>
                  </a:lnTo>
                  <a:cubicBezTo>
                    <a:pt x="968" y="4565"/>
                    <a:pt x="1282" y="4879"/>
                    <a:pt x="1668" y="4879"/>
                  </a:cubicBezTo>
                  <a:lnTo>
                    <a:pt x="3904" y="4879"/>
                  </a:lnTo>
                  <a:cubicBezTo>
                    <a:pt x="3970" y="4879"/>
                    <a:pt x="4024" y="4825"/>
                    <a:pt x="4024" y="4759"/>
                  </a:cubicBezTo>
                  <a:cubicBezTo>
                    <a:pt x="4024" y="4693"/>
                    <a:pt x="3970" y="4639"/>
                    <a:pt x="3904" y="4639"/>
                  </a:cubicBezTo>
                  <a:lnTo>
                    <a:pt x="1668" y="4639"/>
                  </a:lnTo>
                  <a:cubicBezTo>
                    <a:pt x="1415" y="4639"/>
                    <a:pt x="1208" y="4433"/>
                    <a:pt x="1208" y="4179"/>
                  </a:cubicBezTo>
                  <a:lnTo>
                    <a:pt x="1208" y="604"/>
                  </a:lnTo>
                  <a:cubicBezTo>
                    <a:pt x="1208" y="468"/>
                    <a:pt x="1163" y="341"/>
                    <a:pt x="1086" y="240"/>
                  </a:cubicBezTo>
                  <a:lnTo>
                    <a:pt x="3988" y="240"/>
                  </a:lnTo>
                  <a:cubicBezTo>
                    <a:pt x="4241" y="240"/>
                    <a:pt x="4448" y="446"/>
                    <a:pt x="4448" y="700"/>
                  </a:cubicBezTo>
                  <a:close/>
                  <a:moveTo>
                    <a:pt x="4787" y="2000"/>
                  </a:moveTo>
                  <a:lnTo>
                    <a:pt x="4568" y="2000"/>
                  </a:lnTo>
                  <a:cubicBezTo>
                    <a:pt x="4501" y="2000"/>
                    <a:pt x="4448" y="2054"/>
                    <a:pt x="4448" y="2120"/>
                  </a:cubicBezTo>
                  <a:cubicBezTo>
                    <a:pt x="4448" y="2187"/>
                    <a:pt x="4501" y="2240"/>
                    <a:pt x="4568" y="2240"/>
                  </a:cubicBezTo>
                  <a:lnTo>
                    <a:pt x="4787" y="2240"/>
                  </a:lnTo>
                  <a:cubicBezTo>
                    <a:pt x="4842" y="2240"/>
                    <a:pt x="4887" y="2285"/>
                    <a:pt x="4887" y="2340"/>
                  </a:cubicBezTo>
                  <a:lnTo>
                    <a:pt x="4887" y="3718"/>
                  </a:lnTo>
                  <a:cubicBezTo>
                    <a:pt x="4887" y="3785"/>
                    <a:pt x="4941" y="3838"/>
                    <a:pt x="5007" y="3838"/>
                  </a:cubicBezTo>
                  <a:cubicBezTo>
                    <a:pt x="5073" y="3838"/>
                    <a:pt x="5127" y="3785"/>
                    <a:pt x="5127" y="3718"/>
                  </a:cubicBezTo>
                  <a:lnTo>
                    <a:pt x="5127" y="2340"/>
                  </a:lnTo>
                  <a:cubicBezTo>
                    <a:pt x="5127" y="2153"/>
                    <a:pt x="4975" y="2000"/>
                    <a:pt x="4787" y="2000"/>
                  </a:cubicBezTo>
                  <a:close/>
                  <a:moveTo>
                    <a:pt x="4568" y="5139"/>
                  </a:moveTo>
                  <a:cubicBezTo>
                    <a:pt x="4501" y="5139"/>
                    <a:pt x="4448" y="5193"/>
                    <a:pt x="4448" y="5259"/>
                  </a:cubicBezTo>
                  <a:lnTo>
                    <a:pt x="4448" y="5281"/>
                  </a:lnTo>
                  <a:cubicBezTo>
                    <a:pt x="4448" y="5347"/>
                    <a:pt x="4501" y="5401"/>
                    <a:pt x="4568" y="5401"/>
                  </a:cubicBezTo>
                  <a:cubicBezTo>
                    <a:pt x="4634" y="5401"/>
                    <a:pt x="4688" y="5347"/>
                    <a:pt x="4688" y="5281"/>
                  </a:cubicBezTo>
                  <a:lnTo>
                    <a:pt x="4688" y="5259"/>
                  </a:lnTo>
                  <a:cubicBezTo>
                    <a:pt x="4688" y="5193"/>
                    <a:pt x="4634" y="5139"/>
                    <a:pt x="4568" y="5139"/>
                  </a:cubicBezTo>
                  <a:close/>
                  <a:moveTo>
                    <a:pt x="4568" y="2439"/>
                  </a:moveTo>
                  <a:cubicBezTo>
                    <a:pt x="4501" y="2439"/>
                    <a:pt x="4448" y="2492"/>
                    <a:pt x="4448" y="2559"/>
                  </a:cubicBezTo>
                  <a:lnTo>
                    <a:pt x="4448" y="4854"/>
                  </a:lnTo>
                  <a:cubicBezTo>
                    <a:pt x="4448" y="4920"/>
                    <a:pt x="4501" y="4974"/>
                    <a:pt x="4568" y="4974"/>
                  </a:cubicBezTo>
                  <a:cubicBezTo>
                    <a:pt x="4634" y="4974"/>
                    <a:pt x="4688" y="4920"/>
                    <a:pt x="4688" y="4854"/>
                  </a:cubicBezTo>
                  <a:lnTo>
                    <a:pt x="4688" y="2559"/>
                  </a:lnTo>
                  <a:cubicBezTo>
                    <a:pt x="4688" y="2492"/>
                    <a:pt x="4634" y="2439"/>
                    <a:pt x="4568" y="2439"/>
                  </a:cubicBezTo>
                  <a:close/>
                </a:path>
              </a:pathLst>
            </a:custGeom>
            <a:solidFill>
              <a:schemeClr val="bg1">
                <a:lumMod val="85000"/>
              </a:schemeClr>
            </a:solidFill>
            <a:ln>
              <a:noFill/>
            </a:ln>
          </p:spPr>
          <p:txBody>
            <a:bodyPr/>
            <a:lstStyle/>
            <a:p>
              <a:endParaRPr lang="zh-CN" altLang="en-US">
                <a:cs typeface="+mn-ea"/>
                <a:sym typeface="+mn-lt"/>
              </a:endParaRPr>
            </a:p>
          </p:txBody>
        </p:sp>
      </p:grpSp>
    </p:spTree>
    <p:custDataLst>
      <p:tags r:id="rId2"/>
    </p:custDataLst>
    <p:extLst>
      <p:ext uri="{BB962C8B-B14F-4D97-AF65-F5344CB8AC3E}">
        <p14:creationId xmlns:p14="http://schemas.microsoft.com/office/powerpoint/2010/main" val="9119331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a:t>物料管理</a:t>
            </a:r>
          </a:p>
        </p:txBody>
      </p:sp>
      <p:sp>
        <p:nvSpPr>
          <p:cNvPr id="6" name="文本占位符 5"/>
          <p:cNvSpPr>
            <a:spLocks noGrp="1"/>
          </p:cNvSpPr>
          <p:nvPr>
            <p:ph type="body" idx="1"/>
          </p:nvPr>
        </p:nvSpPr>
        <p:spPr/>
        <p:txBody>
          <a:bodyPr/>
          <a:lstStyle/>
          <a:p>
            <a:pPr lvl="0"/>
            <a:r>
              <a:rPr lang="en-US" altLang="zh-CN" dirty="0"/>
              <a:t>Supporting text here.</a:t>
            </a:r>
          </a:p>
          <a:p>
            <a:pPr lvl="0"/>
            <a:r>
              <a:rPr lang="en-US" altLang="zh-CN" dirty="0"/>
              <a:t>When you copy &amp; paste, choose "keep text only" option.</a:t>
            </a:r>
            <a:endParaRPr lang="zh-CN" altLang="en-US" dirty="0"/>
          </a:p>
        </p:txBody>
      </p:sp>
      <p:sp>
        <p:nvSpPr>
          <p:cNvPr id="9" name="文本框 8">
            <a:extLst>
              <a:ext uri="{FF2B5EF4-FFF2-40B4-BE49-F238E27FC236}">
                <a16:creationId xmlns:a16="http://schemas.microsoft.com/office/drawing/2014/main" id="{04F69230-F3A6-4586-9371-A858F4763E9F}"/>
              </a:ext>
            </a:extLst>
          </p:cNvPr>
          <p:cNvSpPr txBox="1"/>
          <p:nvPr/>
        </p:nvSpPr>
        <p:spPr>
          <a:xfrm>
            <a:off x="6220873" y="2231063"/>
            <a:ext cx="1348327" cy="1197937"/>
          </a:xfrm>
          <a:prstGeom prst="rect">
            <a:avLst/>
          </a:prstGeom>
          <a:noFill/>
          <a:ln w="117475">
            <a:noFill/>
          </a:ln>
        </p:spPr>
        <p:txBody>
          <a:bodyPr wrap="none" rtlCol="0">
            <a:prstTxWarp prst="textPlain">
              <a:avLst/>
            </a:prstTxWarp>
            <a:spAutoFit/>
          </a:bodyPr>
          <a:lstStyle/>
          <a:p>
            <a:r>
              <a:rPr lang="en-US" altLang="zh-CN" spc="100" dirty="0">
                <a:solidFill>
                  <a:schemeClr val="accent1"/>
                </a:solidFill>
                <a:latin typeface="Impact" panose="020B0806030902050204" pitchFamily="34" charset="0"/>
                <a:cs typeface="Arial" panose="020B0604020202020204" pitchFamily="34" charset="0"/>
              </a:rPr>
              <a:t>/04</a:t>
            </a:r>
            <a:endParaRPr lang="zh-CN" altLang="en-US" spc="100" dirty="0">
              <a:solidFill>
                <a:schemeClr val="accent1"/>
              </a:solidFill>
              <a:latin typeface="Impact" panose="020B080603090205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976574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F5592C-255D-433F-8125-698E99B5A828}"/>
              </a:ext>
            </a:extLst>
          </p:cNvPr>
          <p:cNvSpPr txBox="1">
            <a:spLocks/>
          </p:cNvSpPr>
          <p:nvPr/>
        </p:nvSpPr>
        <p:spPr>
          <a:xfrm>
            <a:off x="660400" y="0"/>
            <a:ext cx="10858500" cy="1028700"/>
          </a:xfrm>
          <a:prstGeom prst="rect">
            <a:avLst/>
          </a:prstGeom>
        </p:spPr>
        <p:txBody>
          <a:bodyPr vert="horz" lIns="91440" tIns="45720" rIns="91440" bIns="45720" rtlCol="0" anchor="b">
            <a:normAutofit/>
          </a:bodyPr>
          <a:lstStyle>
            <a:lvl1pPr algn="l" defTabSz="914354"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物料管理（费用：</a:t>
            </a:r>
            <a:r>
              <a:rPr lang="en-US" altLang="zh-CN" sz="2800" b="1" dirty="0"/>
              <a:t>3</a:t>
            </a:r>
            <a:r>
              <a:rPr lang="zh-CN" altLang="en-US" sz="2800" b="1" dirty="0"/>
              <a:t>月，</a:t>
            </a:r>
            <a:r>
              <a:rPr lang="en-US" altLang="zh-CN" sz="2800" b="1" dirty="0"/>
              <a:t>5</a:t>
            </a:r>
            <a:r>
              <a:rPr lang="zh-CN" altLang="en-US" sz="2800" b="1" dirty="0"/>
              <a:t>月，</a:t>
            </a:r>
            <a:r>
              <a:rPr lang="en-US" altLang="zh-CN" sz="2800" b="1" dirty="0"/>
              <a:t>7</a:t>
            </a:r>
            <a:r>
              <a:rPr lang="zh-CN" altLang="en-US" sz="2800" b="1" dirty="0"/>
              <a:t>月）</a:t>
            </a:r>
          </a:p>
        </p:txBody>
      </p:sp>
      <p:sp>
        <p:nvSpPr>
          <p:cNvPr id="11" name="Rectangle 10">
            <a:extLst>
              <a:ext uri="{FF2B5EF4-FFF2-40B4-BE49-F238E27FC236}">
                <a16:creationId xmlns:a16="http://schemas.microsoft.com/office/drawing/2014/main" id="{2BC5D32A-F0AD-4B9B-BAA6-CE8E74799217}"/>
              </a:ext>
            </a:extLst>
          </p:cNvPr>
          <p:cNvSpPr>
            <a:spLocks noChangeArrowheads="1"/>
          </p:cNvSpPr>
          <p:nvPr/>
        </p:nvSpPr>
        <p:spPr bwMode="auto">
          <a:xfrm>
            <a:off x="809622" y="2219171"/>
            <a:ext cx="3659316" cy="17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 name="Right Arrow 16">
            <a:extLst>
              <a:ext uri="{FF2B5EF4-FFF2-40B4-BE49-F238E27FC236}">
                <a16:creationId xmlns:a16="http://schemas.microsoft.com/office/drawing/2014/main" id="{C021B51C-EB3D-4164-A370-0F99529F4A83}"/>
              </a:ext>
            </a:extLst>
          </p:cNvPr>
          <p:cNvSpPr/>
          <p:nvPr/>
        </p:nvSpPr>
        <p:spPr>
          <a:xfrm>
            <a:off x="4284309" y="3338119"/>
            <a:ext cx="174147" cy="156344"/>
          </a:xfrm>
          <a:custGeom>
            <a:avLst/>
            <a:gdLst>
              <a:gd name="T0" fmla="*/ 4048 w 6714"/>
              <a:gd name="T1" fmla="*/ 194 h 6036"/>
              <a:gd name="T2" fmla="*/ 3696 w 6714"/>
              <a:gd name="T3" fmla="*/ 340 h 6036"/>
              <a:gd name="T4" fmla="*/ 3696 w 6714"/>
              <a:gd name="T5" fmla="*/ 1283 h 6036"/>
              <a:gd name="T6" fmla="*/ 199 w 6714"/>
              <a:gd name="T7" fmla="*/ 1283 h 6036"/>
              <a:gd name="T8" fmla="*/ 0 w 6714"/>
              <a:gd name="T9" fmla="*/ 1482 h 6036"/>
              <a:gd name="T10" fmla="*/ 0 w 6714"/>
              <a:gd name="T11" fmla="*/ 4553 h 6036"/>
              <a:gd name="T12" fmla="*/ 199 w 6714"/>
              <a:gd name="T13" fmla="*/ 4752 h 6036"/>
              <a:gd name="T14" fmla="*/ 3696 w 6714"/>
              <a:gd name="T15" fmla="*/ 4752 h 6036"/>
              <a:gd name="T16" fmla="*/ 3696 w 6714"/>
              <a:gd name="T17" fmla="*/ 5696 h 6036"/>
              <a:gd name="T18" fmla="*/ 4048 w 6714"/>
              <a:gd name="T19" fmla="*/ 5842 h 6036"/>
              <a:gd name="T20" fmla="*/ 6520 w 6714"/>
              <a:gd name="T21" fmla="*/ 3369 h 6036"/>
              <a:gd name="T22" fmla="*/ 6520 w 6714"/>
              <a:gd name="T23" fmla="*/ 2666 h 6036"/>
              <a:gd name="T24" fmla="*/ 4048 w 6714"/>
              <a:gd name="T25" fmla="*/ 194 h 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14" h="6036">
                <a:moveTo>
                  <a:pt x="4048" y="194"/>
                </a:moveTo>
                <a:cubicBezTo>
                  <a:pt x="3853" y="0"/>
                  <a:pt x="3696" y="65"/>
                  <a:pt x="3696" y="340"/>
                </a:cubicBezTo>
                <a:lnTo>
                  <a:pt x="3696" y="1283"/>
                </a:lnTo>
                <a:lnTo>
                  <a:pt x="199" y="1283"/>
                </a:lnTo>
                <a:cubicBezTo>
                  <a:pt x="89" y="1283"/>
                  <a:pt x="0" y="1372"/>
                  <a:pt x="0" y="1482"/>
                </a:cubicBezTo>
                <a:lnTo>
                  <a:pt x="0" y="4553"/>
                </a:lnTo>
                <a:cubicBezTo>
                  <a:pt x="0" y="4663"/>
                  <a:pt x="89" y="4752"/>
                  <a:pt x="199" y="4752"/>
                </a:cubicBezTo>
                <a:lnTo>
                  <a:pt x="3696" y="4752"/>
                </a:lnTo>
                <a:lnTo>
                  <a:pt x="3696" y="5696"/>
                </a:lnTo>
                <a:cubicBezTo>
                  <a:pt x="3696" y="5971"/>
                  <a:pt x="3853" y="6036"/>
                  <a:pt x="4048" y="5842"/>
                </a:cubicBezTo>
                <a:lnTo>
                  <a:pt x="6520" y="3369"/>
                </a:lnTo>
                <a:cubicBezTo>
                  <a:pt x="6714" y="3175"/>
                  <a:pt x="6714" y="2860"/>
                  <a:pt x="6520" y="2666"/>
                </a:cubicBezTo>
                <a:lnTo>
                  <a:pt x="4048" y="194"/>
                </a:lnTo>
                <a:close/>
              </a:path>
            </a:pathLst>
          </a:custGeom>
          <a:solidFill>
            <a:srgbClr val="867B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ight Arrow 751">
            <a:extLst>
              <a:ext uri="{FF2B5EF4-FFF2-40B4-BE49-F238E27FC236}">
                <a16:creationId xmlns:a16="http://schemas.microsoft.com/office/drawing/2014/main" id="{8D5D0434-723B-4C8A-883D-A45612FC696B}"/>
              </a:ext>
            </a:extLst>
          </p:cNvPr>
          <p:cNvSpPr/>
          <p:nvPr/>
        </p:nvSpPr>
        <p:spPr>
          <a:xfrm>
            <a:off x="7720848" y="3338119"/>
            <a:ext cx="174147" cy="156344"/>
          </a:xfrm>
          <a:custGeom>
            <a:avLst/>
            <a:gdLst>
              <a:gd name="T0" fmla="*/ 4048 w 6714"/>
              <a:gd name="T1" fmla="*/ 194 h 6036"/>
              <a:gd name="T2" fmla="*/ 3696 w 6714"/>
              <a:gd name="T3" fmla="*/ 340 h 6036"/>
              <a:gd name="T4" fmla="*/ 3696 w 6714"/>
              <a:gd name="T5" fmla="*/ 1283 h 6036"/>
              <a:gd name="T6" fmla="*/ 199 w 6714"/>
              <a:gd name="T7" fmla="*/ 1283 h 6036"/>
              <a:gd name="T8" fmla="*/ 0 w 6714"/>
              <a:gd name="T9" fmla="*/ 1482 h 6036"/>
              <a:gd name="T10" fmla="*/ 0 w 6714"/>
              <a:gd name="T11" fmla="*/ 4553 h 6036"/>
              <a:gd name="T12" fmla="*/ 199 w 6714"/>
              <a:gd name="T13" fmla="*/ 4752 h 6036"/>
              <a:gd name="T14" fmla="*/ 3696 w 6714"/>
              <a:gd name="T15" fmla="*/ 4752 h 6036"/>
              <a:gd name="T16" fmla="*/ 3696 w 6714"/>
              <a:gd name="T17" fmla="*/ 5696 h 6036"/>
              <a:gd name="T18" fmla="*/ 4048 w 6714"/>
              <a:gd name="T19" fmla="*/ 5842 h 6036"/>
              <a:gd name="T20" fmla="*/ 6520 w 6714"/>
              <a:gd name="T21" fmla="*/ 3369 h 6036"/>
              <a:gd name="T22" fmla="*/ 6520 w 6714"/>
              <a:gd name="T23" fmla="*/ 2666 h 6036"/>
              <a:gd name="T24" fmla="*/ 4048 w 6714"/>
              <a:gd name="T25" fmla="*/ 194 h 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14" h="6036">
                <a:moveTo>
                  <a:pt x="4048" y="194"/>
                </a:moveTo>
                <a:cubicBezTo>
                  <a:pt x="3853" y="0"/>
                  <a:pt x="3696" y="65"/>
                  <a:pt x="3696" y="340"/>
                </a:cubicBezTo>
                <a:lnTo>
                  <a:pt x="3696" y="1283"/>
                </a:lnTo>
                <a:lnTo>
                  <a:pt x="199" y="1283"/>
                </a:lnTo>
                <a:cubicBezTo>
                  <a:pt x="89" y="1283"/>
                  <a:pt x="0" y="1372"/>
                  <a:pt x="0" y="1482"/>
                </a:cubicBezTo>
                <a:lnTo>
                  <a:pt x="0" y="4553"/>
                </a:lnTo>
                <a:cubicBezTo>
                  <a:pt x="0" y="4663"/>
                  <a:pt x="89" y="4752"/>
                  <a:pt x="199" y="4752"/>
                </a:cubicBezTo>
                <a:lnTo>
                  <a:pt x="3696" y="4752"/>
                </a:lnTo>
                <a:lnTo>
                  <a:pt x="3696" y="5696"/>
                </a:lnTo>
                <a:cubicBezTo>
                  <a:pt x="3696" y="5971"/>
                  <a:pt x="3853" y="6036"/>
                  <a:pt x="4048" y="5842"/>
                </a:cubicBezTo>
                <a:lnTo>
                  <a:pt x="6520" y="3369"/>
                </a:lnTo>
                <a:cubicBezTo>
                  <a:pt x="6714" y="3175"/>
                  <a:pt x="6714" y="2860"/>
                  <a:pt x="6520" y="2666"/>
                </a:cubicBezTo>
                <a:lnTo>
                  <a:pt x="4048" y="194"/>
                </a:lnTo>
                <a:close/>
              </a:path>
            </a:pathLst>
          </a:custGeom>
          <a:solidFill>
            <a:srgbClr val="867B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矩形 13">
            <a:extLst>
              <a:ext uri="{FF2B5EF4-FFF2-40B4-BE49-F238E27FC236}">
                <a16:creationId xmlns:a16="http://schemas.microsoft.com/office/drawing/2014/main" id="{997E78F4-BFA2-4098-92B0-482EF7B5A87E}"/>
              </a:ext>
            </a:extLst>
          </p:cNvPr>
          <p:cNvSpPr/>
          <p:nvPr/>
        </p:nvSpPr>
        <p:spPr>
          <a:xfrm>
            <a:off x="1158910" y="1311215"/>
            <a:ext cx="2553576" cy="415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3</a:t>
            </a:r>
            <a:r>
              <a:rPr lang="zh-CN" altLang="en-US" dirty="0"/>
              <a:t>月</a:t>
            </a:r>
          </a:p>
        </p:txBody>
      </p:sp>
      <p:sp>
        <p:nvSpPr>
          <p:cNvPr id="15" name="矩形 14">
            <a:extLst>
              <a:ext uri="{FF2B5EF4-FFF2-40B4-BE49-F238E27FC236}">
                <a16:creationId xmlns:a16="http://schemas.microsoft.com/office/drawing/2014/main" id="{1F6FC3FE-A9DE-4147-8397-058D37263A36}"/>
              </a:ext>
            </a:extLst>
          </p:cNvPr>
          <p:cNvSpPr/>
          <p:nvPr/>
        </p:nvSpPr>
        <p:spPr>
          <a:xfrm>
            <a:off x="4733415" y="1303618"/>
            <a:ext cx="2553576" cy="415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5</a:t>
            </a:r>
            <a:r>
              <a:rPr lang="zh-CN" altLang="en-US" dirty="0"/>
              <a:t>月</a:t>
            </a:r>
          </a:p>
        </p:txBody>
      </p:sp>
      <p:sp>
        <p:nvSpPr>
          <p:cNvPr id="16" name="矩形 15">
            <a:extLst>
              <a:ext uri="{FF2B5EF4-FFF2-40B4-BE49-F238E27FC236}">
                <a16:creationId xmlns:a16="http://schemas.microsoft.com/office/drawing/2014/main" id="{7095B001-F0F2-4E79-91A4-1CA5EABB13C8}"/>
              </a:ext>
            </a:extLst>
          </p:cNvPr>
          <p:cNvSpPr/>
          <p:nvPr/>
        </p:nvSpPr>
        <p:spPr>
          <a:xfrm>
            <a:off x="8505639" y="1307713"/>
            <a:ext cx="2553576" cy="415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7</a:t>
            </a:r>
            <a:r>
              <a:rPr lang="zh-CN" altLang="en-US" dirty="0"/>
              <a:t>月</a:t>
            </a:r>
          </a:p>
        </p:txBody>
      </p:sp>
      <p:sp>
        <p:nvSpPr>
          <p:cNvPr id="17" name="矩形 16">
            <a:extLst>
              <a:ext uri="{FF2B5EF4-FFF2-40B4-BE49-F238E27FC236}">
                <a16:creationId xmlns:a16="http://schemas.microsoft.com/office/drawing/2014/main" id="{5C2D8EBD-3557-4191-BDB7-39629443732D}"/>
              </a:ext>
            </a:extLst>
          </p:cNvPr>
          <p:cNvSpPr/>
          <p:nvPr/>
        </p:nvSpPr>
        <p:spPr>
          <a:xfrm>
            <a:off x="1158910" y="2070500"/>
            <a:ext cx="2553576" cy="29387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含装修：</a:t>
            </a:r>
            <a:r>
              <a:rPr lang="en-US" altLang="zh-CN" dirty="0"/>
              <a:t>71523.55</a:t>
            </a:r>
            <a:r>
              <a:rPr lang="zh-CN" altLang="en-US" dirty="0"/>
              <a:t>元</a:t>
            </a:r>
            <a:endParaRPr lang="en-US" altLang="zh-CN" dirty="0"/>
          </a:p>
        </p:txBody>
      </p:sp>
      <p:sp>
        <p:nvSpPr>
          <p:cNvPr id="18" name="矩形 17">
            <a:extLst>
              <a:ext uri="{FF2B5EF4-FFF2-40B4-BE49-F238E27FC236}">
                <a16:creationId xmlns:a16="http://schemas.microsoft.com/office/drawing/2014/main" id="{29FC341C-CFE1-4D2A-89BB-94895C0EE961}"/>
              </a:ext>
            </a:extLst>
          </p:cNvPr>
          <p:cNvSpPr/>
          <p:nvPr/>
        </p:nvSpPr>
        <p:spPr>
          <a:xfrm>
            <a:off x="4733415" y="2070500"/>
            <a:ext cx="2553576" cy="29387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费用：</a:t>
            </a:r>
            <a:r>
              <a:rPr lang="en-US" altLang="zh-CN" dirty="0"/>
              <a:t>1262.43</a:t>
            </a:r>
            <a:r>
              <a:rPr lang="zh-CN" altLang="en-US" dirty="0"/>
              <a:t>元</a:t>
            </a:r>
          </a:p>
        </p:txBody>
      </p:sp>
      <p:sp>
        <p:nvSpPr>
          <p:cNvPr id="19" name="矩形 18">
            <a:extLst>
              <a:ext uri="{FF2B5EF4-FFF2-40B4-BE49-F238E27FC236}">
                <a16:creationId xmlns:a16="http://schemas.microsoft.com/office/drawing/2014/main" id="{0FB8E5A3-8145-4E38-B8A1-91FE80729BE0}"/>
              </a:ext>
            </a:extLst>
          </p:cNvPr>
          <p:cNvSpPr/>
          <p:nvPr/>
        </p:nvSpPr>
        <p:spPr>
          <a:xfrm>
            <a:off x="8505639" y="2070500"/>
            <a:ext cx="2553576" cy="29387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a:p>
          <a:p>
            <a:pPr algn="ctr"/>
            <a:r>
              <a:rPr lang="zh-CN" altLang="en-US" dirty="0"/>
              <a:t>费用：</a:t>
            </a:r>
            <a:r>
              <a:rPr lang="en-US" altLang="zh-CN" dirty="0"/>
              <a:t>1540.4</a:t>
            </a:r>
            <a:r>
              <a:rPr lang="zh-CN" altLang="en-US" dirty="0"/>
              <a:t>元</a:t>
            </a:r>
          </a:p>
        </p:txBody>
      </p:sp>
    </p:spTree>
    <p:custDataLst>
      <p:tags r:id="rId1"/>
    </p:custDataLst>
    <p:extLst>
      <p:ext uri="{BB962C8B-B14F-4D97-AF65-F5344CB8AC3E}">
        <p14:creationId xmlns:p14="http://schemas.microsoft.com/office/powerpoint/2010/main" val="3005386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F5592C-255D-433F-8125-698E99B5A828}"/>
              </a:ext>
            </a:extLst>
          </p:cNvPr>
          <p:cNvSpPr txBox="1">
            <a:spLocks/>
          </p:cNvSpPr>
          <p:nvPr/>
        </p:nvSpPr>
        <p:spPr>
          <a:xfrm>
            <a:off x="660400" y="0"/>
            <a:ext cx="10858500" cy="1028700"/>
          </a:xfrm>
          <a:prstGeom prst="rect">
            <a:avLst/>
          </a:prstGeom>
        </p:spPr>
        <p:txBody>
          <a:bodyPr vert="horz" lIns="91440" tIns="45720" rIns="91440" bIns="45720" rtlCol="0" anchor="b">
            <a:normAutofit/>
          </a:bodyPr>
          <a:lstStyle>
            <a:lvl1pPr algn="l" defTabSz="914354"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营收及支出</a:t>
            </a:r>
          </a:p>
        </p:txBody>
      </p:sp>
      <p:sp>
        <p:nvSpPr>
          <p:cNvPr id="11" name="Rectangle 10">
            <a:extLst>
              <a:ext uri="{FF2B5EF4-FFF2-40B4-BE49-F238E27FC236}">
                <a16:creationId xmlns:a16="http://schemas.microsoft.com/office/drawing/2014/main" id="{2BC5D32A-F0AD-4B9B-BAA6-CE8E74799217}"/>
              </a:ext>
            </a:extLst>
          </p:cNvPr>
          <p:cNvSpPr>
            <a:spLocks noChangeArrowheads="1"/>
          </p:cNvSpPr>
          <p:nvPr/>
        </p:nvSpPr>
        <p:spPr bwMode="auto">
          <a:xfrm>
            <a:off x="809622" y="2219171"/>
            <a:ext cx="3659316" cy="17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 name="Right Arrow 16">
            <a:extLst>
              <a:ext uri="{FF2B5EF4-FFF2-40B4-BE49-F238E27FC236}">
                <a16:creationId xmlns:a16="http://schemas.microsoft.com/office/drawing/2014/main" id="{C021B51C-EB3D-4164-A370-0F99529F4A83}"/>
              </a:ext>
            </a:extLst>
          </p:cNvPr>
          <p:cNvSpPr/>
          <p:nvPr/>
        </p:nvSpPr>
        <p:spPr>
          <a:xfrm>
            <a:off x="3848100" y="3662065"/>
            <a:ext cx="739139" cy="156344"/>
          </a:xfrm>
          <a:custGeom>
            <a:avLst/>
            <a:gdLst>
              <a:gd name="T0" fmla="*/ 4048 w 6714"/>
              <a:gd name="T1" fmla="*/ 194 h 6036"/>
              <a:gd name="T2" fmla="*/ 3696 w 6714"/>
              <a:gd name="T3" fmla="*/ 340 h 6036"/>
              <a:gd name="T4" fmla="*/ 3696 w 6714"/>
              <a:gd name="T5" fmla="*/ 1283 h 6036"/>
              <a:gd name="T6" fmla="*/ 199 w 6714"/>
              <a:gd name="T7" fmla="*/ 1283 h 6036"/>
              <a:gd name="T8" fmla="*/ 0 w 6714"/>
              <a:gd name="T9" fmla="*/ 1482 h 6036"/>
              <a:gd name="T10" fmla="*/ 0 w 6714"/>
              <a:gd name="T11" fmla="*/ 4553 h 6036"/>
              <a:gd name="T12" fmla="*/ 199 w 6714"/>
              <a:gd name="T13" fmla="*/ 4752 h 6036"/>
              <a:gd name="T14" fmla="*/ 3696 w 6714"/>
              <a:gd name="T15" fmla="*/ 4752 h 6036"/>
              <a:gd name="T16" fmla="*/ 3696 w 6714"/>
              <a:gd name="T17" fmla="*/ 5696 h 6036"/>
              <a:gd name="T18" fmla="*/ 4048 w 6714"/>
              <a:gd name="T19" fmla="*/ 5842 h 6036"/>
              <a:gd name="T20" fmla="*/ 6520 w 6714"/>
              <a:gd name="T21" fmla="*/ 3369 h 6036"/>
              <a:gd name="T22" fmla="*/ 6520 w 6714"/>
              <a:gd name="T23" fmla="*/ 2666 h 6036"/>
              <a:gd name="T24" fmla="*/ 4048 w 6714"/>
              <a:gd name="T25" fmla="*/ 194 h 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14" h="6036">
                <a:moveTo>
                  <a:pt x="4048" y="194"/>
                </a:moveTo>
                <a:cubicBezTo>
                  <a:pt x="3853" y="0"/>
                  <a:pt x="3696" y="65"/>
                  <a:pt x="3696" y="340"/>
                </a:cubicBezTo>
                <a:lnTo>
                  <a:pt x="3696" y="1283"/>
                </a:lnTo>
                <a:lnTo>
                  <a:pt x="199" y="1283"/>
                </a:lnTo>
                <a:cubicBezTo>
                  <a:pt x="89" y="1283"/>
                  <a:pt x="0" y="1372"/>
                  <a:pt x="0" y="1482"/>
                </a:cubicBezTo>
                <a:lnTo>
                  <a:pt x="0" y="4553"/>
                </a:lnTo>
                <a:cubicBezTo>
                  <a:pt x="0" y="4663"/>
                  <a:pt x="89" y="4752"/>
                  <a:pt x="199" y="4752"/>
                </a:cubicBezTo>
                <a:lnTo>
                  <a:pt x="3696" y="4752"/>
                </a:lnTo>
                <a:lnTo>
                  <a:pt x="3696" y="5696"/>
                </a:lnTo>
                <a:cubicBezTo>
                  <a:pt x="3696" y="5971"/>
                  <a:pt x="3853" y="6036"/>
                  <a:pt x="4048" y="5842"/>
                </a:cubicBezTo>
                <a:lnTo>
                  <a:pt x="6520" y="3369"/>
                </a:lnTo>
                <a:cubicBezTo>
                  <a:pt x="6714" y="3175"/>
                  <a:pt x="6714" y="2860"/>
                  <a:pt x="6520" y="2666"/>
                </a:cubicBezTo>
                <a:lnTo>
                  <a:pt x="4048" y="194"/>
                </a:lnTo>
                <a:close/>
              </a:path>
            </a:pathLst>
          </a:custGeom>
          <a:solidFill>
            <a:srgbClr val="867B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矩形 13">
            <a:extLst>
              <a:ext uri="{FF2B5EF4-FFF2-40B4-BE49-F238E27FC236}">
                <a16:creationId xmlns:a16="http://schemas.microsoft.com/office/drawing/2014/main" id="{997E78F4-BFA2-4098-92B0-482EF7B5A87E}"/>
              </a:ext>
            </a:extLst>
          </p:cNvPr>
          <p:cNvSpPr/>
          <p:nvPr/>
        </p:nvSpPr>
        <p:spPr>
          <a:xfrm>
            <a:off x="1158910" y="1311215"/>
            <a:ext cx="2553576" cy="415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3</a:t>
            </a:r>
            <a:r>
              <a:rPr lang="zh-CN" altLang="en-US" dirty="0"/>
              <a:t>月</a:t>
            </a:r>
          </a:p>
        </p:txBody>
      </p:sp>
      <p:sp>
        <p:nvSpPr>
          <p:cNvPr id="15" name="矩形 14">
            <a:extLst>
              <a:ext uri="{FF2B5EF4-FFF2-40B4-BE49-F238E27FC236}">
                <a16:creationId xmlns:a16="http://schemas.microsoft.com/office/drawing/2014/main" id="{1F6FC3FE-A9DE-4147-8397-058D37263A36}"/>
              </a:ext>
            </a:extLst>
          </p:cNvPr>
          <p:cNvSpPr/>
          <p:nvPr/>
        </p:nvSpPr>
        <p:spPr>
          <a:xfrm>
            <a:off x="4733415" y="1303618"/>
            <a:ext cx="2553576" cy="415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5</a:t>
            </a:r>
            <a:r>
              <a:rPr lang="zh-CN" altLang="en-US" dirty="0"/>
              <a:t>月</a:t>
            </a:r>
          </a:p>
        </p:txBody>
      </p:sp>
      <p:sp>
        <p:nvSpPr>
          <p:cNvPr id="16" name="矩形 15">
            <a:extLst>
              <a:ext uri="{FF2B5EF4-FFF2-40B4-BE49-F238E27FC236}">
                <a16:creationId xmlns:a16="http://schemas.microsoft.com/office/drawing/2014/main" id="{7095B001-F0F2-4E79-91A4-1CA5EABB13C8}"/>
              </a:ext>
            </a:extLst>
          </p:cNvPr>
          <p:cNvSpPr/>
          <p:nvPr/>
        </p:nvSpPr>
        <p:spPr>
          <a:xfrm>
            <a:off x="8505639" y="1307713"/>
            <a:ext cx="2553576" cy="415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7</a:t>
            </a:r>
            <a:r>
              <a:rPr lang="zh-CN" altLang="en-US" dirty="0"/>
              <a:t>月</a:t>
            </a:r>
          </a:p>
        </p:txBody>
      </p:sp>
      <p:sp>
        <p:nvSpPr>
          <p:cNvPr id="17" name="矩形 16">
            <a:extLst>
              <a:ext uri="{FF2B5EF4-FFF2-40B4-BE49-F238E27FC236}">
                <a16:creationId xmlns:a16="http://schemas.microsoft.com/office/drawing/2014/main" id="{5C2D8EBD-3557-4191-BDB7-39629443732D}"/>
              </a:ext>
            </a:extLst>
          </p:cNvPr>
          <p:cNvSpPr/>
          <p:nvPr/>
        </p:nvSpPr>
        <p:spPr>
          <a:xfrm>
            <a:off x="1158910" y="2394446"/>
            <a:ext cx="2553576" cy="29387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a:p>
          <a:p>
            <a:pPr algn="ctr"/>
            <a:endParaRPr lang="en-US" altLang="zh-CN" dirty="0"/>
          </a:p>
          <a:p>
            <a:pPr algn="ctr"/>
            <a:endParaRPr lang="en-US" altLang="zh-CN" dirty="0"/>
          </a:p>
          <a:p>
            <a:pPr algn="ctr"/>
            <a:r>
              <a:rPr lang="zh-CN" altLang="en-US" dirty="0"/>
              <a:t>收入：</a:t>
            </a:r>
            <a:r>
              <a:rPr lang="en-US" altLang="zh-CN" dirty="0"/>
              <a:t>39940</a:t>
            </a:r>
            <a:r>
              <a:rPr lang="zh-CN" altLang="en-US" dirty="0"/>
              <a:t>元</a:t>
            </a:r>
            <a:endParaRPr lang="en-US" altLang="zh-CN" dirty="0"/>
          </a:p>
          <a:p>
            <a:pPr algn="ctr"/>
            <a:endParaRPr lang="en-US" altLang="zh-CN" dirty="0"/>
          </a:p>
          <a:p>
            <a:pPr algn="ctr"/>
            <a:r>
              <a:rPr lang="zh-CN" altLang="en-US" dirty="0"/>
              <a:t>支出：</a:t>
            </a:r>
            <a:r>
              <a:rPr lang="en-US" altLang="zh-CN" dirty="0"/>
              <a:t>71523.55</a:t>
            </a:r>
            <a:r>
              <a:rPr lang="zh-CN" altLang="en-US" dirty="0"/>
              <a:t>元</a:t>
            </a:r>
            <a:endParaRPr lang="en-US" altLang="zh-CN" dirty="0"/>
          </a:p>
          <a:p>
            <a:pPr algn="ctr"/>
            <a:endParaRPr lang="en-US" altLang="zh-CN" dirty="0"/>
          </a:p>
          <a:p>
            <a:pPr algn="ctr"/>
            <a:r>
              <a:rPr lang="zh-CN" altLang="en-US" dirty="0"/>
              <a:t>支出部分以培训室装修为主，</a:t>
            </a:r>
            <a:endParaRPr lang="en-US" altLang="zh-CN" dirty="0"/>
          </a:p>
          <a:p>
            <a:pPr algn="ctr"/>
            <a:endParaRPr lang="en-US" altLang="zh-CN" dirty="0"/>
          </a:p>
          <a:p>
            <a:pPr algn="ctr"/>
            <a:endParaRPr lang="en-US" altLang="zh-CN" dirty="0"/>
          </a:p>
          <a:p>
            <a:pPr algn="ctr"/>
            <a:endParaRPr lang="en-US" altLang="zh-CN" dirty="0"/>
          </a:p>
          <a:p>
            <a:pPr algn="ctr"/>
            <a:endParaRPr lang="en-US" altLang="zh-CN" dirty="0"/>
          </a:p>
        </p:txBody>
      </p:sp>
      <p:sp>
        <p:nvSpPr>
          <p:cNvPr id="18" name="矩形 17">
            <a:extLst>
              <a:ext uri="{FF2B5EF4-FFF2-40B4-BE49-F238E27FC236}">
                <a16:creationId xmlns:a16="http://schemas.microsoft.com/office/drawing/2014/main" id="{29FC341C-CFE1-4D2A-89BB-94895C0EE961}"/>
              </a:ext>
            </a:extLst>
          </p:cNvPr>
          <p:cNvSpPr/>
          <p:nvPr/>
        </p:nvSpPr>
        <p:spPr>
          <a:xfrm>
            <a:off x="4733415" y="2394446"/>
            <a:ext cx="2553576" cy="29387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a:p>
          <a:p>
            <a:pPr algn="ctr"/>
            <a:endParaRPr lang="en-US" altLang="zh-CN" dirty="0"/>
          </a:p>
          <a:p>
            <a:pPr algn="ctr"/>
            <a:endParaRPr lang="en-US" altLang="zh-CN" dirty="0"/>
          </a:p>
          <a:p>
            <a:pPr algn="ctr"/>
            <a:r>
              <a:rPr lang="zh-CN" altLang="en-US" dirty="0"/>
              <a:t>收入：</a:t>
            </a:r>
            <a:r>
              <a:rPr lang="en-US" altLang="zh-CN" dirty="0"/>
              <a:t>48920</a:t>
            </a:r>
            <a:r>
              <a:rPr lang="zh-CN" altLang="en-US" dirty="0"/>
              <a:t>元</a:t>
            </a:r>
          </a:p>
          <a:p>
            <a:pPr algn="ctr"/>
            <a:endParaRPr lang="en-US" altLang="zh-CN" dirty="0"/>
          </a:p>
          <a:p>
            <a:pPr algn="ctr"/>
            <a:r>
              <a:rPr lang="zh-CN" altLang="en-US" dirty="0"/>
              <a:t>支出：</a:t>
            </a:r>
            <a:r>
              <a:rPr lang="en-US" altLang="zh-CN" dirty="0"/>
              <a:t>1262.43</a:t>
            </a:r>
            <a:r>
              <a:rPr lang="zh-CN" altLang="en-US" dirty="0"/>
              <a:t>元</a:t>
            </a:r>
            <a:endParaRPr lang="en-US" altLang="zh-CN" dirty="0"/>
          </a:p>
          <a:p>
            <a:pPr algn="ctr"/>
            <a:endParaRPr lang="en-US" altLang="zh-CN" dirty="0"/>
          </a:p>
          <a:p>
            <a:pPr algn="ctr"/>
            <a:r>
              <a:rPr lang="zh-CN" altLang="en-US" dirty="0"/>
              <a:t>支出费用以小物料及茶歇为主</a:t>
            </a:r>
            <a:endParaRPr lang="en-US" altLang="zh-CN" dirty="0"/>
          </a:p>
          <a:p>
            <a:pPr algn="ctr"/>
            <a:endParaRPr lang="en-US" altLang="zh-CN" dirty="0"/>
          </a:p>
          <a:p>
            <a:pPr algn="ctr"/>
            <a:endParaRPr lang="en-US" altLang="zh-CN" dirty="0"/>
          </a:p>
          <a:p>
            <a:pPr algn="ctr"/>
            <a:endParaRPr lang="en-US" altLang="zh-CN" dirty="0"/>
          </a:p>
          <a:p>
            <a:pPr algn="ctr"/>
            <a:endParaRPr lang="zh-CN" altLang="en-US" dirty="0"/>
          </a:p>
        </p:txBody>
      </p:sp>
      <p:sp>
        <p:nvSpPr>
          <p:cNvPr id="19" name="矩形 18">
            <a:extLst>
              <a:ext uri="{FF2B5EF4-FFF2-40B4-BE49-F238E27FC236}">
                <a16:creationId xmlns:a16="http://schemas.microsoft.com/office/drawing/2014/main" id="{0FB8E5A3-8145-4E38-B8A1-91FE80729BE0}"/>
              </a:ext>
            </a:extLst>
          </p:cNvPr>
          <p:cNvSpPr/>
          <p:nvPr/>
        </p:nvSpPr>
        <p:spPr>
          <a:xfrm>
            <a:off x="8505639" y="2394446"/>
            <a:ext cx="2553576" cy="29387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a:p>
          <a:p>
            <a:pPr algn="ctr"/>
            <a:endParaRPr lang="en-US" altLang="zh-CN" dirty="0"/>
          </a:p>
          <a:p>
            <a:pPr algn="ctr"/>
            <a:endParaRPr lang="en-US" altLang="zh-CN" dirty="0"/>
          </a:p>
          <a:p>
            <a:pPr algn="ctr"/>
            <a:endParaRPr lang="en-US" altLang="zh-CN" dirty="0"/>
          </a:p>
          <a:p>
            <a:pPr algn="ctr"/>
            <a:endParaRPr lang="en-US" altLang="zh-CN" dirty="0"/>
          </a:p>
          <a:p>
            <a:pPr algn="ctr"/>
            <a:endParaRPr lang="en-US" altLang="zh-CN" dirty="0"/>
          </a:p>
          <a:p>
            <a:pPr algn="ctr"/>
            <a:endParaRPr lang="en-US" altLang="zh-CN" dirty="0"/>
          </a:p>
          <a:p>
            <a:pPr algn="ctr"/>
            <a:endParaRPr lang="en-US" altLang="zh-CN" dirty="0"/>
          </a:p>
          <a:p>
            <a:pPr algn="ctr"/>
            <a:endParaRPr lang="en-US" altLang="zh-CN" dirty="0"/>
          </a:p>
          <a:p>
            <a:pPr algn="ctr"/>
            <a:endParaRPr lang="en-US" altLang="zh-CN" dirty="0"/>
          </a:p>
          <a:p>
            <a:pPr algn="ctr"/>
            <a:r>
              <a:rPr lang="zh-CN" altLang="en-US" dirty="0"/>
              <a:t>收入：</a:t>
            </a:r>
            <a:r>
              <a:rPr lang="en-US" altLang="zh-CN" dirty="0"/>
              <a:t>44940</a:t>
            </a:r>
            <a:r>
              <a:rPr lang="zh-CN" altLang="en-US" dirty="0"/>
              <a:t>元</a:t>
            </a:r>
            <a:endParaRPr lang="en-US" altLang="zh-CN" dirty="0"/>
          </a:p>
          <a:p>
            <a:pPr algn="ctr"/>
            <a:endParaRPr lang="en-US" altLang="zh-CN" dirty="0"/>
          </a:p>
          <a:p>
            <a:pPr algn="ctr"/>
            <a:r>
              <a:rPr lang="zh-CN" altLang="en-US" dirty="0"/>
              <a:t>支出：</a:t>
            </a:r>
            <a:r>
              <a:rPr lang="en-US" altLang="zh-CN" dirty="0"/>
              <a:t>1540.4</a:t>
            </a:r>
            <a:r>
              <a:rPr lang="zh-CN" altLang="en-US" dirty="0"/>
              <a:t>元</a:t>
            </a:r>
            <a:endParaRPr lang="en-US" altLang="zh-CN" dirty="0"/>
          </a:p>
          <a:p>
            <a:pPr algn="ctr"/>
            <a:endParaRPr lang="en-US" altLang="zh-CN" dirty="0"/>
          </a:p>
          <a:p>
            <a:pPr algn="ctr"/>
            <a:r>
              <a:rPr lang="zh-CN" altLang="en-US" dirty="0"/>
              <a:t>支出费用以小物料及茶歇为主</a:t>
            </a:r>
            <a:endParaRPr lang="en-US" altLang="zh-CN" dirty="0"/>
          </a:p>
          <a:p>
            <a:pPr algn="ctr"/>
            <a:endParaRPr lang="en-US" altLang="zh-CN" dirty="0"/>
          </a:p>
          <a:p>
            <a:pPr algn="ctr"/>
            <a:endParaRPr lang="en-US" altLang="zh-CN" dirty="0"/>
          </a:p>
          <a:p>
            <a:pPr algn="ctr"/>
            <a:endParaRPr lang="en-US" altLang="zh-CN" dirty="0"/>
          </a:p>
          <a:p>
            <a:pPr algn="ctr"/>
            <a:endParaRPr lang="en-US" altLang="zh-CN" dirty="0"/>
          </a:p>
          <a:p>
            <a:pPr algn="ctr"/>
            <a:endParaRPr lang="en-US" altLang="zh-CN" dirty="0"/>
          </a:p>
          <a:p>
            <a:pPr algn="ctr"/>
            <a:endParaRPr lang="en-US" altLang="zh-CN" dirty="0"/>
          </a:p>
          <a:p>
            <a:pPr algn="ctr"/>
            <a:endParaRPr lang="en-US" altLang="zh-CN" dirty="0"/>
          </a:p>
          <a:p>
            <a:pPr algn="ctr"/>
            <a:endParaRPr lang="en-US" altLang="zh-CN" dirty="0"/>
          </a:p>
          <a:p>
            <a:pPr algn="ctr"/>
            <a:endParaRPr lang="en-US" altLang="zh-CN" dirty="0"/>
          </a:p>
          <a:p>
            <a:pPr algn="ctr"/>
            <a:endParaRPr lang="en-US" altLang="zh-CN" dirty="0"/>
          </a:p>
          <a:p>
            <a:pPr algn="ctr"/>
            <a:endParaRPr lang="zh-CN" altLang="en-US" dirty="0"/>
          </a:p>
        </p:txBody>
      </p:sp>
      <p:sp>
        <p:nvSpPr>
          <p:cNvPr id="20" name="Right Arrow 16">
            <a:extLst>
              <a:ext uri="{FF2B5EF4-FFF2-40B4-BE49-F238E27FC236}">
                <a16:creationId xmlns:a16="http://schemas.microsoft.com/office/drawing/2014/main" id="{7428C8AB-3AED-4F35-BAA4-4E6A9F2B6A8A}"/>
              </a:ext>
            </a:extLst>
          </p:cNvPr>
          <p:cNvSpPr/>
          <p:nvPr/>
        </p:nvSpPr>
        <p:spPr>
          <a:xfrm>
            <a:off x="7568781" y="3662065"/>
            <a:ext cx="739139" cy="156344"/>
          </a:xfrm>
          <a:custGeom>
            <a:avLst/>
            <a:gdLst>
              <a:gd name="T0" fmla="*/ 4048 w 6714"/>
              <a:gd name="T1" fmla="*/ 194 h 6036"/>
              <a:gd name="T2" fmla="*/ 3696 w 6714"/>
              <a:gd name="T3" fmla="*/ 340 h 6036"/>
              <a:gd name="T4" fmla="*/ 3696 w 6714"/>
              <a:gd name="T5" fmla="*/ 1283 h 6036"/>
              <a:gd name="T6" fmla="*/ 199 w 6714"/>
              <a:gd name="T7" fmla="*/ 1283 h 6036"/>
              <a:gd name="T8" fmla="*/ 0 w 6714"/>
              <a:gd name="T9" fmla="*/ 1482 h 6036"/>
              <a:gd name="T10" fmla="*/ 0 w 6714"/>
              <a:gd name="T11" fmla="*/ 4553 h 6036"/>
              <a:gd name="T12" fmla="*/ 199 w 6714"/>
              <a:gd name="T13" fmla="*/ 4752 h 6036"/>
              <a:gd name="T14" fmla="*/ 3696 w 6714"/>
              <a:gd name="T15" fmla="*/ 4752 h 6036"/>
              <a:gd name="T16" fmla="*/ 3696 w 6714"/>
              <a:gd name="T17" fmla="*/ 5696 h 6036"/>
              <a:gd name="T18" fmla="*/ 4048 w 6714"/>
              <a:gd name="T19" fmla="*/ 5842 h 6036"/>
              <a:gd name="T20" fmla="*/ 6520 w 6714"/>
              <a:gd name="T21" fmla="*/ 3369 h 6036"/>
              <a:gd name="T22" fmla="*/ 6520 w 6714"/>
              <a:gd name="T23" fmla="*/ 2666 h 6036"/>
              <a:gd name="T24" fmla="*/ 4048 w 6714"/>
              <a:gd name="T25" fmla="*/ 194 h 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14" h="6036">
                <a:moveTo>
                  <a:pt x="4048" y="194"/>
                </a:moveTo>
                <a:cubicBezTo>
                  <a:pt x="3853" y="0"/>
                  <a:pt x="3696" y="65"/>
                  <a:pt x="3696" y="340"/>
                </a:cubicBezTo>
                <a:lnTo>
                  <a:pt x="3696" y="1283"/>
                </a:lnTo>
                <a:lnTo>
                  <a:pt x="199" y="1283"/>
                </a:lnTo>
                <a:cubicBezTo>
                  <a:pt x="89" y="1283"/>
                  <a:pt x="0" y="1372"/>
                  <a:pt x="0" y="1482"/>
                </a:cubicBezTo>
                <a:lnTo>
                  <a:pt x="0" y="4553"/>
                </a:lnTo>
                <a:cubicBezTo>
                  <a:pt x="0" y="4663"/>
                  <a:pt x="89" y="4752"/>
                  <a:pt x="199" y="4752"/>
                </a:cubicBezTo>
                <a:lnTo>
                  <a:pt x="3696" y="4752"/>
                </a:lnTo>
                <a:lnTo>
                  <a:pt x="3696" y="5696"/>
                </a:lnTo>
                <a:cubicBezTo>
                  <a:pt x="3696" y="5971"/>
                  <a:pt x="3853" y="6036"/>
                  <a:pt x="4048" y="5842"/>
                </a:cubicBezTo>
                <a:lnTo>
                  <a:pt x="6520" y="3369"/>
                </a:lnTo>
                <a:cubicBezTo>
                  <a:pt x="6714" y="3175"/>
                  <a:pt x="6714" y="2860"/>
                  <a:pt x="6520" y="2666"/>
                </a:cubicBezTo>
                <a:lnTo>
                  <a:pt x="4048" y="194"/>
                </a:lnTo>
                <a:close/>
              </a:path>
            </a:pathLst>
          </a:custGeom>
          <a:solidFill>
            <a:srgbClr val="867B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custDataLst>
      <p:tags r:id="rId1"/>
    </p:custDataLst>
    <p:extLst>
      <p:ext uri="{BB962C8B-B14F-4D97-AF65-F5344CB8AC3E}">
        <p14:creationId xmlns:p14="http://schemas.microsoft.com/office/powerpoint/2010/main" val="5086717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a:t>训练营管理</a:t>
            </a:r>
          </a:p>
        </p:txBody>
      </p:sp>
      <p:sp>
        <p:nvSpPr>
          <p:cNvPr id="6" name="文本占位符 5"/>
          <p:cNvSpPr>
            <a:spLocks noGrp="1"/>
          </p:cNvSpPr>
          <p:nvPr>
            <p:ph type="body" idx="1"/>
          </p:nvPr>
        </p:nvSpPr>
        <p:spPr/>
        <p:txBody>
          <a:bodyPr/>
          <a:lstStyle/>
          <a:p>
            <a:pPr lvl="0"/>
            <a:r>
              <a:rPr lang="en-US" altLang="zh-CN" dirty="0"/>
              <a:t>Supporting text here.</a:t>
            </a:r>
          </a:p>
          <a:p>
            <a:pPr lvl="0"/>
            <a:r>
              <a:rPr lang="en-US" altLang="zh-CN" dirty="0"/>
              <a:t>When you copy &amp; paste, choose "keep text only" option.</a:t>
            </a:r>
            <a:endParaRPr lang="zh-CN" altLang="en-US" dirty="0"/>
          </a:p>
        </p:txBody>
      </p:sp>
      <p:sp>
        <p:nvSpPr>
          <p:cNvPr id="9" name="文本框 8">
            <a:extLst>
              <a:ext uri="{FF2B5EF4-FFF2-40B4-BE49-F238E27FC236}">
                <a16:creationId xmlns:a16="http://schemas.microsoft.com/office/drawing/2014/main" id="{04F69230-F3A6-4586-9371-A858F4763E9F}"/>
              </a:ext>
            </a:extLst>
          </p:cNvPr>
          <p:cNvSpPr txBox="1"/>
          <p:nvPr/>
        </p:nvSpPr>
        <p:spPr>
          <a:xfrm>
            <a:off x="6220873" y="2231063"/>
            <a:ext cx="1348327" cy="1197937"/>
          </a:xfrm>
          <a:prstGeom prst="rect">
            <a:avLst/>
          </a:prstGeom>
          <a:noFill/>
          <a:ln w="117475">
            <a:noFill/>
          </a:ln>
        </p:spPr>
        <p:txBody>
          <a:bodyPr wrap="none" rtlCol="0">
            <a:prstTxWarp prst="textPlain">
              <a:avLst/>
            </a:prstTxWarp>
            <a:spAutoFit/>
          </a:bodyPr>
          <a:lstStyle/>
          <a:p>
            <a:r>
              <a:rPr lang="en-US" altLang="zh-CN" spc="100" dirty="0">
                <a:solidFill>
                  <a:schemeClr val="accent1"/>
                </a:solidFill>
                <a:latin typeface="Impact" panose="020B0806030902050204" pitchFamily="34" charset="0"/>
                <a:cs typeface="Arial" panose="020B0604020202020204" pitchFamily="34" charset="0"/>
              </a:rPr>
              <a:t>/05</a:t>
            </a:r>
            <a:endParaRPr lang="zh-CN" altLang="en-US" spc="100" dirty="0">
              <a:solidFill>
                <a:schemeClr val="accent1"/>
              </a:solidFill>
              <a:latin typeface="Impact" panose="020B080603090205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389564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F5592C-255D-433F-8125-698E99B5A828}"/>
              </a:ext>
            </a:extLst>
          </p:cNvPr>
          <p:cNvSpPr txBox="1">
            <a:spLocks/>
          </p:cNvSpPr>
          <p:nvPr/>
        </p:nvSpPr>
        <p:spPr>
          <a:xfrm>
            <a:off x="660400" y="0"/>
            <a:ext cx="10858500" cy="1028700"/>
          </a:xfrm>
          <a:prstGeom prst="rect">
            <a:avLst/>
          </a:prstGeom>
        </p:spPr>
        <p:txBody>
          <a:bodyPr vert="horz" lIns="91440" tIns="45720" rIns="91440" bIns="45720" rtlCol="0" anchor="b">
            <a:normAutofit/>
          </a:bodyPr>
          <a:lstStyle>
            <a:lvl1pPr algn="l" defTabSz="914354"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训练营管理：目前</a:t>
            </a:r>
          </a:p>
        </p:txBody>
      </p:sp>
      <p:sp>
        <p:nvSpPr>
          <p:cNvPr id="21" name="文本框 20">
            <a:extLst>
              <a:ext uri="{FF2B5EF4-FFF2-40B4-BE49-F238E27FC236}">
                <a16:creationId xmlns:a16="http://schemas.microsoft.com/office/drawing/2014/main" id="{5CCDC72F-028D-4261-B732-609ABD70FEF9}"/>
              </a:ext>
            </a:extLst>
          </p:cNvPr>
          <p:cNvSpPr txBox="1"/>
          <p:nvPr>
            <p:custDataLst>
              <p:tags r:id="rId2"/>
            </p:custDataLst>
          </p:nvPr>
        </p:nvSpPr>
        <p:spPr>
          <a:xfrm>
            <a:off x="2954889" y="3311328"/>
            <a:ext cx="1492569" cy="337080"/>
          </a:xfrm>
          <a:prstGeom prst="rect">
            <a:avLst/>
          </a:prstGeom>
          <a:noFill/>
        </p:spPr>
        <p:txBody>
          <a:bodyPr wrap="square" anchor="b">
            <a:noAutofit/>
          </a:bodyPr>
          <a:lstStyle>
            <a:defPPr>
              <a:defRPr lang="zh-CN"/>
            </a:defPPr>
            <a:lvl1pPr eaLnBrk="1" fontAlgn="auto" hangingPunct="1">
              <a:spcBef>
                <a:spcPts val="0"/>
              </a:spcBef>
              <a:spcAft>
                <a:spcPts val="0"/>
              </a:spcAft>
              <a:defRPr>
                <a:solidFill>
                  <a:srgbClr val="EFEEEC">
                    <a:lumMod val="25000"/>
                  </a:srgbClr>
                </a:solidFill>
                <a:latin typeface="Calibri Light" panose="020F0302020204030204"/>
                <a:ea typeface="+mn-ea"/>
              </a:defRPr>
            </a:lvl1pPr>
          </a:lstStyle>
          <a:p>
            <a:pPr algn="ctr"/>
            <a:r>
              <a:rPr lang="zh-CN" altLang="en-US" sz="2000" dirty="0">
                <a:solidFill>
                  <a:srgbClr val="000000"/>
                </a:solidFill>
                <a:latin typeface="Arial" panose="020B0604020202020204" pitchFamily="34" charset="0"/>
                <a:ea typeface="黑体" panose="02010609060101010101" charset="-122"/>
                <a:cs typeface="+mn-ea"/>
              </a:rPr>
              <a:t>第一天</a:t>
            </a:r>
          </a:p>
        </p:txBody>
      </p:sp>
      <p:sp>
        <p:nvSpPr>
          <p:cNvPr id="22" name="文本框 21">
            <a:extLst>
              <a:ext uri="{FF2B5EF4-FFF2-40B4-BE49-F238E27FC236}">
                <a16:creationId xmlns:a16="http://schemas.microsoft.com/office/drawing/2014/main" id="{229FC6C6-FBDE-4C9B-B70F-843114EFA188}"/>
              </a:ext>
            </a:extLst>
          </p:cNvPr>
          <p:cNvSpPr txBox="1"/>
          <p:nvPr>
            <p:custDataLst>
              <p:tags r:id="rId3"/>
            </p:custDataLst>
          </p:nvPr>
        </p:nvSpPr>
        <p:spPr>
          <a:xfrm>
            <a:off x="2301240" y="3689390"/>
            <a:ext cx="2799869" cy="2398990"/>
          </a:xfrm>
          <a:prstGeom prst="rect">
            <a:avLst/>
          </a:prstGeom>
        </p:spPr>
        <p:txBody>
          <a:bodyPr>
            <a:normAutofit fontScale="92500" lnSpcReduction="10000"/>
          </a:bodyPr>
          <a:lstStyle>
            <a:defPPr>
              <a:defRPr lang="zh-CN"/>
            </a:defPPr>
            <a:lvl1pPr eaLnBrk="1" fontAlgn="auto" hangingPunct="1">
              <a:spcBef>
                <a:spcPts val="0"/>
              </a:spcBef>
              <a:spcAft>
                <a:spcPts val="0"/>
              </a:spcAft>
              <a:defRPr sz="1400">
                <a:solidFill>
                  <a:srgbClr val="EFEEEC">
                    <a:lumMod val="25000"/>
                  </a:srgbClr>
                </a:solidFill>
                <a:latin typeface="Arial" panose="020B0604020202020204" pitchFamily="34" charset="0"/>
                <a:ea typeface="+mn-ea"/>
              </a:defRPr>
            </a:lvl1pPr>
          </a:lstStyle>
          <a:p>
            <a:pPr algn="ctr"/>
            <a:r>
              <a:rPr lang="en-US" altLang="zh-CN" sz="2400" dirty="0">
                <a:solidFill>
                  <a:schemeClr val="tx1"/>
                </a:solidFill>
                <a:latin typeface="Arial" panose="020B0604020202020204" pitchFamily="34" charset="0"/>
              </a:rPr>
              <a:t>《</a:t>
            </a:r>
            <a:r>
              <a:rPr lang="zh-CN" altLang="en-US" sz="2400" dirty="0">
                <a:solidFill>
                  <a:schemeClr val="tx1"/>
                </a:solidFill>
              </a:rPr>
              <a:t>开场互动</a:t>
            </a:r>
            <a:r>
              <a:rPr lang="en-US" altLang="zh-CN" sz="2400" dirty="0">
                <a:solidFill>
                  <a:schemeClr val="tx1"/>
                </a:solidFill>
                <a:latin typeface="Arial" panose="020B0604020202020204" pitchFamily="34" charset="0"/>
              </a:rPr>
              <a:t>》</a:t>
            </a:r>
          </a:p>
          <a:p>
            <a:pPr algn="ctr"/>
            <a:r>
              <a:rPr lang="en-US" altLang="zh-CN" sz="2400" dirty="0">
                <a:solidFill>
                  <a:schemeClr val="tx1"/>
                </a:solidFill>
              </a:rPr>
              <a:t>《</a:t>
            </a:r>
            <a:r>
              <a:rPr lang="zh-CN" altLang="en-US" sz="2400" dirty="0">
                <a:solidFill>
                  <a:schemeClr val="tx1"/>
                </a:solidFill>
              </a:rPr>
              <a:t>私域前沿</a:t>
            </a:r>
            <a:r>
              <a:rPr lang="en-US" altLang="zh-CN" sz="2400" dirty="0">
                <a:solidFill>
                  <a:schemeClr val="tx1"/>
                </a:solidFill>
              </a:rPr>
              <a:t>》</a:t>
            </a:r>
          </a:p>
          <a:p>
            <a:pPr algn="ctr"/>
            <a:r>
              <a:rPr lang="en-US" altLang="zh-CN" sz="2400" dirty="0">
                <a:solidFill>
                  <a:schemeClr val="tx1"/>
                </a:solidFill>
              </a:rPr>
              <a:t>--------------</a:t>
            </a:r>
          </a:p>
          <a:p>
            <a:pPr algn="ctr"/>
            <a:r>
              <a:rPr lang="en-US" altLang="zh-CN" sz="2400" dirty="0">
                <a:solidFill>
                  <a:schemeClr val="tx1"/>
                </a:solidFill>
              </a:rPr>
              <a:t>《</a:t>
            </a:r>
            <a:r>
              <a:rPr lang="zh-CN" altLang="en-US" sz="2400" dirty="0">
                <a:solidFill>
                  <a:schemeClr val="tx1"/>
                </a:solidFill>
              </a:rPr>
              <a:t>社群定位</a:t>
            </a:r>
            <a:r>
              <a:rPr lang="en-US" altLang="zh-CN" sz="2400" dirty="0">
                <a:solidFill>
                  <a:schemeClr val="tx1"/>
                </a:solidFill>
              </a:rPr>
              <a:t>》</a:t>
            </a:r>
          </a:p>
          <a:p>
            <a:pPr algn="ctr"/>
            <a:r>
              <a:rPr lang="en-US" altLang="zh-CN" sz="2400" dirty="0">
                <a:solidFill>
                  <a:schemeClr val="tx1"/>
                </a:solidFill>
              </a:rPr>
              <a:t>《</a:t>
            </a:r>
            <a:r>
              <a:rPr lang="zh-CN" altLang="en-US" sz="2400" dirty="0">
                <a:solidFill>
                  <a:schemeClr val="tx1"/>
                </a:solidFill>
              </a:rPr>
              <a:t>互动游戏</a:t>
            </a:r>
            <a:r>
              <a:rPr lang="en-US" altLang="zh-CN" sz="2400" dirty="0">
                <a:solidFill>
                  <a:schemeClr val="tx1"/>
                </a:solidFill>
              </a:rPr>
              <a:t>》</a:t>
            </a:r>
          </a:p>
          <a:p>
            <a:pPr algn="ctr"/>
            <a:r>
              <a:rPr lang="en-US" altLang="zh-CN" sz="2400" dirty="0">
                <a:solidFill>
                  <a:schemeClr val="tx1"/>
                </a:solidFill>
              </a:rPr>
              <a:t>《IP</a:t>
            </a:r>
            <a:r>
              <a:rPr lang="zh-CN" altLang="en-US" sz="2400" dirty="0">
                <a:solidFill>
                  <a:schemeClr val="tx1"/>
                </a:solidFill>
              </a:rPr>
              <a:t>定位</a:t>
            </a:r>
            <a:r>
              <a:rPr lang="en-US" altLang="zh-CN" sz="2400" dirty="0">
                <a:solidFill>
                  <a:schemeClr val="tx1"/>
                </a:solidFill>
              </a:rPr>
              <a:t>》</a:t>
            </a:r>
          </a:p>
          <a:p>
            <a:pPr algn="ctr"/>
            <a:br>
              <a:rPr lang="zh-CN" altLang="en-US" sz="1510" dirty="0">
                <a:solidFill>
                  <a:srgbClr val="000000"/>
                </a:solidFill>
                <a:latin typeface="Arial" panose="020B0604020202020204" pitchFamily="34" charset="0"/>
              </a:rPr>
            </a:br>
            <a:endParaRPr lang="zh-CN" altLang="en-US" sz="1510" dirty="0">
              <a:solidFill>
                <a:srgbClr val="000000"/>
              </a:solidFill>
              <a:latin typeface="Arial" panose="020B0604020202020204" pitchFamily="34" charset="0"/>
            </a:endParaRPr>
          </a:p>
        </p:txBody>
      </p:sp>
      <p:sp>
        <p:nvSpPr>
          <p:cNvPr id="23" name="椭圆 22">
            <a:extLst>
              <a:ext uri="{FF2B5EF4-FFF2-40B4-BE49-F238E27FC236}">
                <a16:creationId xmlns:a16="http://schemas.microsoft.com/office/drawing/2014/main" id="{F855C0CE-A597-4CA1-B468-FD6E60EBB012}"/>
              </a:ext>
            </a:extLst>
          </p:cNvPr>
          <p:cNvSpPr>
            <a:spLocks noChangeAspect="1"/>
          </p:cNvSpPr>
          <p:nvPr>
            <p:custDataLst>
              <p:tags r:id="rId4"/>
            </p:custDataLst>
          </p:nvPr>
        </p:nvSpPr>
        <p:spPr>
          <a:xfrm>
            <a:off x="3137435" y="1964240"/>
            <a:ext cx="1127476" cy="1127475"/>
          </a:xfrm>
          <a:prstGeom prst="ellipse">
            <a:avLst/>
          </a:prstGeom>
          <a:solidFill>
            <a:srgbClr val="FDAC59"/>
          </a:solidFill>
          <a:ln w="28575">
            <a:noFill/>
          </a:ln>
        </p:spPr>
        <p:style>
          <a:lnRef idx="2">
            <a:srgbClr val="FC8A43">
              <a:shade val="50000"/>
            </a:srgbClr>
          </a:lnRef>
          <a:fillRef idx="1">
            <a:srgbClr val="FC8A43"/>
          </a:fillRef>
          <a:effectRef idx="0">
            <a:srgbClr val="FC8A43"/>
          </a:effectRef>
          <a:fontRef idx="minor">
            <a:srgbClr val="FFFFFF"/>
          </a:fontRef>
        </p:style>
        <p:txBody>
          <a:bodyPr anchor="ctr">
            <a:normAutofit/>
          </a:bodyPr>
          <a:lstStyle/>
          <a:p>
            <a:pPr algn="ctr" eaLnBrk="1" fontAlgn="auto" hangingPunct="1">
              <a:spcBef>
                <a:spcPts val="0"/>
              </a:spcBef>
              <a:spcAft>
                <a:spcPts val="0"/>
              </a:spcAft>
              <a:defRPr/>
            </a:pPr>
            <a:r>
              <a:rPr lang="zh-CN" altLang="en-US" sz="2400" dirty="0"/>
              <a:t>开营</a:t>
            </a:r>
            <a:endParaRPr lang="zh-CN" altLang="en-US" sz="2400" dirty="0">
              <a:solidFill>
                <a:srgbClr val="FFFFFF"/>
              </a:solidFill>
            </a:endParaRPr>
          </a:p>
        </p:txBody>
      </p:sp>
      <p:sp>
        <p:nvSpPr>
          <p:cNvPr id="24" name="文本框 23">
            <a:extLst>
              <a:ext uri="{FF2B5EF4-FFF2-40B4-BE49-F238E27FC236}">
                <a16:creationId xmlns:a16="http://schemas.microsoft.com/office/drawing/2014/main" id="{703F10CF-903C-4B62-8FA8-2926EDC328B7}"/>
              </a:ext>
            </a:extLst>
          </p:cNvPr>
          <p:cNvSpPr txBox="1"/>
          <p:nvPr>
            <p:custDataLst>
              <p:tags r:id="rId5"/>
            </p:custDataLst>
          </p:nvPr>
        </p:nvSpPr>
        <p:spPr>
          <a:xfrm>
            <a:off x="5488185" y="3347181"/>
            <a:ext cx="1492569" cy="337080"/>
          </a:xfrm>
          <a:prstGeom prst="rect">
            <a:avLst/>
          </a:prstGeom>
          <a:noFill/>
        </p:spPr>
        <p:txBody>
          <a:bodyPr wrap="square" anchor="b">
            <a:noAutofit/>
          </a:bodyPr>
          <a:lstStyle>
            <a:defPPr>
              <a:defRPr lang="zh-CN"/>
            </a:defPPr>
            <a:lvl1pPr eaLnBrk="1" fontAlgn="auto" hangingPunct="1">
              <a:spcBef>
                <a:spcPts val="0"/>
              </a:spcBef>
              <a:spcAft>
                <a:spcPts val="0"/>
              </a:spcAft>
              <a:defRPr>
                <a:solidFill>
                  <a:srgbClr val="EFEEEC">
                    <a:lumMod val="25000"/>
                  </a:srgbClr>
                </a:solidFill>
                <a:latin typeface="Calibri Light" panose="020F0302020204030204"/>
                <a:ea typeface="+mn-ea"/>
              </a:defRPr>
            </a:lvl1pPr>
          </a:lstStyle>
          <a:p>
            <a:pPr algn="ctr"/>
            <a:r>
              <a:rPr lang="zh-CN" altLang="en-US" sz="2000" dirty="0">
                <a:solidFill>
                  <a:srgbClr val="000000"/>
                </a:solidFill>
                <a:latin typeface="Arial" panose="020B0604020202020204" pitchFamily="34" charset="0"/>
                <a:ea typeface="黑体" panose="02010609060101010101" charset="-122"/>
                <a:cs typeface="+mn-ea"/>
              </a:rPr>
              <a:t>第二天</a:t>
            </a:r>
          </a:p>
        </p:txBody>
      </p:sp>
      <p:sp>
        <p:nvSpPr>
          <p:cNvPr id="25" name="文本框 24">
            <a:extLst>
              <a:ext uri="{FF2B5EF4-FFF2-40B4-BE49-F238E27FC236}">
                <a16:creationId xmlns:a16="http://schemas.microsoft.com/office/drawing/2014/main" id="{D70BC893-FF39-4AD8-91B1-F4EDAD7BED8F}"/>
              </a:ext>
            </a:extLst>
          </p:cNvPr>
          <p:cNvSpPr txBox="1"/>
          <p:nvPr>
            <p:custDataLst>
              <p:tags r:id="rId6"/>
            </p:custDataLst>
          </p:nvPr>
        </p:nvSpPr>
        <p:spPr>
          <a:xfrm>
            <a:off x="5222199" y="3721405"/>
            <a:ext cx="2111214" cy="1339909"/>
          </a:xfrm>
          <a:prstGeom prst="rect">
            <a:avLst/>
          </a:prstGeom>
        </p:spPr>
        <p:txBody>
          <a:bodyPr>
            <a:noAutofit/>
          </a:bodyPr>
          <a:lstStyle>
            <a:defPPr>
              <a:defRPr lang="zh-CN"/>
            </a:defPPr>
            <a:lvl1pPr eaLnBrk="1" fontAlgn="auto" hangingPunct="1">
              <a:spcBef>
                <a:spcPts val="0"/>
              </a:spcBef>
              <a:spcAft>
                <a:spcPts val="0"/>
              </a:spcAft>
              <a:defRPr sz="1400">
                <a:solidFill>
                  <a:srgbClr val="EFEEEC">
                    <a:lumMod val="25000"/>
                  </a:srgbClr>
                </a:solidFill>
                <a:latin typeface="Arial" panose="020B0604020202020204" pitchFamily="34" charset="0"/>
                <a:ea typeface="+mn-ea"/>
              </a:defRPr>
            </a:lvl1pPr>
          </a:lstStyle>
          <a:p>
            <a:pPr algn="ctr"/>
            <a:r>
              <a:rPr lang="en-US" altLang="zh-CN" sz="2000" dirty="0">
                <a:solidFill>
                  <a:srgbClr val="000000"/>
                </a:solidFill>
                <a:latin typeface="Arial" panose="020B0604020202020204" pitchFamily="34" charset="0"/>
              </a:rPr>
              <a:t>《</a:t>
            </a:r>
            <a:r>
              <a:rPr lang="zh-CN" altLang="en-US" sz="2000" dirty="0">
                <a:solidFill>
                  <a:srgbClr val="000000"/>
                </a:solidFill>
              </a:rPr>
              <a:t>互动游戏</a:t>
            </a:r>
            <a:r>
              <a:rPr lang="en-US" altLang="zh-CN" sz="2000" dirty="0">
                <a:solidFill>
                  <a:srgbClr val="000000"/>
                </a:solidFill>
                <a:latin typeface="Arial" panose="020B0604020202020204" pitchFamily="34" charset="0"/>
              </a:rPr>
              <a:t>》</a:t>
            </a:r>
          </a:p>
          <a:p>
            <a:pPr algn="ctr"/>
            <a:r>
              <a:rPr lang="en-US" altLang="zh-CN" sz="2000" dirty="0">
                <a:solidFill>
                  <a:srgbClr val="000000"/>
                </a:solidFill>
              </a:rPr>
              <a:t>《</a:t>
            </a:r>
            <a:r>
              <a:rPr lang="zh-CN" altLang="en-US" sz="2000" dirty="0">
                <a:solidFill>
                  <a:srgbClr val="000000"/>
                </a:solidFill>
              </a:rPr>
              <a:t>会员体系</a:t>
            </a:r>
            <a:r>
              <a:rPr lang="en-US" altLang="zh-CN" sz="2000" dirty="0">
                <a:solidFill>
                  <a:srgbClr val="000000"/>
                </a:solidFill>
              </a:rPr>
              <a:t>》</a:t>
            </a:r>
            <a:endParaRPr lang="en-US" altLang="zh-CN" sz="2000" dirty="0">
              <a:solidFill>
                <a:srgbClr val="000000"/>
              </a:solidFill>
              <a:latin typeface="Arial" panose="020B0604020202020204" pitchFamily="34" charset="0"/>
            </a:endParaRPr>
          </a:p>
          <a:p>
            <a:pPr algn="ctr"/>
            <a:r>
              <a:rPr lang="en-US" altLang="zh-CN" sz="2000" dirty="0">
                <a:solidFill>
                  <a:srgbClr val="000000"/>
                </a:solidFill>
                <a:latin typeface="Arial" panose="020B0604020202020204" pitchFamily="34" charset="0"/>
              </a:rPr>
              <a:t>《</a:t>
            </a:r>
            <a:r>
              <a:rPr lang="zh-CN" altLang="en-US" sz="2000" dirty="0">
                <a:solidFill>
                  <a:srgbClr val="000000"/>
                </a:solidFill>
                <a:latin typeface="Arial" panose="020B0604020202020204" pitchFamily="34" charset="0"/>
              </a:rPr>
              <a:t>精准引流</a:t>
            </a:r>
            <a:r>
              <a:rPr lang="en-US" altLang="zh-CN" sz="2000" dirty="0">
                <a:solidFill>
                  <a:srgbClr val="000000"/>
                </a:solidFill>
                <a:latin typeface="Arial" panose="020B0604020202020204" pitchFamily="34" charset="0"/>
              </a:rPr>
              <a:t>》</a:t>
            </a:r>
          </a:p>
          <a:p>
            <a:pPr algn="ctr"/>
            <a:r>
              <a:rPr lang="en-US" altLang="zh-CN" sz="2000" dirty="0">
                <a:solidFill>
                  <a:srgbClr val="000000"/>
                </a:solidFill>
              </a:rPr>
              <a:t>--------------</a:t>
            </a:r>
          </a:p>
          <a:p>
            <a:pPr algn="ctr"/>
            <a:r>
              <a:rPr lang="en-US" altLang="zh-CN" sz="2000" dirty="0">
                <a:solidFill>
                  <a:srgbClr val="000000"/>
                </a:solidFill>
                <a:latin typeface="Arial" panose="020B0604020202020204" pitchFamily="34" charset="0"/>
              </a:rPr>
              <a:t>《</a:t>
            </a:r>
            <a:r>
              <a:rPr lang="zh-CN" altLang="en-US" sz="2000" dirty="0">
                <a:solidFill>
                  <a:srgbClr val="000000"/>
                </a:solidFill>
                <a:latin typeface="Arial" panose="020B0604020202020204" pitchFamily="34" charset="0"/>
              </a:rPr>
              <a:t>用户标签</a:t>
            </a:r>
            <a:r>
              <a:rPr lang="en-US" altLang="zh-CN" sz="2000" dirty="0">
                <a:solidFill>
                  <a:srgbClr val="000000"/>
                </a:solidFill>
                <a:latin typeface="Arial" panose="020B0604020202020204" pitchFamily="34" charset="0"/>
              </a:rPr>
              <a:t>》</a:t>
            </a:r>
          </a:p>
          <a:p>
            <a:pPr algn="ctr"/>
            <a:r>
              <a:rPr lang="en-US" altLang="zh-CN" sz="2000" dirty="0">
                <a:solidFill>
                  <a:srgbClr val="000000"/>
                </a:solidFill>
              </a:rPr>
              <a:t>《</a:t>
            </a:r>
            <a:r>
              <a:rPr lang="zh-CN" altLang="en-US" sz="2000" dirty="0">
                <a:solidFill>
                  <a:srgbClr val="000000"/>
                </a:solidFill>
              </a:rPr>
              <a:t>互动游戏</a:t>
            </a:r>
            <a:r>
              <a:rPr lang="en-US" altLang="zh-CN" sz="2000" dirty="0">
                <a:solidFill>
                  <a:srgbClr val="000000"/>
                </a:solidFill>
              </a:rPr>
              <a:t>》</a:t>
            </a:r>
          </a:p>
          <a:p>
            <a:pPr algn="ctr"/>
            <a:r>
              <a:rPr lang="en-US" altLang="zh-CN" sz="2000" dirty="0">
                <a:solidFill>
                  <a:srgbClr val="000000"/>
                </a:solidFill>
                <a:latin typeface="Arial" panose="020B0604020202020204" pitchFamily="34" charset="0"/>
              </a:rPr>
              <a:t>《</a:t>
            </a:r>
            <a:r>
              <a:rPr lang="zh-CN" altLang="en-US" sz="2000" dirty="0">
                <a:solidFill>
                  <a:srgbClr val="000000"/>
                </a:solidFill>
                <a:latin typeface="Arial" panose="020B0604020202020204" pitchFamily="34" charset="0"/>
              </a:rPr>
              <a:t>内容运营</a:t>
            </a:r>
            <a:r>
              <a:rPr lang="en-US" altLang="zh-CN" sz="2000" dirty="0">
                <a:solidFill>
                  <a:srgbClr val="000000"/>
                </a:solidFill>
                <a:latin typeface="Arial" panose="020B0604020202020204" pitchFamily="34" charset="0"/>
              </a:rPr>
              <a:t>》</a:t>
            </a:r>
          </a:p>
        </p:txBody>
      </p:sp>
      <p:sp>
        <p:nvSpPr>
          <p:cNvPr id="26" name="椭圆 25">
            <a:extLst>
              <a:ext uri="{FF2B5EF4-FFF2-40B4-BE49-F238E27FC236}">
                <a16:creationId xmlns:a16="http://schemas.microsoft.com/office/drawing/2014/main" id="{996C0C12-E41D-4641-82D1-5234B745C6B2}"/>
              </a:ext>
            </a:extLst>
          </p:cNvPr>
          <p:cNvSpPr>
            <a:spLocks noChangeAspect="1"/>
          </p:cNvSpPr>
          <p:nvPr>
            <p:custDataLst>
              <p:tags r:id="rId7"/>
            </p:custDataLst>
          </p:nvPr>
        </p:nvSpPr>
        <p:spPr>
          <a:xfrm>
            <a:off x="5744548" y="1964239"/>
            <a:ext cx="1127476" cy="1127475"/>
          </a:xfrm>
          <a:prstGeom prst="ellipse">
            <a:avLst/>
          </a:prstGeom>
          <a:solidFill>
            <a:srgbClr val="FC8A43"/>
          </a:solidFill>
          <a:ln w="28575">
            <a:noFill/>
          </a:ln>
        </p:spPr>
        <p:style>
          <a:lnRef idx="2">
            <a:srgbClr val="FC8A43">
              <a:shade val="50000"/>
            </a:srgbClr>
          </a:lnRef>
          <a:fillRef idx="1">
            <a:srgbClr val="FC8A43"/>
          </a:fillRef>
          <a:effectRef idx="0">
            <a:srgbClr val="FC8A43"/>
          </a:effectRef>
          <a:fontRef idx="minor">
            <a:srgbClr val="FFFFFF"/>
          </a:fontRef>
        </p:style>
        <p:txBody>
          <a:bodyPr anchor="ctr">
            <a:noAutofit/>
          </a:bodyPr>
          <a:lstStyle/>
          <a:p>
            <a:pPr algn="ctr" eaLnBrk="1" fontAlgn="auto" hangingPunct="1">
              <a:spcBef>
                <a:spcPts val="0"/>
              </a:spcBef>
              <a:spcAft>
                <a:spcPts val="0"/>
              </a:spcAft>
              <a:defRPr/>
            </a:pPr>
            <a:r>
              <a:rPr lang="zh-CN" altLang="en-US" sz="2400" dirty="0"/>
              <a:t>进行中</a:t>
            </a:r>
            <a:endParaRPr lang="zh-CN" altLang="en-US" sz="2400" dirty="0">
              <a:solidFill>
                <a:srgbClr val="FFFFFF"/>
              </a:solidFill>
            </a:endParaRPr>
          </a:p>
        </p:txBody>
      </p:sp>
      <p:sp>
        <p:nvSpPr>
          <p:cNvPr id="27" name="文本框 26">
            <a:extLst>
              <a:ext uri="{FF2B5EF4-FFF2-40B4-BE49-F238E27FC236}">
                <a16:creationId xmlns:a16="http://schemas.microsoft.com/office/drawing/2014/main" id="{36FE5997-72FB-4280-9503-76CC038E0675}"/>
              </a:ext>
            </a:extLst>
          </p:cNvPr>
          <p:cNvSpPr txBox="1"/>
          <p:nvPr>
            <p:custDataLst>
              <p:tags r:id="rId8"/>
            </p:custDataLst>
          </p:nvPr>
        </p:nvSpPr>
        <p:spPr>
          <a:xfrm>
            <a:off x="8169114" y="3337437"/>
            <a:ext cx="1492569" cy="337080"/>
          </a:xfrm>
          <a:prstGeom prst="rect">
            <a:avLst/>
          </a:prstGeom>
          <a:noFill/>
        </p:spPr>
        <p:txBody>
          <a:bodyPr wrap="square" anchor="b">
            <a:noAutofit/>
          </a:bodyPr>
          <a:lstStyle>
            <a:defPPr>
              <a:defRPr lang="zh-CN"/>
            </a:defPPr>
            <a:lvl1pPr eaLnBrk="1" fontAlgn="auto" hangingPunct="1">
              <a:spcBef>
                <a:spcPts val="0"/>
              </a:spcBef>
              <a:spcAft>
                <a:spcPts val="0"/>
              </a:spcAft>
              <a:defRPr>
                <a:solidFill>
                  <a:srgbClr val="EFEEEC">
                    <a:lumMod val="25000"/>
                  </a:srgbClr>
                </a:solidFill>
                <a:latin typeface="Calibri Light" panose="020F0302020204030204"/>
                <a:ea typeface="+mn-ea"/>
              </a:defRPr>
            </a:lvl1pPr>
          </a:lstStyle>
          <a:p>
            <a:pPr algn="ctr"/>
            <a:r>
              <a:rPr lang="zh-CN" altLang="en-US" sz="2000" dirty="0">
                <a:solidFill>
                  <a:srgbClr val="000000"/>
                </a:solidFill>
                <a:latin typeface="Arial" panose="020B0604020202020204" pitchFamily="34" charset="0"/>
                <a:ea typeface="黑体" panose="02010609060101010101" charset="-122"/>
                <a:cs typeface="+mn-ea"/>
              </a:rPr>
              <a:t>第三天</a:t>
            </a:r>
          </a:p>
        </p:txBody>
      </p:sp>
      <p:sp>
        <p:nvSpPr>
          <p:cNvPr id="28" name="文本框 27">
            <a:extLst>
              <a:ext uri="{FF2B5EF4-FFF2-40B4-BE49-F238E27FC236}">
                <a16:creationId xmlns:a16="http://schemas.microsoft.com/office/drawing/2014/main" id="{C00B58D0-A628-4225-974E-96A6A0ADBDBD}"/>
              </a:ext>
            </a:extLst>
          </p:cNvPr>
          <p:cNvSpPr txBox="1"/>
          <p:nvPr>
            <p:custDataLst>
              <p:tags r:id="rId9"/>
            </p:custDataLst>
          </p:nvPr>
        </p:nvSpPr>
        <p:spPr>
          <a:xfrm>
            <a:off x="6919435" y="3664773"/>
            <a:ext cx="1492569" cy="1339909"/>
          </a:xfrm>
          <a:prstGeom prst="rect">
            <a:avLst/>
          </a:prstGeom>
        </p:spPr>
        <p:txBody>
          <a:bodyPr>
            <a:normAutofit/>
          </a:bodyPr>
          <a:lstStyle>
            <a:defPPr>
              <a:defRPr lang="zh-CN"/>
            </a:defPPr>
            <a:lvl1pPr eaLnBrk="1" fontAlgn="auto" hangingPunct="1">
              <a:spcBef>
                <a:spcPts val="0"/>
              </a:spcBef>
              <a:spcAft>
                <a:spcPts val="0"/>
              </a:spcAft>
              <a:defRPr sz="1400">
                <a:solidFill>
                  <a:srgbClr val="EFEEEC">
                    <a:lumMod val="25000"/>
                  </a:srgbClr>
                </a:solidFill>
                <a:latin typeface="Arial" panose="020B0604020202020204" pitchFamily="34" charset="0"/>
                <a:ea typeface="+mn-ea"/>
              </a:defRPr>
            </a:lvl1pPr>
          </a:lstStyle>
          <a:p>
            <a:pPr algn="ctr"/>
            <a:endParaRPr lang="zh-CN" altLang="en-US" sz="1510" dirty="0">
              <a:solidFill>
                <a:srgbClr val="000000"/>
              </a:solidFill>
              <a:latin typeface="Arial" panose="020B0604020202020204" pitchFamily="34" charset="0"/>
            </a:endParaRPr>
          </a:p>
        </p:txBody>
      </p:sp>
      <p:sp>
        <p:nvSpPr>
          <p:cNvPr id="29" name="椭圆 28">
            <a:extLst>
              <a:ext uri="{FF2B5EF4-FFF2-40B4-BE49-F238E27FC236}">
                <a16:creationId xmlns:a16="http://schemas.microsoft.com/office/drawing/2014/main" id="{1AC21587-E854-480D-A27F-F11511046F3B}"/>
              </a:ext>
            </a:extLst>
          </p:cNvPr>
          <p:cNvSpPr>
            <a:spLocks noChangeAspect="1"/>
          </p:cNvSpPr>
          <p:nvPr>
            <p:custDataLst>
              <p:tags r:id="rId10"/>
            </p:custDataLst>
          </p:nvPr>
        </p:nvSpPr>
        <p:spPr>
          <a:xfrm>
            <a:off x="8351661" y="1985380"/>
            <a:ext cx="1127477" cy="1127475"/>
          </a:xfrm>
          <a:prstGeom prst="ellipse">
            <a:avLst/>
          </a:prstGeom>
          <a:solidFill>
            <a:srgbClr val="FD6127"/>
          </a:solidFill>
          <a:ln w="28575">
            <a:noFill/>
          </a:ln>
        </p:spPr>
        <p:style>
          <a:lnRef idx="2">
            <a:srgbClr val="FC8A43">
              <a:shade val="50000"/>
            </a:srgbClr>
          </a:lnRef>
          <a:fillRef idx="1">
            <a:srgbClr val="FC8A43"/>
          </a:fillRef>
          <a:effectRef idx="0">
            <a:srgbClr val="FC8A43"/>
          </a:effectRef>
          <a:fontRef idx="minor">
            <a:srgbClr val="FFFFFF"/>
          </a:fontRef>
        </p:style>
        <p:txBody>
          <a:bodyPr anchor="ctr">
            <a:normAutofit/>
          </a:bodyPr>
          <a:lstStyle/>
          <a:p>
            <a:pPr algn="ctr" eaLnBrk="1" fontAlgn="auto" hangingPunct="1">
              <a:spcBef>
                <a:spcPts val="0"/>
              </a:spcBef>
              <a:spcAft>
                <a:spcPts val="0"/>
              </a:spcAft>
              <a:defRPr/>
            </a:pPr>
            <a:r>
              <a:rPr lang="zh-CN" altLang="en-US" sz="2400" dirty="0">
                <a:solidFill>
                  <a:srgbClr val="FFFFFF"/>
                </a:solidFill>
              </a:rPr>
              <a:t>结营</a:t>
            </a:r>
          </a:p>
        </p:txBody>
      </p:sp>
      <p:sp>
        <p:nvSpPr>
          <p:cNvPr id="36" name="L 形 35">
            <a:extLst>
              <a:ext uri="{FF2B5EF4-FFF2-40B4-BE49-F238E27FC236}">
                <a16:creationId xmlns:a16="http://schemas.microsoft.com/office/drawing/2014/main" id="{E0EA8E48-2624-4C35-B1D7-3DFE83C80BF0}"/>
              </a:ext>
            </a:extLst>
          </p:cNvPr>
          <p:cNvSpPr>
            <a:spLocks noChangeAspect="1"/>
          </p:cNvSpPr>
          <p:nvPr>
            <p:custDataLst>
              <p:tags r:id="rId11"/>
            </p:custDataLst>
          </p:nvPr>
        </p:nvSpPr>
        <p:spPr>
          <a:xfrm rot="13500000">
            <a:off x="4709568" y="2453718"/>
            <a:ext cx="302638" cy="302637"/>
          </a:xfrm>
          <a:prstGeom prst="corner">
            <a:avLst>
              <a:gd name="adj1" fmla="val 9556"/>
              <a:gd name="adj2" fmla="val 9359"/>
            </a:avLst>
          </a:prstGeom>
          <a:solidFill>
            <a:srgbClr val="FDAC59"/>
          </a:solidFill>
          <a:ln>
            <a:noFill/>
          </a:ln>
        </p:spPr>
        <p:style>
          <a:lnRef idx="2">
            <a:srgbClr val="FC8A43">
              <a:shade val="50000"/>
            </a:srgbClr>
          </a:lnRef>
          <a:fillRef idx="1">
            <a:srgbClr val="FC8A43"/>
          </a:fillRef>
          <a:effectRef idx="0">
            <a:srgbClr val="FC8A43"/>
          </a:effectRef>
          <a:fontRef idx="minor">
            <a:srgbClr val="FFFFFF"/>
          </a:fontRef>
        </p:style>
        <p:txBody>
          <a:bodyPr anchor="ctr"/>
          <a:lstStyle/>
          <a:p>
            <a:pPr algn="ctr" eaLnBrk="1" fontAlgn="auto" hangingPunct="1">
              <a:spcBef>
                <a:spcPts val="0"/>
              </a:spcBef>
              <a:spcAft>
                <a:spcPts val="0"/>
              </a:spcAft>
              <a:defRPr/>
            </a:pPr>
            <a:endParaRPr lang="zh-CN" altLang="en-US" sz="1510" dirty="0">
              <a:solidFill>
                <a:prstClr val="white">
                  <a:lumMod val="65000"/>
                </a:prstClr>
              </a:solidFill>
            </a:endParaRPr>
          </a:p>
        </p:txBody>
      </p:sp>
      <p:sp>
        <p:nvSpPr>
          <p:cNvPr id="37" name="L 形 36">
            <a:extLst>
              <a:ext uri="{FF2B5EF4-FFF2-40B4-BE49-F238E27FC236}">
                <a16:creationId xmlns:a16="http://schemas.microsoft.com/office/drawing/2014/main" id="{F4A81D17-AE5C-4F42-978E-BF282418EEB8}"/>
              </a:ext>
            </a:extLst>
          </p:cNvPr>
          <p:cNvSpPr>
            <a:spLocks noChangeAspect="1"/>
          </p:cNvSpPr>
          <p:nvPr>
            <p:custDataLst>
              <p:tags r:id="rId12"/>
            </p:custDataLst>
          </p:nvPr>
        </p:nvSpPr>
        <p:spPr>
          <a:xfrm rot="13500000">
            <a:off x="7311516" y="2427962"/>
            <a:ext cx="302638" cy="302638"/>
          </a:xfrm>
          <a:prstGeom prst="corner">
            <a:avLst>
              <a:gd name="adj1" fmla="val 9556"/>
              <a:gd name="adj2" fmla="val 9359"/>
            </a:avLst>
          </a:prstGeom>
          <a:solidFill>
            <a:srgbClr val="FC8A43"/>
          </a:solidFill>
          <a:ln>
            <a:noFill/>
          </a:ln>
        </p:spPr>
        <p:style>
          <a:lnRef idx="2">
            <a:srgbClr val="FC8A43">
              <a:shade val="50000"/>
            </a:srgbClr>
          </a:lnRef>
          <a:fillRef idx="1">
            <a:srgbClr val="FC8A43"/>
          </a:fillRef>
          <a:effectRef idx="0">
            <a:srgbClr val="FC8A43"/>
          </a:effectRef>
          <a:fontRef idx="minor">
            <a:srgbClr val="FFFFFF"/>
          </a:fontRef>
        </p:style>
        <p:txBody>
          <a:bodyPr anchor="ctr"/>
          <a:lstStyle/>
          <a:p>
            <a:pPr algn="ctr" eaLnBrk="1" fontAlgn="auto" hangingPunct="1">
              <a:spcBef>
                <a:spcPts val="0"/>
              </a:spcBef>
              <a:spcAft>
                <a:spcPts val="0"/>
              </a:spcAft>
              <a:defRPr/>
            </a:pPr>
            <a:endParaRPr lang="zh-CN" altLang="en-US" sz="1510" dirty="0">
              <a:solidFill>
                <a:prstClr val="white">
                  <a:lumMod val="65000"/>
                </a:prstClr>
              </a:solidFill>
            </a:endParaRPr>
          </a:p>
        </p:txBody>
      </p:sp>
      <p:sp>
        <p:nvSpPr>
          <p:cNvPr id="15" name="文本框 14">
            <a:extLst>
              <a:ext uri="{FF2B5EF4-FFF2-40B4-BE49-F238E27FC236}">
                <a16:creationId xmlns:a16="http://schemas.microsoft.com/office/drawing/2014/main" id="{E959EE99-A1EF-482B-B718-D9F8BD475E67}"/>
              </a:ext>
            </a:extLst>
          </p:cNvPr>
          <p:cNvSpPr txBox="1"/>
          <p:nvPr/>
        </p:nvSpPr>
        <p:spPr>
          <a:xfrm>
            <a:off x="5867398" y="3711661"/>
            <a:ext cx="6096000" cy="2123658"/>
          </a:xfrm>
          <a:prstGeom prst="rect">
            <a:avLst/>
          </a:prstGeom>
          <a:noFill/>
        </p:spPr>
        <p:txBody>
          <a:bodyPr wrap="square">
            <a:spAutoFit/>
          </a:bodyPr>
          <a:lstStyle/>
          <a:p>
            <a:pPr algn="ctr"/>
            <a:r>
              <a:rPr lang="en-US" altLang="zh-CN" sz="2200" dirty="0">
                <a:solidFill>
                  <a:srgbClr val="000000"/>
                </a:solidFill>
                <a:latin typeface="Arial" panose="020B0604020202020204" pitchFamily="34" charset="0"/>
              </a:rPr>
              <a:t>《</a:t>
            </a:r>
            <a:r>
              <a:rPr lang="zh-CN" altLang="en-US" sz="2200" dirty="0">
                <a:solidFill>
                  <a:srgbClr val="000000"/>
                </a:solidFill>
                <a:latin typeface="Arial" panose="020B0604020202020204" pitchFamily="34" charset="0"/>
              </a:rPr>
              <a:t>互动游戏</a:t>
            </a:r>
            <a:r>
              <a:rPr lang="en-US" altLang="zh-CN" sz="2200" dirty="0">
                <a:solidFill>
                  <a:srgbClr val="000000"/>
                </a:solidFill>
                <a:latin typeface="Arial" panose="020B0604020202020204" pitchFamily="34" charset="0"/>
              </a:rPr>
              <a:t>》</a:t>
            </a:r>
          </a:p>
          <a:p>
            <a:pPr algn="ctr"/>
            <a:r>
              <a:rPr lang="en-US" altLang="zh-CN" sz="2200" dirty="0">
                <a:solidFill>
                  <a:srgbClr val="000000"/>
                </a:solidFill>
                <a:latin typeface="Arial" panose="020B0604020202020204" pitchFamily="34" charset="0"/>
              </a:rPr>
              <a:t>《</a:t>
            </a:r>
            <a:r>
              <a:rPr lang="zh-CN" altLang="en-US" sz="2200" dirty="0">
                <a:solidFill>
                  <a:srgbClr val="000000"/>
                </a:solidFill>
                <a:latin typeface="Arial" panose="020B0604020202020204" pitchFamily="34" charset="0"/>
              </a:rPr>
              <a:t>营销变现</a:t>
            </a:r>
            <a:r>
              <a:rPr lang="en-US" altLang="zh-CN" sz="2200" dirty="0">
                <a:solidFill>
                  <a:srgbClr val="000000"/>
                </a:solidFill>
                <a:latin typeface="Arial" panose="020B0604020202020204" pitchFamily="34" charset="0"/>
              </a:rPr>
              <a:t>》</a:t>
            </a:r>
          </a:p>
          <a:p>
            <a:pPr algn="ctr"/>
            <a:r>
              <a:rPr lang="en-US" altLang="zh-CN" sz="2200" dirty="0">
                <a:solidFill>
                  <a:srgbClr val="000000"/>
                </a:solidFill>
                <a:latin typeface="Arial" panose="020B0604020202020204" pitchFamily="34" charset="0"/>
              </a:rPr>
              <a:t>《</a:t>
            </a:r>
            <a:r>
              <a:rPr lang="zh-CN" altLang="en-US" sz="2200" dirty="0">
                <a:solidFill>
                  <a:srgbClr val="000000"/>
                </a:solidFill>
                <a:latin typeface="Arial" panose="020B0604020202020204" pitchFamily="34" charset="0"/>
              </a:rPr>
              <a:t>用户裂变</a:t>
            </a:r>
            <a:r>
              <a:rPr lang="en-US" altLang="zh-CN" sz="2200" dirty="0">
                <a:solidFill>
                  <a:srgbClr val="000000"/>
                </a:solidFill>
                <a:latin typeface="Arial" panose="020B0604020202020204" pitchFamily="34" charset="0"/>
              </a:rPr>
              <a:t>》</a:t>
            </a:r>
          </a:p>
          <a:p>
            <a:pPr algn="ctr"/>
            <a:r>
              <a:rPr lang="en-US" altLang="zh-CN" sz="2200" dirty="0">
                <a:solidFill>
                  <a:srgbClr val="000000"/>
                </a:solidFill>
                <a:latin typeface="Arial" panose="020B0604020202020204" pitchFamily="34" charset="0"/>
              </a:rPr>
              <a:t>----------------</a:t>
            </a:r>
          </a:p>
          <a:p>
            <a:pPr algn="ctr"/>
            <a:r>
              <a:rPr lang="en-US" altLang="zh-CN" sz="2200" dirty="0">
                <a:solidFill>
                  <a:srgbClr val="000000"/>
                </a:solidFill>
                <a:latin typeface="Arial" panose="020B0604020202020204" pitchFamily="34" charset="0"/>
              </a:rPr>
              <a:t>《</a:t>
            </a:r>
            <a:r>
              <a:rPr lang="zh-CN" altLang="en-US" sz="2200" dirty="0">
                <a:solidFill>
                  <a:srgbClr val="000000"/>
                </a:solidFill>
                <a:latin typeface="Arial" panose="020B0604020202020204" pitchFamily="34" charset="0"/>
              </a:rPr>
              <a:t>数据分析</a:t>
            </a:r>
            <a:r>
              <a:rPr lang="en-US" altLang="zh-CN" sz="2200" dirty="0">
                <a:solidFill>
                  <a:srgbClr val="000000"/>
                </a:solidFill>
                <a:latin typeface="Arial" panose="020B0604020202020204" pitchFamily="34" charset="0"/>
              </a:rPr>
              <a:t>》</a:t>
            </a:r>
          </a:p>
          <a:p>
            <a:pPr algn="ctr"/>
            <a:r>
              <a:rPr lang="en-US" altLang="zh-CN" sz="2200" dirty="0">
                <a:solidFill>
                  <a:srgbClr val="000000"/>
                </a:solidFill>
                <a:latin typeface="Arial" panose="020B0604020202020204" pitchFamily="34" charset="0"/>
              </a:rPr>
              <a:t>《</a:t>
            </a:r>
            <a:r>
              <a:rPr lang="zh-CN" altLang="en-US" sz="2200" dirty="0">
                <a:solidFill>
                  <a:srgbClr val="000000"/>
                </a:solidFill>
                <a:latin typeface="Arial" panose="020B0604020202020204" pitchFamily="34" charset="0"/>
              </a:rPr>
              <a:t>结营颁证</a:t>
            </a:r>
            <a:r>
              <a:rPr lang="en-US" altLang="zh-CN" sz="2200" dirty="0">
                <a:solidFill>
                  <a:srgbClr val="000000"/>
                </a:solidFill>
                <a:latin typeface="Arial" panose="020B0604020202020204" pitchFamily="34" charset="0"/>
              </a:rPr>
              <a:t>》</a:t>
            </a:r>
          </a:p>
        </p:txBody>
      </p:sp>
    </p:spTree>
    <p:custDataLst>
      <p:tags r:id="rId1"/>
    </p:custDataLst>
    <p:extLst>
      <p:ext uri="{BB962C8B-B14F-4D97-AF65-F5344CB8AC3E}">
        <p14:creationId xmlns:p14="http://schemas.microsoft.com/office/powerpoint/2010/main" val="34126864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F5592C-255D-433F-8125-698E99B5A828}"/>
              </a:ext>
            </a:extLst>
          </p:cNvPr>
          <p:cNvSpPr txBox="1">
            <a:spLocks/>
          </p:cNvSpPr>
          <p:nvPr/>
        </p:nvSpPr>
        <p:spPr>
          <a:xfrm>
            <a:off x="660400" y="0"/>
            <a:ext cx="10858500" cy="1028700"/>
          </a:xfrm>
          <a:prstGeom prst="rect">
            <a:avLst/>
          </a:prstGeom>
        </p:spPr>
        <p:txBody>
          <a:bodyPr vert="horz" lIns="91440" tIns="45720" rIns="91440" bIns="45720" rtlCol="0" anchor="b">
            <a:normAutofit/>
          </a:bodyPr>
          <a:lstStyle>
            <a:lvl1pPr algn="l" defTabSz="914354"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训练营管理：规划</a:t>
            </a:r>
          </a:p>
        </p:txBody>
      </p:sp>
      <p:sp>
        <p:nvSpPr>
          <p:cNvPr id="14" name="文本框 13">
            <a:extLst>
              <a:ext uri="{FF2B5EF4-FFF2-40B4-BE49-F238E27FC236}">
                <a16:creationId xmlns:a16="http://schemas.microsoft.com/office/drawing/2014/main" id="{5D47FA7F-6AB7-471A-8224-843D2C0FB0A6}"/>
              </a:ext>
            </a:extLst>
          </p:cNvPr>
          <p:cNvSpPr txBox="1"/>
          <p:nvPr>
            <p:custDataLst>
              <p:tags r:id="rId2"/>
            </p:custDataLst>
          </p:nvPr>
        </p:nvSpPr>
        <p:spPr>
          <a:xfrm>
            <a:off x="3002300" y="3235208"/>
            <a:ext cx="1492569" cy="337080"/>
          </a:xfrm>
          <a:prstGeom prst="rect">
            <a:avLst/>
          </a:prstGeom>
          <a:noFill/>
        </p:spPr>
        <p:txBody>
          <a:bodyPr wrap="square" anchor="b">
            <a:noAutofit/>
          </a:bodyPr>
          <a:lstStyle>
            <a:defPPr>
              <a:defRPr lang="zh-CN"/>
            </a:defPPr>
            <a:lvl1pPr eaLnBrk="1" fontAlgn="auto" hangingPunct="1">
              <a:spcBef>
                <a:spcPts val="0"/>
              </a:spcBef>
              <a:spcAft>
                <a:spcPts val="0"/>
              </a:spcAft>
              <a:defRPr>
                <a:solidFill>
                  <a:srgbClr val="EFEEEC">
                    <a:lumMod val="25000"/>
                  </a:srgbClr>
                </a:solidFill>
                <a:latin typeface="Calibri Light" panose="020F0302020204030204"/>
                <a:ea typeface="+mn-ea"/>
              </a:defRPr>
            </a:lvl1pPr>
          </a:lstStyle>
          <a:p>
            <a:pPr algn="ctr"/>
            <a:r>
              <a:rPr lang="zh-CN" altLang="en-US" sz="2000" dirty="0">
                <a:solidFill>
                  <a:srgbClr val="000000"/>
                </a:solidFill>
                <a:latin typeface="Arial" panose="020B0604020202020204" pitchFamily="34" charset="0"/>
                <a:ea typeface="黑体" panose="02010609060101010101" charset="-122"/>
                <a:cs typeface="+mn-ea"/>
              </a:rPr>
              <a:t>第一天</a:t>
            </a:r>
          </a:p>
        </p:txBody>
      </p:sp>
      <p:sp>
        <p:nvSpPr>
          <p:cNvPr id="15" name="椭圆 14">
            <a:extLst>
              <a:ext uri="{FF2B5EF4-FFF2-40B4-BE49-F238E27FC236}">
                <a16:creationId xmlns:a16="http://schemas.microsoft.com/office/drawing/2014/main" id="{FE96B7EC-5C53-4857-8A17-1676C4707863}"/>
              </a:ext>
            </a:extLst>
          </p:cNvPr>
          <p:cNvSpPr>
            <a:spLocks noChangeAspect="1"/>
          </p:cNvSpPr>
          <p:nvPr>
            <p:custDataLst>
              <p:tags r:id="rId3"/>
            </p:custDataLst>
          </p:nvPr>
        </p:nvSpPr>
        <p:spPr>
          <a:xfrm>
            <a:off x="3184846" y="1888120"/>
            <a:ext cx="1127476" cy="1127475"/>
          </a:xfrm>
          <a:prstGeom prst="ellipse">
            <a:avLst/>
          </a:prstGeom>
          <a:solidFill>
            <a:srgbClr val="FDAC59"/>
          </a:solidFill>
          <a:ln w="28575">
            <a:noFill/>
          </a:ln>
        </p:spPr>
        <p:style>
          <a:lnRef idx="2">
            <a:srgbClr val="FC8A43">
              <a:shade val="50000"/>
            </a:srgbClr>
          </a:lnRef>
          <a:fillRef idx="1">
            <a:srgbClr val="FC8A43"/>
          </a:fillRef>
          <a:effectRef idx="0">
            <a:srgbClr val="FC8A43"/>
          </a:effectRef>
          <a:fontRef idx="minor">
            <a:srgbClr val="FFFFFF"/>
          </a:fontRef>
        </p:style>
        <p:txBody>
          <a:bodyPr anchor="ctr">
            <a:normAutofit/>
          </a:bodyPr>
          <a:lstStyle/>
          <a:p>
            <a:pPr algn="ctr" eaLnBrk="1" fontAlgn="auto" hangingPunct="1">
              <a:spcBef>
                <a:spcPts val="0"/>
              </a:spcBef>
              <a:spcAft>
                <a:spcPts val="0"/>
              </a:spcAft>
              <a:defRPr/>
            </a:pPr>
            <a:r>
              <a:rPr lang="zh-CN" altLang="en-US" sz="2400" dirty="0"/>
              <a:t>开营</a:t>
            </a:r>
            <a:endParaRPr lang="zh-CN" altLang="en-US" sz="2400" dirty="0">
              <a:solidFill>
                <a:srgbClr val="FFFFFF"/>
              </a:solidFill>
            </a:endParaRPr>
          </a:p>
        </p:txBody>
      </p:sp>
      <p:sp>
        <p:nvSpPr>
          <p:cNvPr id="16" name="文本框 15">
            <a:extLst>
              <a:ext uri="{FF2B5EF4-FFF2-40B4-BE49-F238E27FC236}">
                <a16:creationId xmlns:a16="http://schemas.microsoft.com/office/drawing/2014/main" id="{CA173F07-5149-4103-B2E7-F9A7BC054137}"/>
              </a:ext>
            </a:extLst>
          </p:cNvPr>
          <p:cNvSpPr txBox="1"/>
          <p:nvPr>
            <p:custDataLst>
              <p:tags r:id="rId4"/>
            </p:custDataLst>
          </p:nvPr>
        </p:nvSpPr>
        <p:spPr>
          <a:xfrm>
            <a:off x="5535596" y="3271061"/>
            <a:ext cx="1492569" cy="337080"/>
          </a:xfrm>
          <a:prstGeom prst="rect">
            <a:avLst/>
          </a:prstGeom>
          <a:noFill/>
        </p:spPr>
        <p:txBody>
          <a:bodyPr wrap="square" anchor="b">
            <a:noAutofit/>
          </a:bodyPr>
          <a:lstStyle>
            <a:defPPr>
              <a:defRPr lang="zh-CN"/>
            </a:defPPr>
            <a:lvl1pPr eaLnBrk="1" fontAlgn="auto" hangingPunct="1">
              <a:spcBef>
                <a:spcPts val="0"/>
              </a:spcBef>
              <a:spcAft>
                <a:spcPts val="0"/>
              </a:spcAft>
              <a:defRPr>
                <a:solidFill>
                  <a:srgbClr val="EFEEEC">
                    <a:lumMod val="25000"/>
                  </a:srgbClr>
                </a:solidFill>
                <a:latin typeface="Calibri Light" panose="020F0302020204030204"/>
                <a:ea typeface="+mn-ea"/>
              </a:defRPr>
            </a:lvl1pPr>
          </a:lstStyle>
          <a:p>
            <a:pPr algn="ctr"/>
            <a:r>
              <a:rPr lang="zh-CN" altLang="en-US" sz="2000" dirty="0">
                <a:solidFill>
                  <a:srgbClr val="000000"/>
                </a:solidFill>
                <a:latin typeface="Arial" panose="020B0604020202020204" pitchFamily="34" charset="0"/>
                <a:ea typeface="黑体" panose="02010609060101010101" charset="-122"/>
                <a:cs typeface="+mn-ea"/>
              </a:rPr>
              <a:t>第二天</a:t>
            </a:r>
          </a:p>
        </p:txBody>
      </p:sp>
      <p:sp>
        <p:nvSpPr>
          <p:cNvPr id="17" name="椭圆 16">
            <a:extLst>
              <a:ext uri="{FF2B5EF4-FFF2-40B4-BE49-F238E27FC236}">
                <a16:creationId xmlns:a16="http://schemas.microsoft.com/office/drawing/2014/main" id="{DFFB730E-A949-4564-B206-211C1796133A}"/>
              </a:ext>
            </a:extLst>
          </p:cNvPr>
          <p:cNvSpPr>
            <a:spLocks noChangeAspect="1"/>
          </p:cNvSpPr>
          <p:nvPr>
            <p:custDataLst>
              <p:tags r:id="rId5"/>
            </p:custDataLst>
          </p:nvPr>
        </p:nvSpPr>
        <p:spPr>
          <a:xfrm>
            <a:off x="5791959" y="1888119"/>
            <a:ext cx="1127476" cy="1127475"/>
          </a:xfrm>
          <a:prstGeom prst="ellipse">
            <a:avLst/>
          </a:prstGeom>
          <a:solidFill>
            <a:srgbClr val="FC8A43"/>
          </a:solidFill>
          <a:ln w="28575">
            <a:noFill/>
          </a:ln>
        </p:spPr>
        <p:style>
          <a:lnRef idx="2">
            <a:srgbClr val="FC8A43">
              <a:shade val="50000"/>
            </a:srgbClr>
          </a:lnRef>
          <a:fillRef idx="1">
            <a:srgbClr val="FC8A43"/>
          </a:fillRef>
          <a:effectRef idx="0">
            <a:srgbClr val="FC8A43"/>
          </a:effectRef>
          <a:fontRef idx="minor">
            <a:srgbClr val="FFFFFF"/>
          </a:fontRef>
        </p:style>
        <p:txBody>
          <a:bodyPr anchor="ctr">
            <a:noAutofit/>
          </a:bodyPr>
          <a:lstStyle/>
          <a:p>
            <a:pPr algn="ctr" eaLnBrk="1" fontAlgn="auto" hangingPunct="1">
              <a:spcBef>
                <a:spcPts val="0"/>
              </a:spcBef>
              <a:spcAft>
                <a:spcPts val="0"/>
              </a:spcAft>
              <a:defRPr/>
            </a:pPr>
            <a:r>
              <a:rPr lang="zh-CN" altLang="en-US" sz="2400" dirty="0"/>
              <a:t>进行中</a:t>
            </a:r>
            <a:endParaRPr lang="zh-CN" altLang="en-US" sz="2400" dirty="0">
              <a:solidFill>
                <a:srgbClr val="FFFFFF"/>
              </a:solidFill>
            </a:endParaRPr>
          </a:p>
        </p:txBody>
      </p:sp>
      <p:sp>
        <p:nvSpPr>
          <p:cNvPr id="18" name="文本框 17">
            <a:extLst>
              <a:ext uri="{FF2B5EF4-FFF2-40B4-BE49-F238E27FC236}">
                <a16:creationId xmlns:a16="http://schemas.microsoft.com/office/drawing/2014/main" id="{4EED0B09-5CE4-46E0-8754-2503F0487206}"/>
              </a:ext>
            </a:extLst>
          </p:cNvPr>
          <p:cNvSpPr txBox="1"/>
          <p:nvPr>
            <p:custDataLst>
              <p:tags r:id="rId6"/>
            </p:custDataLst>
          </p:nvPr>
        </p:nvSpPr>
        <p:spPr>
          <a:xfrm>
            <a:off x="8216525" y="3261317"/>
            <a:ext cx="1492569" cy="337080"/>
          </a:xfrm>
          <a:prstGeom prst="rect">
            <a:avLst/>
          </a:prstGeom>
          <a:noFill/>
        </p:spPr>
        <p:txBody>
          <a:bodyPr wrap="square" anchor="b">
            <a:noAutofit/>
          </a:bodyPr>
          <a:lstStyle>
            <a:defPPr>
              <a:defRPr lang="zh-CN"/>
            </a:defPPr>
            <a:lvl1pPr eaLnBrk="1" fontAlgn="auto" hangingPunct="1">
              <a:spcBef>
                <a:spcPts val="0"/>
              </a:spcBef>
              <a:spcAft>
                <a:spcPts val="0"/>
              </a:spcAft>
              <a:defRPr>
                <a:solidFill>
                  <a:srgbClr val="EFEEEC">
                    <a:lumMod val="25000"/>
                  </a:srgbClr>
                </a:solidFill>
                <a:latin typeface="Calibri Light" panose="020F0302020204030204"/>
                <a:ea typeface="+mn-ea"/>
              </a:defRPr>
            </a:lvl1pPr>
          </a:lstStyle>
          <a:p>
            <a:pPr algn="ctr"/>
            <a:r>
              <a:rPr lang="zh-CN" altLang="en-US" sz="2000" dirty="0">
                <a:solidFill>
                  <a:srgbClr val="000000"/>
                </a:solidFill>
                <a:latin typeface="Arial" panose="020B0604020202020204" pitchFamily="34" charset="0"/>
                <a:ea typeface="黑体" panose="02010609060101010101" charset="-122"/>
                <a:cs typeface="+mn-ea"/>
              </a:rPr>
              <a:t>第三天</a:t>
            </a:r>
          </a:p>
        </p:txBody>
      </p:sp>
      <p:sp>
        <p:nvSpPr>
          <p:cNvPr id="19" name="椭圆 18">
            <a:extLst>
              <a:ext uri="{FF2B5EF4-FFF2-40B4-BE49-F238E27FC236}">
                <a16:creationId xmlns:a16="http://schemas.microsoft.com/office/drawing/2014/main" id="{4B1A6DCD-25FA-4351-B5FF-83A34080CA27}"/>
              </a:ext>
            </a:extLst>
          </p:cNvPr>
          <p:cNvSpPr>
            <a:spLocks noChangeAspect="1"/>
          </p:cNvSpPr>
          <p:nvPr>
            <p:custDataLst>
              <p:tags r:id="rId7"/>
            </p:custDataLst>
          </p:nvPr>
        </p:nvSpPr>
        <p:spPr>
          <a:xfrm>
            <a:off x="8399072" y="1909260"/>
            <a:ext cx="1127477" cy="1127475"/>
          </a:xfrm>
          <a:prstGeom prst="ellipse">
            <a:avLst/>
          </a:prstGeom>
          <a:solidFill>
            <a:srgbClr val="FD6127"/>
          </a:solidFill>
          <a:ln w="28575">
            <a:noFill/>
          </a:ln>
        </p:spPr>
        <p:style>
          <a:lnRef idx="2">
            <a:srgbClr val="FC8A43">
              <a:shade val="50000"/>
            </a:srgbClr>
          </a:lnRef>
          <a:fillRef idx="1">
            <a:srgbClr val="FC8A43"/>
          </a:fillRef>
          <a:effectRef idx="0">
            <a:srgbClr val="FC8A43"/>
          </a:effectRef>
          <a:fontRef idx="minor">
            <a:srgbClr val="FFFFFF"/>
          </a:fontRef>
        </p:style>
        <p:txBody>
          <a:bodyPr anchor="ctr">
            <a:normAutofit/>
          </a:bodyPr>
          <a:lstStyle/>
          <a:p>
            <a:pPr algn="ctr" eaLnBrk="1" fontAlgn="auto" hangingPunct="1">
              <a:spcBef>
                <a:spcPts val="0"/>
              </a:spcBef>
              <a:spcAft>
                <a:spcPts val="0"/>
              </a:spcAft>
              <a:defRPr/>
            </a:pPr>
            <a:r>
              <a:rPr lang="zh-CN" altLang="en-US" sz="2400" dirty="0">
                <a:solidFill>
                  <a:srgbClr val="FFFFFF"/>
                </a:solidFill>
              </a:rPr>
              <a:t>结营</a:t>
            </a:r>
          </a:p>
        </p:txBody>
      </p:sp>
      <p:sp>
        <p:nvSpPr>
          <p:cNvPr id="20" name="L 形 19">
            <a:extLst>
              <a:ext uri="{FF2B5EF4-FFF2-40B4-BE49-F238E27FC236}">
                <a16:creationId xmlns:a16="http://schemas.microsoft.com/office/drawing/2014/main" id="{A975CF9E-1036-407D-87FC-033B817D46C7}"/>
              </a:ext>
            </a:extLst>
          </p:cNvPr>
          <p:cNvSpPr>
            <a:spLocks noChangeAspect="1"/>
          </p:cNvSpPr>
          <p:nvPr>
            <p:custDataLst>
              <p:tags r:id="rId8"/>
            </p:custDataLst>
          </p:nvPr>
        </p:nvSpPr>
        <p:spPr>
          <a:xfrm rot="13500000">
            <a:off x="4756979" y="2377598"/>
            <a:ext cx="302638" cy="302637"/>
          </a:xfrm>
          <a:prstGeom prst="corner">
            <a:avLst>
              <a:gd name="adj1" fmla="val 9556"/>
              <a:gd name="adj2" fmla="val 9359"/>
            </a:avLst>
          </a:prstGeom>
          <a:solidFill>
            <a:srgbClr val="FDAC59"/>
          </a:solidFill>
          <a:ln>
            <a:noFill/>
          </a:ln>
        </p:spPr>
        <p:style>
          <a:lnRef idx="2">
            <a:srgbClr val="FC8A43">
              <a:shade val="50000"/>
            </a:srgbClr>
          </a:lnRef>
          <a:fillRef idx="1">
            <a:srgbClr val="FC8A43"/>
          </a:fillRef>
          <a:effectRef idx="0">
            <a:srgbClr val="FC8A43"/>
          </a:effectRef>
          <a:fontRef idx="minor">
            <a:srgbClr val="FFFFFF"/>
          </a:fontRef>
        </p:style>
        <p:txBody>
          <a:bodyPr anchor="ctr"/>
          <a:lstStyle/>
          <a:p>
            <a:pPr algn="ctr" eaLnBrk="1" fontAlgn="auto" hangingPunct="1">
              <a:spcBef>
                <a:spcPts val="0"/>
              </a:spcBef>
              <a:spcAft>
                <a:spcPts val="0"/>
              </a:spcAft>
              <a:defRPr/>
            </a:pPr>
            <a:endParaRPr lang="zh-CN" altLang="en-US" sz="1510" dirty="0">
              <a:solidFill>
                <a:prstClr val="white">
                  <a:lumMod val="65000"/>
                </a:prstClr>
              </a:solidFill>
            </a:endParaRPr>
          </a:p>
        </p:txBody>
      </p:sp>
      <p:sp>
        <p:nvSpPr>
          <p:cNvPr id="30" name="L 形 29">
            <a:extLst>
              <a:ext uri="{FF2B5EF4-FFF2-40B4-BE49-F238E27FC236}">
                <a16:creationId xmlns:a16="http://schemas.microsoft.com/office/drawing/2014/main" id="{4D87612C-2EC7-4C95-89A7-ECFE3DA0D33D}"/>
              </a:ext>
            </a:extLst>
          </p:cNvPr>
          <p:cNvSpPr>
            <a:spLocks noChangeAspect="1"/>
          </p:cNvSpPr>
          <p:nvPr>
            <p:custDataLst>
              <p:tags r:id="rId9"/>
            </p:custDataLst>
          </p:nvPr>
        </p:nvSpPr>
        <p:spPr>
          <a:xfrm rot="13500000">
            <a:off x="7358927" y="2351842"/>
            <a:ext cx="302638" cy="302638"/>
          </a:xfrm>
          <a:prstGeom prst="corner">
            <a:avLst>
              <a:gd name="adj1" fmla="val 9556"/>
              <a:gd name="adj2" fmla="val 9359"/>
            </a:avLst>
          </a:prstGeom>
          <a:solidFill>
            <a:srgbClr val="FC8A43"/>
          </a:solidFill>
          <a:ln>
            <a:noFill/>
          </a:ln>
        </p:spPr>
        <p:style>
          <a:lnRef idx="2">
            <a:srgbClr val="FC8A43">
              <a:shade val="50000"/>
            </a:srgbClr>
          </a:lnRef>
          <a:fillRef idx="1">
            <a:srgbClr val="FC8A43"/>
          </a:fillRef>
          <a:effectRef idx="0">
            <a:srgbClr val="FC8A43"/>
          </a:effectRef>
          <a:fontRef idx="minor">
            <a:srgbClr val="FFFFFF"/>
          </a:fontRef>
        </p:style>
        <p:txBody>
          <a:bodyPr anchor="ctr"/>
          <a:lstStyle/>
          <a:p>
            <a:pPr algn="ctr" eaLnBrk="1" fontAlgn="auto" hangingPunct="1">
              <a:spcBef>
                <a:spcPts val="0"/>
              </a:spcBef>
              <a:spcAft>
                <a:spcPts val="0"/>
              </a:spcAft>
              <a:defRPr/>
            </a:pPr>
            <a:endParaRPr lang="zh-CN" altLang="en-US" sz="1510" dirty="0">
              <a:solidFill>
                <a:prstClr val="white">
                  <a:lumMod val="65000"/>
                </a:prstClr>
              </a:solidFill>
            </a:endParaRPr>
          </a:p>
        </p:txBody>
      </p:sp>
      <p:sp>
        <p:nvSpPr>
          <p:cNvPr id="32" name="文本框 31">
            <a:extLst>
              <a:ext uri="{FF2B5EF4-FFF2-40B4-BE49-F238E27FC236}">
                <a16:creationId xmlns:a16="http://schemas.microsoft.com/office/drawing/2014/main" id="{E64B530F-F254-4637-A8D0-FE5779D10B61}"/>
              </a:ext>
            </a:extLst>
          </p:cNvPr>
          <p:cNvSpPr txBox="1"/>
          <p:nvPr>
            <p:custDataLst>
              <p:tags r:id="rId10"/>
            </p:custDataLst>
          </p:nvPr>
        </p:nvSpPr>
        <p:spPr>
          <a:xfrm>
            <a:off x="2301240" y="3689390"/>
            <a:ext cx="2799869" cy="2398990"/>
          </a:xfrm>
          <a:prstGeom prst="rect">
            <a:avLst/>
          </a:prstGeom>
        </p:spPr>
        <p:txBody>
          <a:bodyPr>
            <a:normAutofit fontScale="92500" lnSpcReduction="10000"/>
          </a:bodyPr>
          <a:lstStyle>
            <a:defPPr>
              <a:defRPr lang="zh-CN"/>
            </a:defPPr>
            <a:lvl1pPr eaLnBrk="1" fontAlgn="auto" hangingPunct="1">
              <a:spcBef>
                <a:spcPts val="0"/>
              </a:spcBef>
              <a:spcAft>
                <a:spcPts val="0"/>
              </a:spcAft>
              <a:defRPr sz="1400">
                <a:solidFill>
                  <a:srgbClr val="EFEEEC">
                    <a:lumMod val="25000"/>
                  </a:srgbClr>
                </a:solidFill>
                <a:latin typeface="Arial" panose="020B0604020202020204" pitchFamily="34" charset="0"/>
                <a:ea typeface="+mn-ea"/>
              </a:defRPr>
            </a:lvl1pPr>
          </a:lstStyle>
          <a:p>
            <a:pPr algn="ctr"/>
            <a:r>
              <a:rPr lang="en-US" altLang="zh-CN" sz="2400" dirty="0">
                <a:solidFill>
                  <a:schemeClr val="tx1"/>
                </a:solidFill>
                <a:latin typeface="Arial" panose="020B0604020202020204" pitchFamily="34" charset="0"/>
              </a:rPr>
              <a:t>《</a:t>
            </a:r>
            <a:r>
              <a:rPr lang="zh-CN" altLang="en-US" sz="2400" dirty="0">
                <a:solidFill>
                  <a:schemeClr val="tx1"/>
                </a:solidFill>
              </a:rPr>
              <a:t>开场互动</a:t>
            </a:r>
            <a:r>
              <a:rPr lang="en-US" altLang="zh-CN" sz="2400" dirty="0">
                <a:solidFill>
                  <a:schemeClr val="tx1"/>
                </a:solidFill>
                <a:latin typeface="Arial" panose="020B0604020202020204" pitchFamily="34" charset="0"/>
              </a:rPr>
              <a:t>》</a:t>
            </a:r>
          </a:p>
          <a:p>
            <a:pPr algn="ctr"/>
            <a:r>
              <a:rPr lang="en-US" altLang="zh-CN" sz="2400" dirty="0">
                <a:solidFill>
                  <a:schemeClr val="tx1"/>
                </a:solidFill>
              </a:rPr>
              <a:t>《</a:t>
            </a:r>
            <a:r>
              <a:rPr lang="zh-CN" altLang="en-US" sz="2400" dirty="0">
                <a:solidFill>
                  <a:schemeClr val="tx1"/>
                </a:solidFill>
              </a:rPr>
              <a:t>私域前沿</a:t>
            </a:r>
            <a:r>
              <a:rPr lang="en-US" altLang="zh-CN" sz="2400" dirty="0">
                <a:solidFill>
                  <a:schemeClr val="tx1"/>
                </a:solidFill>
              </a:rPr>
              <a:t>》</a:t>
            </a:r>
          </a:p>
          <a:p>
            <a:pPr algn="ctr"/>
            <a:r>
              <a:rPr lang="en-US" altLang="zh-CN" sz="2400" dirty="0">
                <a:solidFill>
                  <a:schemeClr val="tx1"/>
                </a:solidFill>
              </a:rPr>
              <a:t>--------------</a:t>
            </a:r>
          </a:p>
          <a:p>
            <a:pPr algn="ctr"/>
            <a:r>
              <a:rPr lang="en-US" altLang="zh-CN" sz="2400" dirty="0">
                <a:solidFill>
                  <a:schemeClr val="tx1"/>
                </a:solidFill>
              </a:rPr>
              <a:t>《</a:t>
            </a:r>
            <a:r>
              <a:rPr lang="zh-CN" altLang="en-US" sz="2400" dirty="0">
                <a:solidFill>
                  <a:schemeClr val="tx1"/>
                </a:solidFill>
              </a:rPr>
              <a:t>提问学员需求点</a:t>
            </a:r>
            <a:r>
              <a:rPr lang="en-US" altLang="zh-CN" sz="2400" dirty="0">
                <a:solidFill>
                  <a:schemeClr val="tx1"/>
                </a:solidFill>
              </a:rPr>
              <a:t>》</a:t>
            </a:r>
          </a:p>
          <a:p>
            <a:pPr algn="ctr"/>
            <a:r>
              <a:rPr lang="en-US" altLang="zh-CN" sz="2400" dirty="0">
                <a:solidFill>
                  <a:schemeClr val="tx1"/>
                </a:solidFill>
              </a:rPr>
              <a:t>《</a:t>
            </a:r>
            <a:r>
              <a:rPr lang="zh-CN" altLang="en-US" sz="2400" dirty="0">
                <a:solidFill>
                  <a:schemeClr val="tx1"/>
                </a:solidFill>
              </a:rPr>
              <a:t>社群定位</a:t>
            </a:r>
            <a:r>
              <a:rPr lang="en-US" altLang="zh-CN" sz="2400" dirty="0">
                <a:solidFill>
                  <a:schemeClr val="tx1"/>
                </a:solidFill>
              </a:rPr>
              <a:t>》</a:t>
            </a:r>
          </a:p>
          <a:p>
            <a:pPr algn="ctr"/>
            <a:r>
              <a:rPr lang="en-US" altLang="zh-CN" sz="2400" dirty="0">
                <a:solidFill>
                  <a:schemeClr val="tx1"/>
                </a:solidFill>
              </a:rPr>
              <a:t>《IP</a:t>
            </a:r>
            <a:r>
              <a:rPr lang="zh-CN" altLang="en-US" sz="2400" dirty="0">
                <a:solidFill>
                  <a:schemeClr val="tx1"/>
                </a:solidFill>
              </a:rPr>
              <a:t>定位</a:t>
            </a:r>
            <a:r>
              <a:rPr lang="en-US" altLang="zh-CN" sz="2400" dirty="0">
                <a:solidFill>
                  <a:schemeClr val="tx1"/>
                </a:solidFill>
              </a:rPr>
              <a:t>》</a:t>
            </a:r>
          </a:p>
          <a:p>
            <a:pPr algn="ctr"/>
            <a:br>
              <a:rPr lang="zh-CN" altLang="en-US" sz="1510" dirty="0">
                <a:solidFill>
                  <a:srgbClr val="000000"/>
                </a:solidFill>
                <a:latin typeface="Arial" panose="020B0604020202020204" pitchFamily="34" charset="0"/>
              </a:rPr>
            </a:br>
            <a:endParaRPr lang="zh-CN" altLang="en-US" sz="1510" dirty="0">
              <a:solidFill>
                <a:srgbClr val="000000"/>
              </a:solidFill>
              <a:latin typeface="Arial" panose="020B0604020202020204" pitchFamily="34" charset="0"/>
            </a:endParaRPr>
          </a:p>
        </p:txBody>
      </p:sp>
      <p:sp>
        <p:nvSpPr>
          <p:cNvPr id="34" name="文本框 33">
            <a:extLst>
              <a:ext uri="{FF2B5EF4-FFF2-40B4-BE49-F238E27FC236}">
                <a16:creationId xmlns:a16="http://schemas.microsoft.com/office/drawing/2014/main" id="{232421B8-94F9-40E3-9BE3-A2BE1A2876A1}"/>
              </a:ext>
            </a:extLst>
          </p:cNvPr>
          <p:cNvSpPr txBox="1"/>
          <p:nvPr>
            <p:custDataLst>
              <p:tags r:id="rId11"/>
            </p:custDataLst>
          </p:nvPr>
        </p:nvSpPr>
        <p:spPr>
          <a:xfrm>
            <a:off x="5222199" y="3721405"/>
            <a:ext cx="2111214" cy="1339909"/>
          </a:xfrm>
          <a:prstGeom prst="rect">
            <a:avLst/>
          </a:prstGeom>
        </p:spPr>
        <p:txBody>
          <a:bodyPr>
            <a:noAutofit/>
          </a:bodyPr>
          <a:lstStyle>
            <a:defPPr>
              <a:defRPr lang="zh-CN"/>
            </a:defPPr>
            <a:lvl1pPr eaLnBrk="1" fontAlgn="auto" hangingPunct="1">
              <a:spcBef>
                <a:spcPts val="0"/>
              </a:spcBef>
              <a:spcAft>
                <a:spcPts val="0"/>
              </a:spcAft>
              <a:defRPr sz="1400">
                <a:solidFill>
                  <a:srgbClr val="EFEEEC">
                    <a:lumMod val="25000"/>
                  </a:srgbClr>
                </a:solidFill>
                <a:latin typeface="Arial" panose="020B0604020202020204" pitchFamily="34" charset="0"/>
                <a:ea typeface="+mn-ea"/>
              </a:defRPr>
            </a:lvl1pPr>
          </a:lstStyle>
          <a:p>
            <a:pPr algn="ctr"/>
            <a:r>
              <a:rPr lang="en-US" altLang="zh-CN" sz="2000" dirty="0">
                <a:solidFill>
                  <a:srgbClr val="000000"/>
                </a:solidFill>
                <a:latin typeface="Arial" panose="020B0604020202020204" pitchFamily="34" charset="0"/>
              </a:rPr>
              <a:t>《</a:t>
            </a:r>
            <a:r>
              <a:rPr lang="zh-CN" altLang="en-US" sz="2000" dirty="0">
                <a:solidFill>
                  <a:srgbClr val="000000"/>
                </a:solidFill>
                <a:latin typeface="Arial" panose="020B0604020202020204" pitchFamily="34" charset="0"/>
              </a:rPr>
              <a:t>课程回顾</a:t>
            </a:r>
            <a:r>
              <a:rPr lang="en-US" altLang="zh-CN" sz="2000" dirty="0">
                <a:solidFill>
                  <a:srgbClr val="000000"/>
                </a:solidFill>
                <a:latin typeface="Arial" panose="020B0604020202020204" pitchFamily="34" charset="0"/>
              </a:rPr>
              <a:t>》</a:t>
            </a:r>
          </a:p>
          <a:p>
            <a:pPr algn="ctr"/>
            <a:r>
              <a:rPr lang="en-US" altLang="zh-CN" sz="2000" dirty="0">
                <a:solidFill>
                  <a:srgbClr val="000000"/>
                </a:solidFill>
              </a:rPr>
              <a:t>《</a:t>
            </a:r>
            <a:r>
              <a:rPr lang="zh-CN" altLang="en-US" sz="2000" dirty="0">
                <a:solidFill>
                  <a:srgbClr val="000000"/>
                </a:solidFill>
              </a:rPr>
              <a:t>会员体系</a:t>
            </a:r>
            <a:r>
              <a:rPr lang="en-US" altLang="zh-CN" sz="2000" dirty="0">
                <a:solidFill>
                  <a:srgbClr val="000000"/>
                </a:solidFill>
              </a:rPr>
              <a:t>》</a:t>
            </a:r>
            <a:endParaRPr lang="en-US" altLang="zh-CN" sz="2000" dirty="0">
              <a:solidFill>
                <a:srgbClr val="000000"/>
              </a:solidFill>
              <a:latin typeface="Arial" panose="020B0604020202020204" pitchFamily="34" charset="0"/>
            </a:endParaRPr>
          </a:p>
          <a:p>
            <a:pPr algn="ctr"/>
            <a:r>
              <a:rPr lang="en-US" altLang="zh-CN" sz="2000" dirty="0">
                <a:solidFill>
                  <a:srgbClr val="000000"/>
                </a:solidFill>
                <a:latin typeface="Arial" panose="020B0604020202020204" pitchFamily="34" charset="0"/>
              </a:rPr>
              <a:t>《</a:t>
            </a:r>
            <a:r>
              <a:rPr lang="zh-CN" altLang="en-US" sz="2000" dirty="0">
                <a:solidFill>
                  <a:srgbClr val="000000"/>
                </a:solidFill>
                <a:latin typeface="Arial" panose="020B0604020202020204" pitchFamily="34" charset="0"/>
              </a:rPr>
              <a:t>精准引流</a:t>
            </a:r>
            <a:r>
              <a:rPr lang="en-US" altLang="zh-CN" sz="2000" dirty="0">
                <a:solidFill>
                  <a:srgbClr val="000000"/>
                </a:solidFill>
                <a:latin typeface="Arial" panose="020B0604020202020204" pitchFamily="34" charset="0"/>
              </a:rPr>
              <a:t>》</a:t>
            </a:r>
          </a:p>
          <a:p>
            <a:pPr algn="ctr"/>
            <a:r>
              <a:rPr lang="en-US" altLang="zh-CN" sz="2000" dirty="0">
                <a:solidFill>
                  <a:srgbClr val="000000"/>
                </a:solidFill>
              </a:rPr>
              <a:t>--------------</a:t>
            </a:r>
          </a:p>
          <a:p>
            <a:pPr algn="ctr"/>
            <a:r>
              <a:rPr lang="en-US" altLang="zh-CN" sz="2000" dirty="0">
                <a:solidFill>
                  <a:srgbClr val="000000"/>
                </a:solidFill>
                <a:latin typeface="Arial" panose="020B0604020202020204" pitchFamily="34" charset="0"/>
              </a:rPr>
              <a:t>《</a:t>
            </a:r>
            <a:r>
              <a:rPr lang="zh-CN" altLang="en-US" sz="2000" dirty="0">
                <a:solidFill>
                  <a:srgbClr val="000000"/>
                </a:solidFill>
                <a:latin typeface="Arial" panose="020B0604020202020204" pitchFamily="34" charset="0"/>
              </a:rPr>
              <a:t>用户标签</a:t>
            </a:r>
            <a:r>
              <a:rPr lang="en-US" altLang="zh-CN" sz="2000" dirty="0">
                <a:solidFill>
                  <a:srgbClr val="000000"/>
                </a:solidFill>
                <a:latin typeface="Arial" panose="020B0604020202020204" pitchFamily="34" charset="0"/>
              </a:rPr>
              <a:t>》</a:t>
            </a:r>
          </a:p>
          <a:p>
            <a:pPr algn="ctr"/>
            <a:r>
              <a:rPr lang="en-US" altLang="zh-CN" sz="2000" dirty="0">
                <a:solidFill>
                  <a:srgbClr val="000000"/>
                </a:solidFill>
              </a:rPr>
              <a:t>《</a:t>
            </a:r>
            <a:r>
              <a:rPr lang="zh-CN" altLang="en-US" sz="2000" dirty="0">
                <a:solidFill>
                  <a:srgbClr val="000000"/>
                </a:solidFill>
              </a:rPr>
              <a:t>课程回顾</a:t>
            </a:r>
            <a:r>
              <a:rPr lang="en-US" altLang="zh-CN" sz="2000" dirty="0">
                <a:solidFill>
                  <a:srgbClr val="000000"/>
                </a:solidFill>
              </a:rPr>
              <a:t>》</a:t>
            </a:r>
          </a:p>
          <a:p>
            <a:pPr algn="ctr"/>
            <a:r>
              <a:rPr lang="en-US" altLang="zh-CN" sz="2000" dirty="0">
                <a:solidFill>
                  <a:srgbClr val="000000"/>
                </a:solidFill>
                <a:latin typeface="Arial" panose="020B0604020202020204" pitchFamily="34" charset="0"/>
              </a:rPr>
              <a:t>《</a:t>
            </a:r>
            <a:r>
              <a:rPr lang="zh-CN" altLang="en-US" sz="2000" dirty="0">
                <a:solidFill>
                  <a:srgbClr val="000000"/>
                </a:solidFill>
                <a:latin typeface="Arial" panose="020B0604020202020204" pitchFamily="34" charset="0"/>
              </a:rPr>
              <a:t>内容运营</a:t>
            </a:r>
            <a:r>
              <a:rPr lang="en-US" altLang="zh-CN" sz="2000" dirty="0">
                <a:solidFill>
                  <a:srgbClr val="000000"/>
                </a:solidFill>
                <a:latin typeface="Arial" panose="020B0604020202020204" pitchFamily="34" charset="0"/>
              </a:rPr>
              <a:t>》</a:t>
            </a:r>
          </a:p>
        </p:txBody>
      </p:sp>
      <p:sp>
        <p:nvSpPr>
          <p:cNvPr id="38" name="文本框 37">
            <a:extLst>
              <a:ext uri="{FF2B5EF4-FFF2-40B4-BE49-F238E27FC236}">
                <a16:creationId xmlns:a16="http://schemas.microsoft.com/office/drawing/2014/main" id="{45F66F4E-94A5-41A9-BF20-50AAE65DD758}"/>
              </a:ext>
            </a:extLst>
          </p:cNvPr>
          <p:cNvSpPr txBox="1"/>
          <p:nvPr>
            <p:custDataLst>
              <p:tags r:id="rId12"/>
            </p:custDataLst>
          </p:nvPr>
        </p:nvSpPr>
        <p:spPr>
          <a:xfrm>
            <a:off x="6919435" y="3664773"/>
            <a:ext cx="1492569" cy="1339909"/>
          </a:xfrm>
          <a:prstGeom prst="rect">
            <a:avLst/>
          </a:prstGeom>
        </p:spPr>
        <p:txBody>
          <a:bodyPr>
            <a:normAutofit/>
          </a:bodyPr>
          <a:lstStyle>
            <a:defPPr>
              <a:defRPr lang="zh-CN"/>
            </a:defPPr>
            <a:lvl1pPr eaLnBrk="1" fontAlgn="auto" hangingPunct="1">
              <a:spcBef>
                <a:spcPts val="0"/>
              </a:spcBef>
              <a:spcAft>
                <a:spcPts val="0"/>
              </a:spcAft>
              <a:defRPr sz="1400">
                <a:solidFill>
                  <a:srgbClr val="EFEEEC">
                    <a:lumMod val="25000"/>
                  </a:srgbClr>
                </a:solidFill>
                <a:latin typeface="Arial" panose="020B0604020202020204" pitchFamily="34" charset="0"/>
                <a:ea typeface="+mn-ea"/>
              </a:defRPr>
            </a:lvl1pPr>
          </a:lstStyle>
          <a:p>
            <a:pPr algn="ctr"/>
            <a:endParaRPr lang="zh-CN" altLang="en-US" sz="1510" dirty="0">
              <a:solidFill>
                <a:srgbClr val="000000"/>
              </a:solidFill>
              <a:latin typeface="Arial" panose="020B0604020202020204" pitchFamily="34" charset="0"/>
            </a:endParaRPr>
          </a:p>
        </p:txBody>
      </p:sp>
      <p:sp>
        <p:nvSpPr>
          <p:cNvPr id="39" name="文本框 38">
            <a:extLst>
              <a:ext uri="{FF2B5EF4-FFF2-40B4-BE49-F238E27FC236}">
                <a16:creationId xmlns:a16="http://schemas.microsoft.com/office/drawing/2014/main" id="{76FBB36C-444D-4DCA-9C26-71835E3CA3F5}"/>
              </a:ext>
            </a:extLst>
          </p:cNvPr>
          <p:cNvSpPr txBox="1"/>
          <p:nvPr/>
        </p:nvSpPr>
        <p:spPr>
          <a:xfrm>
            <a:off x="5867398" y="3711661"/>
            <a:ext cx="6096000" cy="2800767"/>
          </a:xfrm>
          <a:prstGeom prst="rect">
            <a:avLst/>
          </a:prstGeom>
          <a:noFill/>
        </p:spPr>
        <p:txBody>
          <a:bodyPr wrap="square">
            <a:spAutoFit/>
          </a:bodyPr>
          <a:lstStyle/>
          <a:p>
            <a:pPr algn="ctr"/>
            <a:r>
              <a:rPr lang="en-US" altLang="zh-CN" sz="2200" dirty="0">
                <a:solidFill>
                  <a:srgbClr val="000000"/>
                </a:solidFill>
                <a:latin typeface="Arial" panose="020B0604020202020204" pitchFamily="34" charset="0"/>
              </a:rPr>
              <a:t>《</a:t>
            </a:r>
            <a:r>
              <a:rPr lang="zh-CN" altLang="en-US" sz="2200" dirty="0">
                <a:solidFill>
                  <a:srgbClr val="000000"/>
                </a:solidFill>
                <a:latin typeface="Arial" panose="020B0604020202020204" pitchFamily="34" charset="0"/>
              </a:rPr>
              <a:t>课程回顾</a:t>
            </a:r>
            <a:r>
              <a:rPr lang="en-US" altLang="zh-CN" sz="2200" dirty="0">
                <a:solidFill>
                  <a:srgbClr val="000000"/>
                </a:solidFill>
                <a:latin typeface="Arial" panose="020B0604020202020204" pitchFamily="34" charset="0"/>
              </a:rPr>
              <a:t>》</a:t>
            </a:r>
          </a:p>
          <a:p>
            <a:pPr algn="ctr"/>
            <a:r>
              <a:rPr lang="en-US" altLang="zh-CN" sz="2200" dirty="0">
                <a:solidFill>
                  <a:srgbClr val="000000"/>
                </a:solidFill>
                <a:latin typeface="Arial" panose="020B0604020202020204" pitchFamily="34" charset="0"/>
              </a:rPr>
              <a:t>《</a:t>
            </a:r>
            <a:r>
              <a:rPr lang="zh-CN" altLang="en-US" sz="2200" dirty="0">
                <a:solidFill>
                  <a:srgbClr val="000000"/>
                </a:solidFill>
                <a:latin typeface="Arial" panose="020B0604020202020204" pitchFamily="34" charset="0"/>
              </a:rPr>
              <a:t>学员收获分享</a:t>
            </a:r>
            <a:r>
              <a:rPr lang="en-US" altLang="zh-CN" sz="2200" dirty="0">
                <a:solidFill>
                  <a:srgbClr val="000000"/>
                </a:solidFill>
                <a:latin typeface="Arial" panose="020B0604020202020204" pitchFamily="34" charset="0"/>
              </a:rPr>
              <a:t>》</a:t>
            </a:r>
          </a:p>
          <a:p>
            <a:pPr algn="ctr"/>
            <a:r>
              <a:rPr lang="en-US" altLang="zh-CN" sz="2200" dirty="0">
                <a:solidFill>
                  <a:srgbClr val="000000"/>
                </a:solidFill>
                <a:latin typeface="Arial" panose="020B0604020202020204" pitchFamily="34" charset="0"/>
              </a:rPr>
              <a:t>《</a:t>
            </a:r>
            <a:r>
              <a:rPr lang="zh-CN" altLang="en-US" sz="2200" dirty="0">
                <a:solidFill>
                  <a:srgbClr val="000000"/>
                </a:solidFill>
                <a:latin typeface="Arial" panose="020B0604020202020204" pitchFamily="34" charset="0"/>
              </a:rPr>
              <a:t>营销变现</a:t>
            </a:r>
            <a:r>
              <a:rPr lang="en-US" altLang="zh-CN" sz="2200" dirty="0">
                <a:solidFill>
                  <a:srgbClr val="000000"/>
                </a:solidFill>
                <a:latin typeface="Arial" panose="020B0604020202020204" pitchFamily="34" charset="0"/>
              </a:rPr>
              <a:t>》</a:t>
            </a:r>
          </a:p>
          <a:p>
            <a:pPr algn="ctr"/>
            <a:r>
              <a:rPr lang="en-US" altLang="zh-CN" sz="2200" dirty="0">
                <a:solidFill>
                  <a:srgbClr val="000000"/>
                </a:solidFill>
                <a:latin typeface="Arial" panose="020B0604020202020204" pitchFamily="34" charset="0"/>
              </a:rPr>
              <a:t>《</a:t>
            </a:r>
            <a:r>
              <a:rPr lang="zh-CN" altLang="en-US" sz="2200" dirty="0">
                <a:solidFill>
                  <a:srgbClr val="000000"/>
                </a:solidFill>
                <a:latin typeface="Arial" panose="020B0604020202020204" pitchFamily="34" charset="0"/>
              </a:rPr>
              <a:t>用户裂变</a:t>
            </a:r>
            <a:r>
              <a:rPr lang="en-US" altLang="zh-CN" sz="2200" dirty="0">
                <a:solidFill>
                  <a:srgbClr val="000000"/>
                </a:solidFill>
                <a:latin typeface="Arial" panose="020B0604020202020204" pitchFamily="34" charset="0"/>
              </a:rPr>
              <a:t>》</a:t>
            </a:r>
          </a:p>
          <a:p>
            <a:pPr algn="ctr"/>
            <a:r>
              <a:rPr lang="en-US" altLang="zh-CN" sz="2200" dirty="0">
                <a:solidFill>
                  <a:srgbClr val="000000"/>
                </a:solidFill>
                <a:latin typeface="Arial" panose="020B0604020202020204" pitchFamily="34" charset="0"/>
              </a:rPr>
              <a:t>----------------</a:t>
            </a:r>
          </a:p>
          <a:p>
            <a:pPr algn="ctr"/>
            <a:r>
              <a:rPr lang="en-US" altLang="zh-CN" sz="2200" dirty="0">
                <a:solidFill>
                  <a:srgbClr val="000000"/>
                </a:solidFill>
                <a:latin typeface="Arial" panose="020B0604020202020204" pitchFamily="34" charset="0"/>
              </a:rPr>
              <a:t>《</a:t>
            </a:r>
            <a:r>
              <a:rPr lang="zh-CN" altLang="en-US" sz="2200" dirty="0">
                <a:solidFill>
                  <a:srgbClr val="000000"/>
                </a:solidFill>
                <a:latin typeface="Arial" panose="020B0604020202020204" pitchFamily="34" charset="0"/>
              </a:rPr>
              <a:t>数据分析</a:t>
            </a:r>
            <a:r>
              <a:rPr lang="en-US" altLang="zh-CN" sz="2200" dirty="0">
                <a:solidFill>
                  <a:srgbClr val="000000"/>
                </a:solidFill>
                <a:latin typeface="Arial" panose="020B0604020202020204" pitchFamily="34" charset="0"/>
              </a:rPr>
              <a:t>》</a:t>
            </a:r>
          </a:p>
          <a:p>
            <a:pPr algn="ctr"/>
            <a:r>
              <a:rPr lang="en-US" altLang="zh-CN" sz="2200" dirty="0">
                <a:solidFill>
                  <a:srgbClr val="000000"/>
                </a:solidFill>
                <a:latin typeface="Arial" panose="020B0604020202020204" pitchFamily="34" charset="0"/>
              </a:rPr>
              <a:t>《</a:t>
            </a:r>
            <a:r>
              <a:rPr lang="zh-CN" altLang="en-US" sz="2200" dirty="0">
                <a:solidFill>
                  <a:srgbClr val="000000"/>
                </a:solidFill>
                <a:latin typeface="Arial" panose="020B0604020202020204" pitchFamily="34" charset="0"/>
              </a:rPr>
              <a:t>结营颁证</a:t>
            </a:r>
            <a:r>
              <a:rPr lang="en-US" altLang="zh-CN" sz="2200" dirty="0">
                <a:solidFill>
                  <a:srgbClr val="000000"/>
                </a:solidFill>
                <a:latin typeface="Arial" panose="020B0604020202020204" pitchFamily="34" charset="0"/>
              </a:rPr>
              <a:t>》</a:t>
            </a:r>
          </a:p>
          <a:p>
            <a:pPr algn="ctr"/>
            <a:r>
              <a:rPr lang="en-US" altLang="zh-CN" sz="2200" dirty="0">
                <a:solidFill>
                  <a:srgbClr val="000000"/>
                </a:solidFill>
                <a:latin typeface="Arial" panose="020B0604020202020204" pitchFamily="34" charset="0"/>
              </a:rPr>
              <a:t>《</a:t>
            </a:r>
            <a:r>
              <a:rPr lang="zh-CN" altLang="en-US" sz="2200" dirty="0">
                <a:solidFill>
                  <a:srgbClr val="000000"/>
                </a:solidFill>
                <a:latin typeface="Arial" panose="020B0604020202020204" pitchFamily="34" charset="0"/>
              </a:rPr>
              <a:t>现场问卷调查</a:t>
            </a:r>
            <a:r>
              <a:rPr lang="en-US" altLang="zh-CN" sz="2200" dirty="0">
                <a:solidFill>
                  <a:srgbClr val="000000"/>
                </a:solidFill>
                <a:latin typeface="Arial" panose="020B0604020202020204" pitchFamily="34" charset="0"/>
              </a:rPr>
              <a:t>》</a:t>
            </a:r>
          </a:p>
        </p:txBody>
      </p:sp>
    </p:spTree>
    <p:custDataLst>
      <p:tags r:id="rId1"/>
    </p:custDataLst>
    <p:extLst>
      <p:ext uri="{BB962C8B-B14F-4D97-AF65-F5344CB8AC3E}">
        <p14:creationId xmlns:p14="http://schemas.microsoft.com/office/powerpoint/2010/main" val="2159593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a:t>课后管理</a:t>
            </a:r>
          </a:p>
        </p:txBody>
      </p:sp>
      <p:sp>
        <p:nvSpPr>
          <p:cNvPr id="6" name="文本占位符 5"/>
          <p:cNvSpPr>
            <a:spLocks noGrp="1"/>
          </p:cNvSpPr>
          <p:nvPr>
            <p:ph type="body" idx="1"/>
          </p:nvPr>
        </p:nvSpPr>
        <p:spPr/>
        <p:txBody>
          <a:bodyPr/>
          <a:lstStyle/>
          <a:p>
            <a:pPr lvl="0"/>
            <a:r>
              <a:rPr lang="en-US" altLang="zh-CN" dirty="0"/>
              <a:t>Supporting text here.</a:t>
            </a:r>
          </a:p>
          <a:p>
            <a:pPr lvl="0"/>
            <a:r>
              <a:rPr lang="en-US" altLang="zh-CN" dirty="0"/>
              <a:t>When you copy &amp; paste, choose "keep text only" option.</a:t>
            </a:r>
            <a:endParaRPr lang="zh-CN" altLang="en-US" dirty="0"/>
          </a:p>
        </p:txBody>
      </p:sp>
      <p:sp>
        <p:nvSpPr>
          <p:cNvPr id="9" name="文本框 8">
            <a:extLst>
              <a:ext uri="{FF2B5EF4-FFF2-40B4-BE49-F238E27FC236}">
                <a16:creationId xmlns:a16="http://schemas.microsoft.com/office/drawing/2014/main" id="{04F69230-F3A6-4586-9371-A858F4763E9F}"/>
              </a:ext>
            </a:extLst>
          </p:cNvPr>
          <p:cNvSpPr txBox="1"/>
          <p:nvPr/>
        </p:nvSpPr>
        <p:spPr>
          <a:xfrm>
            <a:off x="6220873" y="2231063"/>
            <a:ext cx="1348327" cy="1197937"/>
          </a:xfrm>
          <a:prstGeom prst="rect">
            <a:avLst/>
          </a:prstGeom>
          <a:noFill/>
          <a:ln w="117475">
            <a:noFill/>
          </a:ln>
        </p:spPr>
        <p:txBody>
          <a:bodyPr wrap="none" rtlCol="0">
            <a:prstTxWarp prst="textPlain">
              <a:avLst/>
            </a:prstTxWarp>
            <a:spAutoFit/>
          </a:bodyPr>
          <a:lstStyle/>
          <a:p>
            <a:r>
              <a:rPr lang="en-US" altLang="zh-CN" spc="100" dirty="0">
                <a:solidFill>
                  <a:schemeClr val="accent1"/>
                </a:solidFill>
                <a:latin typeface="Impact" panose="020B0806030902050204" pitchFamily="34" charset="0"/>
                <a:cs typeface="Arial" panose="020B0604020202020204" pitchFamily="34" charset="0"/>
              </a:rPr>
              <a:t>/06</a:t>
            </a:r>
            <a:endParaRPr lang="zh-CN" altLang="en-US" spc="100" dirty="0">
              <a:solidFill>
                <a:schemeClr val="accent1"/>
              </a:solidFill>
              <a:latin typeface="Impact" panose="020B080603090205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6546172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F5592C-255D-433F-8125-698E99B5A828}"/>
              </a:ext>
            </a:extLst>
          </p:cNvPr>
          <p:cNvSpPr txBox="1">
            <a:spLocks/>
          </p:cNvSpPr>
          <p:nvPr/>
        </p:nvSpPr>
        <p:spPr>
          <a:xfrm>
            <a:off x="660400" y="0"/>
            <a:ext cx="10858500" cy="1028700"/>
          </a:xfrm>
          <a:prstGeom prst="rect">
            <a:avLst/>
          </a:prstGeom>
        </p:spPr>
        <p:txBody>
          <a:bodyPr vert="horz" lIns="91440" tIns="45720" rIns="91440" bIns="45720" rtlCol="0" anchor="b">
            <a:normAutofit/>
          </a:bodyPr>
          <a:lstStyle>
            <a:lvl1pPr algn="l" defTabSz="914354"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课后管理（目前）</a:t>
            </a:r>
          </a:p>
        </p:txBody>
      </p:sp>
      <p:sp>
        <p:nvSpPr>
          <p:cNvPr id="5" name="矩形: 圆角 4">
            <a:extLst>
              <a:ext uri="{FF2B5EF4-FFF2-40B4-BE49-F238E27FC236}">
                <a16:creationId xmlns:a16="http://schemas.microsoft.com/office/drawing/2014/main" id="{100B22EE-E26D-4DFA-BCCF-D27DAF809AF0}"/>
              </a:ext>
            </a:extLst>
          </p:cNvPr>
          <p:cNvSpPr/>
          <p:nvPr/>
        </p:nvSpPr>
        <p:spPr>
          <a:xfrm>
            <a:off x="1227353" y="2369891"/>
            <a:ext cx="1981200" cy="1348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收集学员课后反馈（课程结束后部分现场沟通）</a:t>
            </a:r>
          </a:p>
        </p:txBody>
      </p:sp>
      <p:sp>
        <p:nvSpPr>
          <p:cNvPr id="6" name="箭头: 右 5">
            <a:extLst>
              <a:ext uri="{FF2B5EF4-FFF2-40B4-BE49-F238E27FC236}">
                <a16:creationId xmlns:a16="http://schemas.microsoft.com/office/drawing/2014/main" id="{A49227E3-1D8E-4A0A-9235-9C3A7280305C}"/>
              </a:ext>
            </a:extLst>
          </p:cNvPr>
          <p:cNvSpPr/>
          <p:nvPr/>
        </p:nvSpPr>
        <p:spPr>
          <a:xfrm>
            <a:off x="3679538" y="2970224"/>
            <a:ext cx="1159613" cy="2763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圆角 12">
            <a:extLst>
              <a:ext uri="{FF2B5EF4-FFF2-40B4-BE49-F238E27FC236}">
                <a16:creationId xmlns:a16="http://schemas.microsoft.com/office/drawing/2014/main" id="{10606031-F021-47C2-994F-60DDFDA9035C}"/>
              </a:ext>
            </a:extLst>
          </p:cNvPr>
          <p:cNvSpPr/>
          <p:nvPr/>
        </p:nvSpPr>
        <p:spPr>
          <a:xfrm>
            <a:off x="5099050" y="2369891"/>
            <a:ext cx="1981200" cy="13488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课后评估表填写</a:t>
            </a:r>
          </a:p>
        </p:txBody>
      </p:sp>
      <p:sp>
        <p:nvSpPr>
          <p:cNvPr id="18" name="箭头: 右 17">
            <a:extLst>
              <a:ext uri="{FF2B5EF4-FFF2-40B4-BE49-F238E27FC236}">
                <a16:creationId xmlns:a16="http://schemas.microsoft.com/office/drawing/2014/main" id="{EBCFCB7D-607A-4639-A837-0E0039E74733}"/>
              </a:ext>
            </a:extLst>
          </p:cNvPr>
          <p:cNvSpPr/>
          <p:nvPr/>
        </p:nvSpPr>
        <p:spPr>
          <a:xfrm>
            <a:off x="7583356" y="2970223"/>
            <a:ext cx="1159613" cy="2763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圆角 18">
            <a:extLst>
              <a:ext uri="{FF2B5EF4-FFF2-40B4-BE49-F238E27FC236}">
                <a16:creationId xmlns:a16="http://schemas.microsoft.com/office/drawing/2014/main" id="{B2CA455A-9F1A-4AC1-9AFF-ED48736E4CDC}"/>
              </a:ext>
            </a:extLst>
          </p:cNvPr>
          <p:cNvSpPr/>
          <p:nvPr/>
        </p:nvSpPr>
        <p:spPr>
          <a:xfrm>
            <a:off x="8983446" y="2369891"/>
            <a:ext cx="2050313" cy="13488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汇总评估表信息分析，复盘</a:t>
            </a:r>
          </a:p>
        </p:txBody>
      </p:sp>
      <p:sp>
        <p:nvSpPr>
          <p:cNvPr id="9" name="矩形: 圆角 8">
            <a:extLst>
              <a:ext uri="{FF2B5EF4-FFF2-40B4-BE49-F238E27FC236}">
                <a16:creationId xmlns:a16="http://schemas.microsoft.com/office/drawing/2014/main" id="{0CD377B2-4BFE-41E3-9D5E-DCB1799188C1}"/>
              </a:ext>
            </a:extLst>
          </p:cNvPr>
          <p:cNvSpPr/>
          <p:nvPr/>
        </p:nvSpPr>
        <p:spPr>
          <a:xfrm>
            <a:off x="1227353" y="4122491"/>
            <a:ext cx="1981200" cy="3352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留堂沟通</a:t>
            </a:r>
          </a:p>
        </p:txBody>
      </p:sp>
      <p:sp>
        <p:nvSpPr>
          <p:cNvPr id="10" name="矩形: 圆角 9">
            <a:extLst>
              <a:ext uri="{FF2B5EF4-FFF2-40B4-BE49-F238E27FC236}">
                <a16:creationId xmlns:a16="http://schemas.microsoft.com/office/drawing/2014/main" id="{994D517E-86B0-41F8-A343-260507A2EB34}"/>
              </a:ext>
            </a:extLst>
          </p:cNvPr>
          <p:cNvSpPr/>
          <p:nvPr/>
        </p:nvSpPr>
        <p:spPr>
          <a:xfrm>
            <a:off x="5099050" y="4122490"/>
            <a:ext cx="1981200" cy="5866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讲师打分，课程满意度调查</a:t>
            </a:r>
          </a:p>
        </p:txBody>
      </p:sp>
      <p:sp>
        <p:nvSpPr>
          <p:cNvPr id="11" name="矩形: 圆角 10">
            <a:extLst>
              <a:ext uri="{FF2B5EF4-FFF2-40B4-BE49-F238E27FC236}">
                <a16:creationId xmlns:a16="http://schemas.microsoft.com/office/drawing/2014/main" id="{FE517D43-27B0-4430-9018-766F435FE067}"/>
              </a:ext>
            </a:extLst>
          </p:cNvPr>
          <p:cNvSpPr/>
          <p:nvPr/>
        </p:nvSpPr>
        <p:spPr>
          <a:xfrm>
            <a:off x="9052559" y="4164365"/>
            <a:ext cx="1981200" cy="5866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汇总优化点，下一期进行调整</a:t>
            </a:r>
          </a:p>
        </p:txBody>
      </p:sp>
    </p:spTree>
    <p:custDataLst>
      <p:tags r:id="rId1"/>
    </p:custDataLst>
    <p:extLst>
      <p:ext uri="{BB962C8B-B14F-4D97-AF65-F5344CB8AC3E}">
        <p14:creationId xmlns:p14="http://schemas.microsoft.com/office/powerpoint/2010/main" val="36435310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F5592C-255D-433F-8125-698E99B5A828}"/>
              </a:ext>
            </a:extLst>
          </p:cNvPr>
          <p:cNvSpPr txBox="1">
            <a:spLocks/>
          </p:cNvSpPr>
          <p:nvPr/>
        </p:nvSpPr>
        <p:spPr>
          <a:xfrm>
            <a:off x="660400" y="0"/>
            <a:ext cx="10858500" cy="1028700"/>
          </a:xfrm>
          <a:prstGeom prst="rect">
            <a:avLst/>
          </a:prstGeom>
        </p:spPr>
        <p:txBody>
          <a:bodyPr vert="horz" lIns="91440" tIns="45720" rIns="91440" bIns="45720" rtlCol="0" anchor="b">
            <a:normAutofit/>
          </a:bodyPr>
          <a:lstStyle>
            <a:lvl1pPr algn="l" defTabSz="914354"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课后管理（问题及规划）</a:t>
            </a:r>
          </a:p>
        </p:txBody>
      </p:sp>
      <p:sp>
        <p:nvSpPr>
          <p:cNvPr id="5" name="矩形: 圆角 4">
            <a:extLst>
              <a:ext uri="{FF2B5EF4-FFF2-40B4-BE49-F238E27FC236}">
                <a16:creationId xmlns:a16="http://schemas.microsoft.com/office/drawing/2014/main" id="{100B22EE-E26D-4DFA-BCCF-D27DAF809AF0}"/>
              </a:ext>
            </a:extLst>
          </p:cNvPr>
          <p:cNvSpPr/>
          <p:nvPr/>
        </p:nvSpPr>
        <p:spPr>
          <a:xfrm>
            <a:off x="1013993" y="4343471"/>
            <a:ext cx="1981200" cy="1348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在当天课程作业，融入对于第二天的课程期待</a:t>
            </a:r>
          </a:p>
        </p:txBody>
      </p:sp>
      <p:sp>
        <p:nvSpPr>
          <p:cNvPr id="6" name="箭头: 右 5">
            <a:extLst>
              <a:ext uri="{FF2B5EF4-FFF2-40B4-BE49-F238E27FC236}">
                <a16:creationId xmlns:a16="http://schemas.microsoft.com/office/drawing/2014/main" id="{A49227E3-1D8E-4A0A-9235-9C3A7280305C}"/>
              </a:ext>
            </a:extLst>
          </p:cNvPr>
          <p:cNvSpPr/>
          <p:nvPr/>
        </p:nvSpPr>
        <p:spPr>
          <a:xfrm>
            <a:off x="3466178" y="4943804"/>
            <a:ext cx="1159613" cy="2763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圆角 12">
            <a:extLst>
              <a:ext uri="{FF2B5EF4-FFF2-40B4-BE49-F238E27FC236}">
                <a16:creationId xmlns:a16="http://schemas.microsoft.com/office/drawing/2014/main" id="{10606031-F021-47C2-994F-60DDFDA9035C}"/>
              </a:ext>
            </a:extLst>
          </p:cNvPr>
          <p:cNvSpPr/>
          <p:nvPr/>
        </p:nvSpPr>
        <p:spPr>
          <a:xfrm>
            <a:off x="4885690" y="4343471"/>
            <a:ext cx="1981200" cy="13488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课程评估表放进</a:t>
            </a:r>
            <a:r>
              <a:rPr lang="en-US" altLang="zh-CN" dirty="0"/>
              <a:t>《</a:t>
            </a:r>
            <a:r>
              <a:rPr lang="zh-CN" altLang="en-US" dirty="0"/>
              <a:t>数据分析</a:t>
            </a:r>
            <a:r>
              <a:rPr lang="en-US" altLang="zh-CN" dirty="0"/>
              <a:t>》</a:t>
            </a:r>
            <a:r>
              <a:rPr lang="zh-CN" altLang="en-US" dirty="0"/>
              <a:t>板块后</a:t>
            </a:r>
          </a:p>
        </p:txBody>
      </p:sp>
      <p:sp>
        <p:nvSpPr>
          <p:cNvPr id="18" name="箭头: 右 17">
            <a:extLst>
              <a:ext uri="{FF2B5EF4-FFF2-40B4-BE49-F238E27FC236}">
                <a16:creationId xmlns:a16="http://schemas.microsoft.com/office/drawing/2014/main" id="{EBCFCB7D-607A-4639-A837-0E0039E74733}"/>
              </a:ext>
            </a:extLst>
          </p:cNvPr>
          <p:cNvSpPr/>
          <p:nvPr/>
        </p:nvSpPr>
        <p:spPr>
          <a:xfrm>
            <a:off x="7369996" y="4943803"/>
            <a:ext cx="1159613" cy="2763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圆角 18">
            <a:extLst>
              <a:ext uri="{FF2B5EF4-FFF2-40B4-BE49-F238E27FC236}">
                <a16:creationId xmlns:a16="http://schemas.microsoft.com/office/drawing/2014/main" id="{B2CA455A-9F1A-4AC1-9AFF-ED48736E4CDC}"/>
              </a:ext>
            </a:extLst>
          </p:cNvPr>
          <p:cNvSpPr/>
          <p:nvPr/>
        </p:nvSpPr>
        <p:spPr>
          <a:xfrm>
            <a:off x="8770086" y="4343471"/>
            <a:ext cx="2050313" cy="13488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汇总评估表信息分析，复盘</a:t>
            </a:r>
          </a:p>
        </p:txBody>
      </p:sp>
      <p:sp>
        <p:nvSpPr>
          <p:cNvPr id="9" name="文本框 8">
            <a:extLst>
              <a:ext uri="{FF2B5EF4-FFF2-40B4-BE49-F238E27FC236}">
                <a16:creationId xmlns:a16="http://schemas.microsoft.com/office/drawing/2014/main" id="{2F29F00F-82FB-4C6D-BB64-BA4C3FF37DD5}"/>
              </a:ext>
            </a:extLst>
          </p:cNvPr>
          <p:cNvSpPr txBox="1"/>
          <p:nvPr/>
        </p:nvSpPr>
        <p:spPr>
          <a:xfrm>
            <a:off x="1013993" y="1407914"/>
            <a:ext cx="6096000" cy="369332"/>
          </a:xfrm>
          <a:prstGeom prst="rect">
            <a:avLst/>
          </a:prstGeom>
          <a:noFill/>
        </p:spPr>
        <p:txBody>
          <a:bodyPr wrap="square">
            <a:spAutoFit/>
          </a:bodyPr>
          <a:lstStyle/>
          <a:p>
            <a:r>
              <a:rPr lang="zh-CN" altLang="en-US" sz="1800" b="1" dirty="0"/>
              <a:t>问题</a:t>
            </a:r>
            <a:endParaRPr lang="zh-CN" altLang="en-US" dirty="0"/>
          </a:p>
        </p:txBody>
      </p:sp>
      <p:sp>
        <p:nvSpPr>
          <p:cNvPr id="11" name="矩形: 圆角 10">
            <a:extLst>
              <a:ext uri="{FF2B5EF4-FFF2-40B4-BE49-F238E27FC236}">
                <a16:creationId xmlns:a16="http://schemas.microsoft.com/office/drawing/2014/main" id="{7EECFDBE-429A-479E-9EEE-D9F00337D687}"/>
              </a:ext>
            </a:extLst>
          </p:cNvPr>
          <p:cNvSpPr/>
          <p:nvPr/>
        </p:nvSpPr>
        <p:spPr>
          <a:xfrm>
            <a:off x="1013993" y="1867793"/>
            <a:ext cx="1981200" cy="13487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结束后就是真的结束</a:t>
            </a:r>
            <a:endParaRPr lang="en-US" altLang="zh-CN" dirty="0"/>
          </a:p>
          <a:p>
            <a:pPr algn="ctr"/>
            <a:r>
              <a:rPr lang="zh-CN" altLang="en-US" dirty="0"/>
              <a:t>私聊及现场学习群无人说话</a:t>
            </a:r>
          </a:p>
        </p:txBody>
      </p:sp>
      <p:sp>
        <p:nvSpPr>
          <p:cNvPr id="12" name="箭头: 右 11">
            <a:extLst>
              <a:ext uri="{FF2B5EF4-FFF2-40B4-BE49-F238E27FC236}">
                <a16:creationId xmlns:a16="http://schemas.microsoft.com/office/drawing/2014/main" id="{FC5D6A48-D6C5-4450-B020-BC4870DD9413}"/>
              </a:ext>
            </a:extLst>
          </p:cNvPr>
          <p:cNvSpPr/>
          <p:nvPr/>
        </p:nvSpPr>
        <p:spPr>
          <a:xfrm>
            <a:off x="3466178" y="2468126"/>
            <a:ext cx="1159613" cy="2763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圆角 13">
            <a:extLst>
              <a:ext uri="{FF2B5EF4-FFF2-40B4-BE49-F238E27FC236}">
                <a16:creationId xmlns:a16="http://schemas.microsoft.com/office/drawing/2014/main" id="{38622C07-532F-4325-A66D-8A6AC61F18C7}"/>
              </a:ext>
            </a:extLst>
          </p:cNvPr>
          <p:cNvSpPr/>
          <p:nvPr/>
        </p:nvSpPr>
        <p:spPr>
          <a:xfrm>
            <a:off x="4885690" y="1867793"/>
            <a:ext cx="1981200" cy="13488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30</a:t>
            </a:r>
            <a:r>
              <a:rPr lang="zh-CN" altLang="en-US" dirty="0"/>
              <a:t>天课后跟进</a:t>
            </a:r>
            <a:endParaRPr lang="en-US" altLang="zh-CN" dirty="0"/>
          </a:p>
          <a:p>
            <a:pPr algn="ctr"/>
            <a:r>
              <a:rPr lang="zh-CN" altLang="en-US" dirty="0"/>
              <a:t>讲师一对一辅导未见有学员响应</a:t>
            </a:r>
          </a:p>
        </p:txBody>
      </p:sp>
      <p:sp>
        <p:nvSpPr>
          <p:cNvPr id="15" name="箭头: 右 14">
            <a:extLst>
              <a:ext uri="{FF2B5EF4-FFF2-40B4-BE49-F238E27FC236}">
                <a16:creationId xmlns:a16="http://schemas.microsoft.com/office/drawing/2014/main" id="{81A48C0D-D096-448A-B303-2D33319EA401}"/>
              </a:ext>
            </a:extLst>
          </p:cNvPr>
          <p:cNvSpPr/>
          <p:nvPr/>
        </p:nvSpPr>
        <p:spPr>
          <a:xfrm>
            <a:off x="7369996" y="2468125"/>
            <a:ext cx="1159613" cy="2763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圆角 15">
            <a:extLst>
              <a:ext uri="{FF2B5EF4-FFF2-40B4-BE49-F238E27FC236}">
                <a16:creationId xmlns:a16="http://schemas.microsoft.com/office/drawing/2014/main" id="{920C274B-3F2E-4E2F-AB18-CDEE00296E8F}"/>
              </a:ext>
            </a:extLst>
          </p:cNvPr>
          <p:cNvSpPr/>
          <p:nvPr/>
        </p:nvSpPr>
        <p:spPr>
          <a:xfrm>
            <a:off x="8770086" y="1867793"/>
            <a:ext cx="2050313" cy="13488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无转介绍及口碑传播</a:t>
            </a:r>
            <a:endParaRPr lang="en-US" altLang="zh-CN" dirty="0"/>
          </a:p>
        </p:txBody>
      </p:sp>
      <p:sp>
        <p:nvSpPr>
          <p:cNvPr id="24" name="文本框 23">
            <a:extLst>
              <a:ext uri="{FF2B5EF4-FFF2-40B4-BE49-F238E27FC236}">
                <a16:creationId xmlns:a16="http://schemas.microsoft.com/office/drawing/2014/main" id="{72494621-7775-4862-B22A-C1D6C6A2582B}"/>
              </a:ext>
            </a:extLst>
          </p:cNvPr>
          <p:cNvSpPr txBox="1"/>
          <p:nvPr/>
        </p:nvSpPr>
        <p:spPr>
          <a:xfrm>
            <a:off x="997984" y="3744200"/>
            <a:ext cx="6096000" cy="369332"/>
          </a:xfrm>
          <a:prstGeom prst="rect">
            <a:avLst/>
          </a:prstGeom>
          <a:noFill/>
        </p:spPr>
        <p:txBody>
          <a:bodyPr wrap="square">
            <a:spAutoFit/>
          </a:bodyPr>
          <a:lstStyle/>
          <a:p>
            <a:r>
              <a:rPr lang="zh-CN" altLang="en-US" sz="1800" b="1" dirty="0"/>
              <a:t>改善（治标）</a:t>
            </a:r>
            <a:endParaRPr lang="zh-CN" altLang="en-US" dirty="0"/>
          </a:p>
        </p:txBody>
      </p:sp>
    </p:spTree>
    <p:custDataLst>
      <p:tags r:id="rId1"/>
    </p:custDataLst>
    <p:extLst>
      <p:ext uri="{BB962C8B-B14F-4D97-AF65-F5344CB8AC3E}">
        <p14:creationId xmlns:p14="http://schemas.microsoft.com/office/powerpoint/2010/main" val="36402176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F5592C-255D-433F-8125-698E99B5A828}"/>
              </a:ext>
            </a:extLst>
          </p:cNvPr>
          <p:cNvSpPr txBox="1">
            <a:spLocks/>
          </p:cNvSpPr>
          <p:nvPr/>
        </p:nvSpPr>
        <p:spPr>
          <a:xfrm>
            <a:off x="660400" y="0"/>
            <a:ext cx="10858500" cy="1028700"/>
          </a:xfrm>
          <a:prstGeom prst="rect">
            <a:avLst/>
          </a:prstGeom>
        </p:spPr>
        <p:txBody>
          <a:bodyPr vert="horz" lIns="91440" tIns="45720" rIns="91440" bIns="45720" rtlCol="0" anchor="b">
            <a:normAutofit/>
          </a:bodyPr>
          <a:lstStyle>
            <a:lvl1pPr algn="l" defTabSz="914354"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课后管理</a:t>
            </a:r>
          </a:p>
        </p:txBody>
      </p:sp>
      <p:graphicFrame>
        <p:nvGraphicFramePr>
          <p:cNvPr id="3" name="图示 2">
            <a:extLst>
              <a:ext uri="{FF2B5EF4-FFF2-40B4-BE49-F238E27FC236}">
                <a16:creationId xmlns:a16="http://schemas.microsoft.com/office/drawing/2014/main" id="{E51F1EB9-E976-4CD6-8AA2-5E5EF18948AD}"/>
              </a:ext>
            </a:extLst>
          </p:cNvPr>
          <p:cNvGraphicFramePr/>
          <p:nvPr/>
        </p:nvGraphicFramePr>
        <p:xfrm>
          <a:off x="1430020" y="34628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文本框 16">
            <a:extLst>
              <a:ext uri="{FF2B5EF4-FFF2-40B4-BE49-F238E27FC236}">
                <a16:creationId xmlns:a16="http://schemas.microsoft.com/office/drawing/2014/main" id="{20A7172A-BCC8-4682-8672-E3AECE3DA6B0}"/>
              </a:ext>
            </a:extLst>
          </p:cNvPr>
          <p:cNvSpPr txBox="1"/>
          <p:nvPr/>
        </p:nvSpPr>
        <p:spPr>
          <a:xfrm>
            <a:off x="660400" y="1260080"/>
            <a:ext cx="6096000" cy="369332"/>
          </a:xfrm>
          <a:prstGeom prst="rect">
            <a:avLst/>
          </a:prstGeom>
          <a:noFill/>
        </p:spPr>
        <p:txBody>
          <a:bodyPr wrap="square">
            <a:spAutoFit/>
          </a:bodyPr>
          <a:lstStyle/>
          <a:p>
            <a:r>
              <a:rPr lang="zh-CN" altLang="en-US" sz="1800" b="1" dirty="0"/>
              <a:t>改善（治本）</a:t>
            </a:r>
            <a:endParaRPr lang="zh-CN" altLang="en-US" dirty="0"/>
          </a:p>
        </p:txBody>
      </p:sp>
    </p:spTree>
    <p:custDataLst>
      <p:tags r:id="rId1"/>
    </p:custDataLst>
    <p:extLst>
      <p:ext uri="{BB962C8B-B14F-4D97-AF65-F5344CB8AC3E}">
        <p14:creationId xmlns:p14="http://schemas.microsoft.com/office/powerpoint/2010/main" val="3615192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ltLang="en-US" dirty="0"/>
              <a:t>推广及招生</a:t>
            </a:r>
          </a:p>
        </p:txBody>
      </p:sp>
      <p:sp>
        <p:nvSpPr>
          <p:cNvPr id="6" name="文本占位符 5"/>
          <p:cNvSpPr>
            <a:spLocks noGrp="1"/>
          </p:cNvSpPr>
          <p:nvPr>
            <p:ph type="body" idx="1"/>
          </p:nvPr>
        </p:nvSpPr>
        <p:spPr/>
        <p:txBody>
          <a:bodyPr/>
          <a:lstStyle/>
          <a:p>
            <a:pPr lvl="0"/>
            <a:r>
              <a:rPr lang="en-US" altLang="zh-CN" dirty="0"/>
              <a:t>Recruitment and Promotion</a:t>
            </a:r>
            <a:endParaRPr lang="zh-CN" altLang="en-US" dirty="0"/>
          </a:p>
        </p:txBody>
      </p:sp>
      <p:sp>
        <p:nvSpPr>
          <p:cNvPr id="9" name="文本框 8">
            <a:extLst>
              <a:ext uri="{FF2B5EF4-FFF2-40B4-BE49-F238E27FC236}">
                <a16:creationId xmlns:a16="http://schemas.microsoft.com/office/drawing/2014/main" id="{04F69230-F3A6-4586-9371-A858F4763E9F}"/>
              </a:ext>
            </a:extLst>
          </p:cNvPr>
          <p:cNvSpPr txBox="1"/>
          <p:nvPr/>
        </p:nvSpPr>
        <p:spPr>
          <a:xfrm>
            <a:off x="6220873" y="2231063"/>
            <a:ext cx="1348327" cy="1197937"/>
          </a:xfrm>
          <a:prstGeom prst="rect">
            <a:avLst/>
          </a:prstGeom>
          <a:noFill/>
          <a:ln w="117475">
            <a:noFill/>
          </a:ln>
        </p:spPr>
        <p:txBody>
          <a:bodyPr wrap="none" rtlCol="0">
            <a:prstTxWarp prst="textPlain">
              <a:avLst/>
            </a:prstTxWarp>
            <a:spAutoFit/>
          </a:bodyPr>
          <a:lstStyle/>
          <a:p>
            <a:r>
              <a:rPr lang="en-US" altLang="zh-CN" spc="100" dirty="0">
                <a:solidFill>
                  <a:schemeClr val="accent1"/>
                </a:solidFill>
                <a:latin typeface="Impact" panose="020B0806030902050204" pitchFamily="34" charset="0"/>
                <a:cs typeface="Arial" panose="020B0604020202020204" pitchFamily="34" charset="0"/>
              </a:rPr>
              <a:t>/01</a:t>
            </a:r>
            <a:endParaRPr lang="zh-CN" altLang="en-US" spc="100" dirty="0">
              <a:solidFill>
                <a:schemeClr val="accent1"/>
              </a:solidFill>
              <a:latin typeface="Impact" panose="020B0806030902050204" pitchFamily="34" charset="0"/>
              <a:cs typeface="Arial" panose="020B0604020202020204" pitchFamily="34" charset="0"/>
            </a:endParaRPr>
          </a:p>
        </p:txBody>
      </p:sp>
    </p:spTree>
    <p:custDataLst>
      <p:tags r:id="rId2"/>
    </p:custDataLst>
    <p:extLst>
      <p:ext uri="{BB962C8B-B14F-4D97-AF65-F5344CB8AC3E}">
        <p14:creationId xmlns:p14="http://schemas.microsoft.com/office/powerpoint/2010/main" val="23715973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F5592C-255D-433F-8125-698E99B5A828}"/>
              </a:ext>
            </a:extLst>
          </p:cNvPr>
          <p:cNvSpPr txBox="1">
            <a:spLocks/>
          </p:cNvSpPr>
          <p:nvPr/>
        </p:nvSpPr>
        <p:spPr>
          <a:xfrm>
            <a:off x="660400" y="0"/>
            <a:ext cx="10858500" cy="1028700"/>
          </a:xfrm>
          <a:prstGeom prst="rect">
            <a:avLst/>
          </a:prstGeom>
        </p:spPr>
        <p:txBody>
          <a:bodyPr vert="horz" lIns="91440" tIns="45720" rIns="91440" bIns="45720" rtlCol="0" anchor="b">
            <a:normAutofit/>
          </a:bodyPr>
          <a:lstStyle>
            <a:lvl1pPr algn="l" defTabSz="914354"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课后管理（含课前改善）</a:t>
            </a:r>
          </a:p>
        </p:txBody>
      </p:sp>
      <p:sp>
        <p:nvSpPr>
          <p:cNvPr id="17" name="文本框 16">
            <a:extLst>
              <a:ext uri="{FF2B5EF4-FFF2-40B4-BE49-F238E27FC236}">
                <a16:creationId xmlns:a16="http://schemas.microsoft.com/office/drawing/2014/main" id="{20A7172A-BCC8-4682-8672-E3AECE3DA6B0}"/>
              </a:ext>
            </a:extLst>
          </p:cNvPr>
          <p:cNvSpPr txBox="1"/>
          <p:nvPr/>
        </p:nvSpPr>
        <p:spPr>
          <a:xfrm>
            <a:off x="660400" y="1260080"/>
            <a:ext cx="6096000" cy="369332"/>
          </a:xfrm>
          <a:prstGeom prst="rect">
            <a:avLst/>
          </a:prstGeom>
          <a:noFill/>
        </p:spPr>
        <p:txBody>
          <a:bodyPr wrap="square">
            <a:spAutoFit/>
          </a:bodyPr>
          <a:lstStyle/>
          <a:p>
            <a:r>
              <a:rPr lang="zh-CN" altLang="en-US" b="1" dirty="0"/>
              <a:t>改善计划</a:t>
            </a:r>
            <a:endParaRPr lang="zh-CN" altLang="en-US" dirty="0"/>
          </a:p>
        </p:txBody>
      </p:sp>
      <p:sp>
        <p:nvSpPr>
          <p:cNvPr id="4" name="矩形 3">
            <a:extLst>
              <a:ext uri="{FF2B5EF4-FFF2-40B4-BE49-F238E27FC236}">
                <a16:creationId xmlns:a16="http://schemas.microsoft.com/office/drawing/2014/main" id="{843BA904-B9A6-4402-9684-E0A10306AFB4}"/>
              </a:ext>
            </a:extLst>
          </p:cNvPr>
          <p:cNvSpPr/>
          <p:nvPr/>
        </p:nvSpPr>
        <p:spPr>
          <a:xfrm>
            <a:off x="1066800" y="2537460"/>
            <a:ext cx="1181100" cy="10058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课前提前建群预热</a:t>
            </a:r>
          </a:p>
        </p:txBody>
      </p:sp>
      <p:sp>
        <p:nvSpPr>
          <p:cNvPr id="7" name="左大括号 6">
            <a:extLst>
              <a:ext uri="{FF2B5EF4-FFF2-40B4-BE49-F238E27FC236}">
                <a16:creationId xmlns:a16="http://schemas.microsoft.com/office/drawing/2014/main" id="{F9055204-9C0C-4C53-B939-3B1873DAE311}"/>
              </a:ext>
            </a:extLst>
          </p:cNvPr>
          <p:cNvSpPr/>
          <p:nvPr/>
        </p:nvSpPr>
        <p:spPr>
          <a:xfrm>
            <a:off x="2362200" y="2118360"/>
            <a:ext cx="320040" cy="19354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C16276C0-8C53-499E-BA52-6F6BA77EF1C8}"/>
              </a:ext>
            </a:extLst>
          </p:cNvPr>
          <p:cNvSpPr/>
          <p:nvPr/>
        </p:nvSpPr>
        <p:spPr>
          <a:xfrm>
            <a:off x="2698750" y="1629412"/>
            <a:ext cx="1507490" cy="10424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学员代表进行自我介绍</a:t>
            </a:r>
          </a:p>
        </p:txBody>
      </p:sp>
      <p:sp>
        <p:nvSpPr>
          <p:cNvPr id="20" name="矩形 19">
            <a:extLst>
              <a:ext uri="{FF2B5EF4-FFF2-40B4-BE49-F238E27FC236}">
                <a16:creationId xmlns:a16="http://schemas.microsoft.com/office/drawing/2014/main" id="{1A26EB4D-AC21-41F3-9DED-73423145D6FA}"/>
              </a:ext>
            </a:extLst>
          </p:cNvPr>
          <p:cNvSpPr/>
          <p:nvPr/>
        </p:nvSpPr>
        <p:spPr>
          <a:xfrm>
            <a:off x="2698750" y="3429000"/>
            <a:ext cx="1507490" cy="12649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群内进行课前统一线上学习（如直播）</a:t>
            </a:r>
          </a:p>
        </p:txBody>
      </p:sp>
      <p:sp>
        <p:nvSpPr>
          <p:cNvPr id="10" name="左大括号 9">
            <a:extLst>
              <a:ext uri="{FF2B5EF4-FFF2-40B4-BE49-F238E27FC236}">
                <a16:creationId xmlns:a16="http://schemas.microsoft.com/office/drawing/2014/main" id="{88EEF17C-BB4A-4399-892C-8B2B29CA427A}"/>
              </a:ext>
            </a:extLst>
          </p:cNvPr>
          <p:cNvSpPr/>
          <p:nvPr/>
        </p:nvSpPr>
        <p:spPr>
          <a:xfrm>
            <a:off x="4222750" y="1165860"/>
            <a:ext cx="518160" cy="200406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1" name="矩形 20">
            <a:extLst>
              <a:ext uri="{FF2B5EF4-FFF2-40B4-BE49-F238E27FC236}">
                <a16:creationId xmlns:a16="http://schemas.microsoft.com/office/drawing/2014/main" id="{3D1AED52-5C66-4429-A8DD-15365CF9892C}"/>
              </a:ext>
            </a:extLst>
          </p:cNvPr>
          <p:cNvSpPr/>
          <p:nvPr/>
        </p:nvSpPr>
        <p:spPr>
          <a:xfrm>
            <a:off x="4740910" y="792480"/>
            <a:ext cx="243713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自我介绍模板，需要重点了解的信息，包含在模板</a:t>
            </a:r>
          </a:p>
        </p:txBody>
      </p:sp>
      <p:sp>
        <p:nvSpPr>
          <p:cNvPr id="26" name="矩形 25">
            <a:extLst>
              <a:ext uri="{FF2B5EF4-FFF2-40B4-BE49-F238E27FC236}">
                <a16:creationId xmlns:a16="http://schemas.microsoft.com/office/drawing/2014/main" id="{72AA1B76-5970-4834-B745-598905A85766}"/>
              </a:ext>
            </a:extLst>
          </p:cNvPr>
          <p:cNvSpPr/>
          <p:nvPr/>
        </p:nvSpPr>
        <p:spPr>
          <a:xfrm>
            <a:off x="4757420" y="2583180"/>
            <a:ext cx="243713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线上见面会，不同公司的学员提前了解</a:t>
            </a:r>
          </a:p>
        </p:txBody>
      </p:sp>
      <p:cxnSp>
        <p:nvCxnSpPr>
          <p:cNvPr id="27" name="直接连接符 26">
            <a:extLst>
              <a:ext uri="{FF2B5EF4-FFF2-40B4-BE49-F238E27FC236}">
                <a16:creationId xmlns:a16="http://schemas.microsoft.com/office/drawing/2014/main" id="{EBFEB191-00A1-4059-A010-54283AF21BB4}"/>
              </a:ext>
            </a:extLst>
          </p:cNvPr>
          <p:cNvCxnSpPr>
            <a:cxnSpLocks/>
          </p:cNvCxnSpPr>
          <p:nvPr/>
        </p:nvCxnSpPr>
        <p:spPr>
          <a:xfrm>
            <a:off x="4138930" y="4130040"/>
            <a:ext cx="601980"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矩形 29">
            <a:extLst>
              <a:ext uri="{FF2B5EF4-FFF2-40B4-BE49-F238E27FC236}">
                <a16:creationId xmlns:a16="http://schemas.microsoft.com/office/drawing/2014/main" id="{BCF9213A-E562-4650-9621-7292CF895AE4}"/>
              </a:ext>
            </a:extLst>
          </p:cNvPr>
          <p:cNvSpPr/>
          <p:nvPr/>
        </p:nvSpPr>
        <p:spPr>
          <a:xfrm>
            <a:off x="4768850" y="3779520"/>
            <a:ext cx="243713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群内提前营造学习氛围，便于线下课程开展</a:t>
            </a:r>
          </a:p>
        </p:txBody>
      </p:sp>
      <p:sp>
        <p:nvSpPr>
          <p:cNvPr id="31" name="右大括号 30">
            <a:extLst>
              <a:ext uri="{FF2B5EF4-FFF2-40B4-BE49-F238E27FC236}">
                <a16:creationId xmlns:a16="http://schemas.microsoft.com/office/drawing/2014/main" id="{79B50FD0-65C7-4976-A01D-50E949D62695}"/>
              </a:ext>
            </a:extLst>
          </p:cNvPr>
          <p:cNvSpPr/>
          <p:nvPr/>
        </p:nvSpPr>
        <p:spPr>
          <a:xfrm>
            <a:off x="7359650" y="1104900"/>
            <a:ext cx="434340" cy="22021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2" name="矩形 31">
            <a:extLst>
              <a:ext uri="{FF2B5EF4-FFF2-40B4-BE49-F238E27FC236}">
                <a16:creationId xmlns:a16="http://schemas.microsoft.com/office/drawing/2014/main" id="{78FD66A9-4276-406F-B832-0C2D3079DED6}"/>
              </a:ext>
            </a:extLst>
          </p:cNvPr>
          <p:cNvSpPr/>
          <p:nvPr/>
        </p:nvSpPr>
        <p:spPr>
          <a:xfrm>
            <a:off x="7848600" y="1710690"/>
            <a:ext cx="237744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solidFill>
                  <a:schemeClr val="bg1"/>
                </a:solidFill>
                <a:latin typeface="微软雅黑" panose="020B0503020204020204" pitchFamily="34" charset="-122"/>
                <a:ea typeface="微软雅黑" panose="020B0503020204020204" pitchFamily="34" charset="-122"/>
              </a:rPr>
              <a:t>提升沟通频次，仪式感，价值感</a:t>
            </a:r>
            <a:endParaRPr lang="zh-CN" altLang="en-US" sz="1800" dirty="0">
              <a:solidFill>
                <a:schemeClr val="bg1"/>
              </a:solidFill>
              <a:latin typeface="微软雅黑" panose="020B0503020204020204" pitchFamily="34" charset="-122"/>
              <a:ea typeface="微软雅黑" panose="020B0503020204020204" pitchFamily="34" charset="-122"/>
            </a:endParaRPr>
          </a:p>
        </p:txBody>
      </p:sp>
      <p:cxnSp>
        <p:nvCxnSpPr>
          <p:cNvPr id="33" name="直接连接符 32">
            <a:extLst>
              <a:ext uri="{FF2B5EF4-FFF2-40B4-BE49-F238E27FC236}">
                <a16:creationId xmlns:a16="http://schemas.microsoft.com/office/drawing/2014/main" id="{1AFCBD37-0DEA-49FD-A451-FA9EFA481180}"/>
              </a:ext>
            </a:extLst>
          </p:cNvPr>
          <p:cNvCxnSpPr>
            <a:cxnSpLocks/>
          </p:cNvCxnSpPr>
          <p:nvPr/>
        </p:nvCxnSpPr>
        <p:spPr>
          <a:xfrm>
            <a:off x="7178040" y="4191000"/>
            <a:ext cx="601980"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矩形 33">
            <a:extLst>
              <a:ext uri="{FF2B5EF4-FFF2-40B4-BE49-F238E27FC236}">
                <a16:creationId xmlns:a16="http://schemas.microsoft.com/office/drawing/2014/main" id="{77B345EB-622B-4846-A11A-38E83C762CFD}"/>
              </a:ext>
            </a:extLst>
          </p:cNvPr>
          <p:cNvSpPr/>
          <p:nvPr/>
        </p:nvSpPr>
        <p:spPr>
          <a:xfrm>
            <a:off x="7870190" y="3775710"/>
            <a:ext cx="237744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800" dirty="0">
                <a:solidFill>
                  <a:schemeClr val="bg1"/>
                </a:solidFill>
                <a:latin typeface="微软雅黑" panose="020B0503020204020204" pitchFamily="34" charset="-122"/>
                <a:ea typeface="微软雅黑" panose="020B0503020204020204" pitchFamily="34" charset="-122"/>
              </a:rPr>
              <a:t>部分基础内容线上学习，线下内容可更聚焦</a:t>
            </a:r>
          </a:p>
        </p:txBody>
      </p:sp>
      <p:sp>
        <p:nvSpPr>
          <p:cNvPr id="35" name="矩形 34">
            <a:extLst>
              <a:ext uri="{FF2B5EF4-FFF2-40B4-BE49-F238E27FC236}">
                <a16:creationId xmlns:a16="http://schemas.microsoft.com/office/drawing/2014/main" id="{34407E06-349C-4191-8B4D-393A5FF8F176}"/>
              </a:ext>
            </a:extLst>
          </p:cNvPr>
          <p:cNvSpPr/>
          <p:nvPr/>
        </p:nvSpPr>
        <p:spPr>
          <a:xfrm>
            <a:off x="716280" y="5287250"/>
            <a:ext cx="10294620" cy="4876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所需资源：线上学习的内容，重新调整课程的内容分布（流星叔</a:t>
            </a:r>
            <a:r>
              <a:rPr lang="en-US" altLang="zh-CN" dirty="0"/>
              <a:t>…</a:t>
            </a:r>
            <a:r>
              <a:rPr lang="zh-CN" altLang="en-US" dirty="0"/>
              <a:t>项目经理</a:t>
            </a:r>
            <a:r>
              <a:rPr lang="en-US" altLang="zh-CN" dirty="0"/>
              <a:t>…</a:t>
            </a:r>
            <a:r>
              <a:rPr lang="zh-CN" altLang="en-US" dirty="0"/>
              <a:t>策划经理</a:t>
            </a:r>
            <a:r>
              <a:rPr lang="en-US" altLang="zh-CN" dirty="0"/>
              <a:t>…</a:t>
            </a:r>
            <a:r>
              <a:rPr lang="zh-CN" altLang="en-US" dirty="0"/>
              <a:t>）</a:t>
            </a:r>
          </a:p>
        </p:txBody>
      </p:sp>
    </p:spTree>
    <p:custDataLst>
      <p:tags r:id="rId1"/>
    </p:custDataLst>
    <p:extLst>
      <p:ext uri="{BB962C8B-B14F-4D97-AF65-F5344CB8AC3E}">
        <p14:creationId xmlns:p14="http://schemas.microsoft.com/office/powerpoint/2010/main" val="502057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F5592C-255D-433F-8125-698E99B5A828}"/>
              </a:ext>
            </a:extLst>
          </p:cNvPr>
          <p:cNvSpPr txBox="1">
            <a:spLocks/>
          </p:cNvSpPr>
          <p:nvPr/>
        </p:nvSpPr>
        <p:spPr>
          <a:xfrm>
            <a:off x="660400" y="0"/>
            <a:ext cx="10858500" cy="1028700"/>
          </a:xfrm>
          <a:prstGeom prst="rect">
            <a:avLst/>
          </a:prstGeom>
        </p:spPr>
        <p:txBody>
          <a:bodyPr vert="horz" lIns="91440" tIns="45720" rIns="91440" bIns="45720" rtlCol="0" anchor="b">
            <a:normAutofit/>
          </a:bodyPr>
          <a:lstStyle>
            <a:lvl1pPr algn="l" defTabSz="914354"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课后管理</a:t>
            </a:r>
          </a:p>
        </p:txBody>
      </p:sp>
      <p:sp>
        <p:nvSpPr>
          <p:cNvPr id="17" name="文本框 16">
            <a:extLst>
              <a:ext uri="{FF2B5EF4-FFF2-40B4-BE49-F238E27FC236}">
                <a16:creationId xmlns:a16="http://schemas.microsoft.com/office/drawing/2014/main" id="{20A7172A-BCC8-4682-8672-E3AECE3DA6B0}"/>
              </a:ext>
            </a:extLst>
          </p:cNvPr>
          <p:cNvSpPr txBox="1"/>
          <p:nvPr/>
        </p:nvSpPr>
        <p:spPr>
          <a:xfrm>
            <a:off x="660400" y="1260080"/>
            <a:ext cx="6096000" cy="369332"/>
          </a:xfrm>
          <a:prstGeom prst="rect">
            <a:avLst/>
          </a:prstGeom>
          <a:noFill/>
        </p:spPr>
        <p:txBody>
          <a:bodyPr wrap="square">
            <a:spAutoFit/>
          </a:bodyPr>
          <a:lstStyle/>
          <a:p>
            <a:r>
              <a:rPr lang="zh-CN" altLang="en-US" b="1" dirty="0"/>
              <a:t>改善计划</a:t>
            </a:r>
            <a:endParaRPr lang="zh-CN" altLang="en-US" dirty="0"/>
          </a:p>
        </p:txBody>
      </p:sp>
      <p:sp>
        <p:nvSpPr>
          <p:cNvPr id="4" name="矩形 3">
            <a:extLst>
              <a:ext uri="{FF2B5EF4-FFF2-40B4-BE49-F238E27FC236}">
                <a16:creationId xmlns:a16="http://schemas.microsoft.com/office/drawing/2014/main" id="{843BA904-B9A6-4402-9684-E0A10306AFB4}"/>
              </a:ext>
            </a:extLst>
          </p:cNvPr>
          <p:cNvSpPr/>
          <p:nvPr/>
        </p:nvSpPr>
        <p:spPr>
          <a:xfrm>
            <a:off x="1066800" y="2537460"/>
            <a:ext cx="1181100" cy="10058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课程结束</a:t>
            </a:r>
          </a:p>
        </p:txBody>
      </p:sp>
      <p:sp>
        <p:nvSpPr>
          <p:cNvPr id="7" name="左大括号 6">
            <a:extLst>
              <a:ext uri="{FF2B5EF4-FFF2-40B4-BE49-F238E27FC236}">
                <a16:creationId xmlns:a16="http://schemas.microsoft.com/office/drawing/2014/main" id="{F9055204-9C0C-4C53-B939-3B1873DAE311}"/>
              </a:ext>
            </a:extLst>
          </p:cNvPr>
          <p:cNvSpPr/>
          <p:nvPr/>
        </p:nvSpPr>
        <p:spPr>
          <a:xfrm>
            <a:off x="2362200" y="2118360"/>
            <a:ext cx="320040" cy="19354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C16276C0-8C53-499E-BA52-6F6BA77EF1C8}"/>
              </a:ext>
            </a:extLst>
          </p:cNvPr>
          <p:cNvSpPr/>
          <p:nvPr/>
        </p:nvSpPr>
        <p:spPr>
          <a:xfrm>
            <a:off x="2698750" y="1629412"/>
            <a:ext cx="1507490" cy="10424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定期</a:t>
            </a:r>
            <a:r>
              <a:rPr lang="en-US" altLang="zh-CN" dirty="0"/>
              <a:t>/</a:t>
            </a:r>
            <a:r>
              <a:rPr lang="zh-CN" altLang="en-US" dirty="0"/>
              <a:t>不定期私域知识输出</a:t>
            </a:r>
          </a:p>
        </p:txBody>
      </p:sp>
      <p:sp>
        <p:nvSpPr>
          <p:cNvPr id="20" name="矩形 19">
            <a:extLst>
              <a:ext uri="{FF2B5EF4-FFF2-40B4-BE49-F238E27FC236}">
                <a16:creationId xmlns:a16="http://schemas.microsoft.com/office/drawing/2014/main" id="{1A26EB4D-AC21-41F3-9DED-73423145D6FA}"/>
              </a:ext>
            </a:extLst>
          </p:cNvPr>
          <p:cNvSpPr/>
          <p:nvPr/>
        </p:nvSpPr>
        <p:spPr>
          <a:xfrm>
            <a:off x="2698750" y="3429000"/>
            <a:ext cx="1507490" cy="12649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线下结营</a:t>
            </a:r>
          </a:p>
        </p:txBody>
      </p:sp>
      <p:sp>
        <p:nvSpPr>
          <p:cNvPr id="10" name="左大括号 9">
            <a:extLst>
              <a:ext uri="{FF2B5EF4-FFF2-40B4-BE49-F238E27FC236}">
                <a16:creationId xmlns:a16="http://schemas.microsoft.com/office/drawing/2014/main" id="{88EEF17C-BB4A-4399-892C-8B2B29CA427A}"/>
              </a:ext>
            </a:extLst>
          </p:cNvPr>
          <p:cNvSpPr/>
          <p:nvPr/>
        </p:nvSpPr>
        <p:spPr>
          <a:xfrm>
            <a:off x="4222750" y="1165860"/>
            <a:ext cx="518160" cy="200406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1" name="矩形 20">
            <a:extLst>
              <a:ext uri="{FF2B5EF4-FFF2-40B4-BE49-F238E27FC236}">
                <a16:creationId xmlns:a16="http://schemas.microsoft.com/office/drawing/2014/main" id="{3D1AED52-5C66-4429-A8DD-15365CF9892C}"/>
              </a:ext>
            </a:extLst>
          </p:cNvPr>
          <p:cNvSpPr/>
          <p:nvPr/>
        </p:nvSpPr>
        <p:spPr>
          <a:xfrm>
            <a:off x="4740910" y="792480"/>
            <a:ext cx="243713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自身企业专业案例分享（项目经理的文章等）</a:t>
            </a:r>
          </a:p>
        </p:txBody>
      </p:sp>
      <p:sp>
        <p:nvSpPr>
          <p:cNvPr id="26" name="矩形 25">
            <a:extLst>
              <a:ext uri="{FF2B5EF4-FFF2-40B4-BE49-F238E27FC236}">
                <a16:creationId xmlns:a16="http://schemas.microsoft.com/office/drawing/2014/main" id="{72AA1B76-5970-4834-B745-598905A85766}"/>
              </a:ext>
            </a:extLst>
          </p:cNvPr>
          <p:cNvSpPr/>
          <p:nvPr/>
        </p:nvSpPr>
        <p:spPr>
          <a:xfrm>
            <a:off x="4757420" y="2583180"/>
            <a:ext cx="243713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行业外部优秀知识分享（公众号，文章，视频等）</a:t>
            </a:r>
          </a:p>
        </p:txBody>
      </p:sp>
      <p:cxnSp>
        <p:nvCxnSpPr>
          <p:cNvPr id="27" name="直接连接符 26">
            <a:extLst>
              <a:ext uri="{FF2B5EF4-FFF2-40B4-BE49-F238E27FC236}">
                <a16:creationId xmlns:a16="http://schemas.microsoft.com/office/drawing/2014/main" id="{EBFEB191-00A1-4059-A010-54283AF21BB4}"/>
              </a:ext>
            </a:extLst>
          </p:cNvPr>
          <p:cNvCxnSpPr>
            <a:cxnSpLocks/>
          </p:cNvCxnSpPr>
          <p:nvPr/>
        </p:nvCxnSpPr>
        <p:spPr>
          <a:xfrm>
            <a:off x="4138930" y="4130040"/>
            <a:ext cx="601980"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矩形 29">
            <a:extLst>
              <a:ext uri="{FF2B5EF4-FFF2-40B4-BE49-F238E27FC236}">
                <a16:creationId xmlns:a16="http://schemas.microsoft.com/office/drawing/2014/main" id="{BCF9213A-E562-4650-9621-7292CF895AE4}"/>
              </a:ext>
            </a:extLst>
          </p:cNvPr>
          <p:cNvSpPr/>
          <p:nvPr/>
        </p:nvSpPr>
        <p:spPr>
          <a:xfrm>
            <a:off x="4768850" y="3779520"/>
            <a:ext cx="243713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仪式感加倍</a:t>
            </a:r>
          </a:p>
        </p:txBody>
      </p:sp>
      <p:sp>
        <p:nvSpPr>
          <p:cNvPr id="31" name="右大括号 30">
            <a:extLst>
              <a:ext uri="{FF2B5EF4-FFF2-40B4-BE49-F238E27FC236}">
                <a16:creationId xmlns:a16="http://schemas.microsoft.com/office/drawing/2014/main" id="{79B50FD0-65C7-4976-A01D-50E949D62695}"/>
              </a:ext>
            </a:extLst>
          </p:cNvPr>
          <p:cNvSpPr/>
          <p:nvPr/>
        </p:nvSpPr>
        <p:spPr>
          <a:xfrm>
            <a:off x="7359650" y="1104900"/>
            <a:ext cx="434340" cy="22021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2" name="矩形 31">
            <a:extLst>
              <a:ext uri="{FF2B5EF4-FFF2-40B4-BE49-F238E27FC236}">
                <a16:creationId xmlns:a16="http://schemas.microsoft.com/office/drawing/2014/main" id="{78FD66A9-4276-406F-B832-0C2D3079DED6}"/>
              </a:ext>
            </a:extLst>
          </p:cNvPr>
          <p:cNvSpPr/>
          <p:nvPr/>
        </p:nvSpPr>
        <p:spPr>
          <a:xfrm>
            <a:off x="7848600" y="1710690"/>
            <a:ext cx="237744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solidFill>
                  <a:schemeClr val="bg1"/>
                </a:solidFill>
                <a:latin typeface="微软雅黑" panose="020B0503020204020204" pitchFamily="34" charset="-122"/>
                <a:ea typeface="微软雅黑" panose="020B0503020204020204" pitchFamily="34" charset="-122"/>
              </a:rPr>
              <a:t>    分享型社群打造</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Tree>
    <p:custDataLst>
      <p:tags r:id="rId1"/>
    </p:custDataLst>
    <p:extLst>
      <p:ext uri="{BB962C8B-B14F-4D97-AF65-F5344CB8AC3E}">
        <p14:creationId xmlns:p14="http://schemas.microsoft.com/office/powerpoint/2010/main" val="7213498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2996" y="150384"/>
            <a:ext cx="11933559" cy="6565533"/>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9"/>
          </a:p>
        </p:txBody>
      </p:sp>
      <p:grpSp>
        <p:nvGrpSpPr>
          <p:cNvPr id="7" name="组合 6"/>
          <p:cNvGrpSpPr/>
          <p:nvPr/>
        </p:nvGrpSpPr>
        <p:grpSpPr>
          <a:xfrm>
            <a:off x="11132958" y="150385"/>
            <a:ext cx="783246" cy="695715"/>
            <a:chOff x="14118" y="124"/>
            <a:chExt cx="1038" cy="922"/>
          </a:xfrm>
        </p:grpSpPr>
        <p:sp>
          <p:nvSpPr>
            <p:cNvPr id="21" name="对角圆角矩形 20"/>
            <p:cNvSpPr/>
            <p:nvPr/>
          </p:nvSpPr>
          <p:spPr>
            <a:xfrm>
              <a:off x="14166" y="592"/>
              <a:ext cx="990" cy="420"/>
            </a:xfrm>
            <a:prstGeom prst="round2DiagRect">
              <a:avLst>
                <a:gd name="adj1" fmla="val 27380"/>
                <a:gd name="adj2" fmla="val 0"/>
              </a:avLst>
            </a:prstGeom>
            <a:solidFill>
              <a:srgbClr val="FFC0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9"/>
            </a:p>
          </p:txBody>
        </p:sp>
        <p:pic>
          <p:nvPicPr>
            <p:cNvPr id="22" name="图片 21" descr="resource"/>
            <p:cNvPicPr>
              <a:picLocks noChangeAspect="1"/>
            </p:cNvPicPr>
            <p:nvPr/>
          </p:nvPicPr>
          <p:blipFill>
            <a:blip r:embed="rId3"/>
            <a:stretch>
              <a:fillRect/>
            </a:stretch>
          </p:blipFill>
          <p:spPr>
            <a:xfrm>
              <a:off x="14118" y="124"/>
              <a:ext cx="587" cy="587"/>
            </a:xfrm>
            <a:prstGeom prst="rect">
              <a:avLst/>
            </a:prstGeom>
            <a:effectLst>
              <a:outerShdw blurRad="50800" dist="38100" dir="2700000" algn="tl" rotWithShape="0">
                <a:prstClr val="black">
                  <a:alpha val="40000"/>
                </a:prstClr>
              </a:outerShdw>
            </a:effectLst>
          </p:spPr>
        </p:pic>
        <p:sp>
          <p:nvSpPr>
            <p:cNvPr id="23" name="文本框 22"/>
            <p:cNvSpPr txBox="1"/>
            <p:nvPr/>
          </p:nvSpPr>
          <p:spPr>
            <a:xfrm>
              <a:off x="14118" y="536"/>
              <a:ext cx="990" cy="510"/>
            </a:xfrm>
            <a:prstGeom prst="rect">
              <a:avLst/>
            </a:prstGeom>
            <a:noFill/>
            <a:effectLst/>
          </p:spPr>
          <p:txBody>
            <a:bodyPr wrap="square" rtlCol="0">
              <a:spAutoFit/>
            </a:bodyPr>
            <a:lstStyle/>
            <a:p>
              <a:pPr algn="l"/>
              <a:r>
                <a:rPr lang="zh-CN" altLang="en-US" sz="1901" b="1">
                  <a:sym typeface="+mn-ea"/>
                </a:rPr>
                <a:t>点燃 </a:t>
              </a:r>
            </a:p>
          </p:txBody>
        </p:sp>
      </p:grpSp>
      <p:grpSp>
        <p:nvGrpSpPr>
          <p:cNvPr id="16" name="组合 15">
            <a:extLst>
              <a:ext uri="{FF2B5EF4-FFF2-40B4-BE49-F238E27FC236}">
                <a16:creationId xmlns:a16="http://schemas.microsoft.com/office/drawing/2014/main" id="{F60F1A44-7BF6-4774-8C18-41D689FFE90F}"/>
              </a:ext>
            </a:extLst>
          </p:cNvPr>
          <p:cNvGrpSpPr/>
          <p:nvPr/>
        </p:nvGrpSpPr>
        <p:grpSpPr>
          <a:xfrm>
            <a:off x="894168" y="558608"/>
            <a:ext cx="405960" cy="332766"/>
            <a:chOff x="4729" y="1585"/>
            <a:chExt cx="842" cy="708"/>
          </a:xfrm>
        </p:grpSpPr>
        <p:pic>
          <p:nvPicPr>
            <p:cNvPr id="17" name="图片 16" descr="resource">
              <a:extLst>
                <a:ext uri="{FF2B5EF4-FFF2-40B4-BE49-F238E27FC236}">
                  <a16:creationId xmlns:a16="http://schemas.microsoft.com/office/drawing/2014/main" id="{C1B24F8E-01D1-4F68-BF3D-435475074AF3}"/>
                </a:ext>
              </a:extLst>
            </p:cNvPr>
            <p:cNvPicPr>
              <a:picLocks noChangeAspect="1"/>
            </p:cNvPicPr>
            <p:nvPr/>
          </p:nvPicPr>
          <p:blipFill>
            <a:blip r:embed="rId4"/>
            <a:stretch>
              <a:fillRect/>
            </a:stretch>
          </p:blipFill>
          <p:spPr>
            <a:xfrm>
              <a:off x="5235" y="1585"/>
              <a:ext cx="337" cy="709"/>
            </a:xfrm>
            <a:prstGeom prst="rect">
              <a:avLst/>
            </a:prstGeom>
          </p:spPr>
        </p:pic>
        <p:pic>
          <p:nvPicPr>
            <p:cNvPr id="18" name="图片 17" descr="resource">
              <a:extLst>
                <a:ext uri="{FF2B5EF4-FFF2-40B4-BE49-F238E27FC236}">
                  <a16:creationId xmlns:a16="http://schemas.microsoft.com/office/drawing/2014/main" id="{4A191917-AAD9-4393-9C9B-405B66E941CC}"/>
                </a:ext>
              </a:extLst>
            </p:cNvPr>
            <p:cNvPicPr>
              <a:picLocks noChangeAspect="1"/>
            </p:cNvPicPr>
            <p:nvPr/>
          </p:nvPicPr>
          <p:blipFill>
            <a:blip r:embed="rId5"/>
            <a:stretch>
              <a:fillRect/>
            </a:stretch>
          </p:blipFill>
          <p:spPr>
            <a:xfrm>
              <a:off x="4982" y="1585"/>
              <a:ext cx="337" cy="709"/>
            </a:xfrm>
            <a:prstGeom prst="rect">
              <a:avLst/>
            </a:prstGeom>
          </p:spPr>
        </p:pic>
        <p:pic>
          <p:nvPicPr>
            <p:cNvPr id="19" name="图片 18" descr="resource">
              <a:extLst>
                <a:ext uri="{FF2B5EF4-FFF2-40B4-BE49-F238E27FC236}">
                  <a16:creationId xmlns:a16="http://schemas.microsoft.com/office/drawing/2014/main" id="{55E0D448-13F1-45CB-BF41-5629E0F67E7F}"/>
                </a:ext>
              </a:extLst>
            </p:cNvPr>
            <p:cNvPicPr>
              <a:picLocks noChangeAspect="1"/>
            </p:cNvPicPr>
            <p:nvPr/>
          </p:nvPicPr>
          <p:blipFill>
            <a:blip r:embed="rId4"/>
            <a:stretch>
              <a:fillRect/>
            </a:stretch>
          </p:blipFill>
          <p:spPr>
            <a:xfrm>
              <a:off x="4729" y="1585"/>
              <a:ext cx="337" cy="709"/>
            </a:xfrm>
            <a:prstGeom prst="rect">
              <a:avLst/>
            </a:prstGeom>
          </p:spPr>
        </p:pic>
      </p:grpSp>
      <p:sp>
        <p:nvSpPr>
          <p:cNvPr id="27" name="文本框 26">
            <a:extLst>
              <a:ext uri="{FF2B5EF4-FFF2-40B4-BE49-F238E27FC236}">
                <a16:creationId xmlns:a16="http://schemas.microsoft.com/office/drawing/2014/main" id="{D92A0EB9-A3B9-4FF1-8D7C-E2BA2B2E608F}"/>
              </a:ext>
            </a:extLst>
          </p:cNvPr>
          <p:cNvSpPr txBox="1"/>
          <p:nvPr/>
        </p:nvSpPr>
        <p:spPr>
          <a:xfrm>
            <a:off x="8804541" y="5005293"/>
            <a:ext cx="2811988" cy="421526"/>
          </a:xfrm>
          <a:prstGeom prst="rect">
            <a:avLst/>
          </a:prstGeom>
          <a:noFill/>
        </p:spPr>
        <p:txBody>
          <a:bodyPr wrap="none" rtlCol="0">
            <a:spAutoFit/>
          </a:bodyPr>
          <a:lstStyle/>
          <a:p>
            <a:r>
              <a:rPr lang="zh-CN" altLang="en-US" sz="2139" dirty="0"/>
              <a:t>扫码为我进行打分哦</a:t>
            </a:r>
            <a:r>
              <a:rPr lang="en-US" altLang="zh-CN" sz="2139" dirty="0"/>
              <a:t>~</a:t>
            </a:r>
            <a:endParaRPr lang="zh-CN" altLang="en-US" sz="2139" dirty="0"/>
          </a:p>
        </p:txBody>
      </p:sp>
      <p:sp>
        <p:nvSpPr>
          <p:cNvPr id="28" name="ExtraShape1">
            <a:extLst>
              <a:ext uri="{FF2B5EF4-FFF2-40B4-BE49-F238E27FC236}">
                <a16:creationId xmlns:a16="http://schemas.microsoft.com/office/drawing/2014/main" id="{795787AE-B4A3-45AA-816F-40CD8C188F81}"/>
              </a:ext>
            </a:extLst>
          </p:cNvPr>
          <p:cNvSpPr/>
          <p:nvPr/>
        </p:nvSpPr>
        <p:spPr>
          <a:xfrm>
            <a:off x="406823" y="1975905"/>
            <a:ext cx="1218651" cy="1218651"/>
          </a:xfrm>
          <a:prstGeom prst="ellipse">
            <a:avLst/>
          </a:prstGeom>
          <a:solidFill>
            <a:schemeClr val="tx2">
              <a:lumMod val="20000"/>
              <a:lumOff val="80000"/>
            </a:schemeClr>
          </a:solidFill>
          <a:ln>
            <a:noFill/>
          </a:ln>
        </p:spPr>
        <p:txBody>
          <a:bodyPr rtlCol="0" anchor="ctr"/>
          <a:lstStyle/>
          <a:p>
            <a:pPr algn="ctr"/>
            <a:r>
              <a:rPr lang="zh-CN" altLang="en-US" sz="2139" b="1" dirty="0"/>
              <a:t>开场收尾</a:t>
            </a:r>
          </a:p>
        </p:txBody>
      </p:sp>
      <p:cxnSp>
        <p:nvCxnSpPr>
          <p:cNvPr id="29" name="ExtraShape1">
            <a:extLst>
              <a:ext uri="{FF2B5EF4-FFF2-40B4-BE49-F238E27FC236}">
                <a16:creationId xmlns:a16="http://schemas.microsoft.com/office/drawing/2014/main" id="{CB4F6420-F331-4717-B54C-D868AAF45619}"/>
              </a:ext>
            </a:extLst>
          </p:cNvPr>
          <p:cNvCxnSpPr>
            <a:cxnSpLocks/>
          </p:cNvCxnSpPr>
          <p:nvPr/>
        </p:nvCxnSpPr>
        <p:spPr>
          <a:xfrm>
            <a:off x="1766926" y="2760277"/>
            <a:ext cx="967061" cy="505237"/>
          </a:xfrm>
          <a:prstGeom prst="straightConnector1">
            <a:avLst/>
          </a:prstGeom>
          <a:ln w="38100">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0" name="ExtraShape2">
            <a:extLst>
              <a:ext uri="{FF2B5EF4-FFF2-40B4-BE49-F238E27FC236}">
                <a16:creationId xmlns:a16="http://schemas.microsoft.com/office/drawing/2014/main" id="{F35F2524-B1D0-40BF-9234-ADA750BE40CF}"/>
              </a:ext>
            </a:extLst>
          </p:cNvPr>
          <p:cNvSpPr/>
          <p:nvPr/>
        </p:nvSpPr>
        <p:spPr>
          <a:xfrm rot="10800000" flipV="1">
            <a:off x="2890946" y="3072937"/>
            <a:ext cx="1218651" cy="1218651"/>
          </a:xfrm>
          <a:prstGeom prst="ellipse">
            <a:avLst/>
          </a:prstGeom>
          <a:solidFill>
            <a:schemeClr val="tx2">
              <a:lumMod val="20000"/>
              <a:lumOff val="80000"/>
            </a:schemeClr>
          </a:solidFill>
          <a:ln>
            <a:noFill/>
          </a:ln>
        </p:spPr>
        <p:txBody>
          <a:bodyPr rtlCol="0" anchor="ctr"/>
          <a:lstStyle/>
          <a:p>
            <a:pPr algn="ctr"/>
            <a:r>
              <a:rPr lang="zh-CN" altLang="en-US" sz="2139" b="1" dirty="0"/>
              <a:t>内容</a:t>
            </a:r>
          </a:p>
        </p:txBody>
      </p:sp>
      <p:cxnSp>
        <p:nvCxnSpPr>
          <p:cNvPr id="31" name="ExtraShape2">
            <a:extLst>
              <a:ext uri="{FF2B5EF4-FFF2-40B4-BE49-F238E27FC236}">
                <a16:creationId xmlns:a16="http://schemas.microsoft.com/office/drawing/2014/main" id="{26D787D2-A083-4901-8BEF-D2BE8E9F9DD1}"/>
              </a:ext>
            </a:extLst>
          </p:cNvPr>
          <p:cNvCxnSpPr>
            <a:cxnSpLocks/>
          </p:cNvCxnSpPr>
          <p:nvPr/>
        </p:nvCxnSpPr>
        <p:spPr>
          <a:xfrm rot="20700000" flipV="1">
            <a:off x="4243117" y="3265513"/>
            <a:ext cx="1375721" cy="0"/>
          </a:xfrm>
          <a:prstGeom prst="straightConnector1">
            <a:avLst/>
          </a:prstGeom>
          <a:ln w="38100">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2" name="ExtraShape3">
            <a:extLst>
              <a:ext uri="{FF2B5EF4-FFF2-40B4-BE49-F238E27FC236}">
                <a16:creationId xmlns:a16="http://schemas.microsoft.com/office/drawing/2014/main" id="{19110BD8-2381-4864-95ED-B9EF6920BD3B}"/>
              </a:ext>
            </a:extLst>
          </p:cNvPr>
          <p:cNvSpPr/>
          <p:nvPr/>
        </p:nvSpPr>
        <p:spPr>
          <a:xfrm>
            <a:off x="5730672" y="2247487"/>
            <a:ext cx="1218651" cy="1218651"/>
          </a:xfrm>
          <a:prstGeom prst="ellipse">
            <a:avLst/>
          </a:prstGeom>
          <a:solidFill>
            <a:schemeClr val="tx2">
              <a:lumMod val="20000"/>
              <a:lumOff val="80000"/>
            </a:schemeClr>
          </a:solidFill>
          <a:ln>
            <a:noFill/>
          </a:ln>
        </p:spPr>
        <p:txBody>
          <a:bodyPr rtlCol="0" anchor="ctr"/>
          <a:lstStyle/>
          <a:p>
            <a:pPr algn="ctr"/>
            <a:r>
              <a:rPr lang="zh-CN" altLang="en-US" sz="2139" b="1" dirty="0"/>
              <a:t>语言</a:t>
            </a:r>
          </a:p>
        </p:txBody>
      </p:sp>
      <p:cxnSp>
        <p:nvCxnSpPr>
          <p:cNvPr id="37" name="ExtraShape3">
            <a:extLst>
              <a:ext uri="{FF2B5EF4-FFF2-40B4-BE49-F238E27FC236}">
                <a16:creationId xmlns:a16="http://schemas.microsoft.com/office/drawing/2014/main" id="{CE308CD6-2246-4DEF-92A0-F54BE62CDA8E}"/>
              </a:ext>
            </a:extLst>
          </p:cNvPr>
          <p:cNvCxnSpPr>
            <a:cxnSpLocks/>
          </p:cNvCxnSpPr>
          <p:nvPr/>
        </p:nvCxnSpPr>
        <p:spPr>
          <a:xfrm>
            <a:off x="6439774" y="3534707"/>
            <a:ext cx="635947" cy="1109708"/>
          </a:xfrm>
          <a:prstGeom prst="straightConnector1">
            <a:avLst/>
          </a:prstGeom>
          <a:ln w="38100">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8" name="ExtraShape4">
            <a:extLst>
              <a:ext uri="{FF2B5EF4-FFF2-40B4-BE49-F238E27FC236}">
                <a16:creationId xmlns:a16="http://schemas.microsoft.com/office/drawing/2014/main" id="{9C333F6A-251F-48D7-8BBA-3A86E032DE35}"/>
              </a:ext>
            </a:extLst>
          </p:cNvPr>
          <p:cNvSpPr/>
          <p:nvPr/>
        </p:nvSpPr>
        <p:spPr>
          <a:xfrm rot="10800000" flipV="1">
            <a:off x="6843150" y="4712985"/>
            <a:ext cx="1218651" cy="1218651"/>
          </a:xfrm>
          <a:prstGeom prst="ellipse">
            <a:avLst/>
          </a:prstGeom>
          <a:solidFill>
            <a:schemeClr val="tx2">
              <a:lumMod val="20000"/>
              <a:lumOff val="80000"/>
            </a:schemeClr>
          </a:solidFill>
          <a:ln>
            <a:noFill/>
          </a:ln>
        </p:spPr>
        <p:txBody>
          <a:bodyPr rtlCol="0" anchor="ctr"/>
          <a:lstStyle/>
          <a:p>
            <a:pPr algn="ctr"/>
            <a:r>
              <a:rPr lang="zh-CN" altLang="en-US" sz="2139" b="1" dirty="0"/>
              <a:t>时间</a:t>
            </a:r>
          </a:p>
        </p:txBody>
      </p:sp>
      <p:sp>
        <p:nvSpPr>
          <p:cNvPr id="39" name="文本框 38">
            <a:extLst>
              <a:ext uri="{FF2B5EF4-FFF2-40B4-BE49-F238E27FC236}">
                <a16:creationId xmlns:a16="http://schemas.microsoft.com/office/drawing/2014/main" id="{D2F45CEC-3B39-41B7-AC8E-E38039AB561F}"/>
              </a:ext>
            </a:extLst>
          </p:cNvPr>
          <p:cNvSpPr txBox="1"/>
          <p:nvPr/>
        </p:nvSpPr>
        <p:spPr>
          <a:xfrm>
            <a:off x="1435121" y="558608"/>
            <a:ext cx="671979" cy="384849"/>
          </a:xfrm>
          <a:prstGeom prst="rect">
            <a:avLst/>
          </a:prstGeom>
          <a:noFill/>
        </p:spPr>
        <p:txBody>
          <a:bodyPr wrap="none" rtlCol="0">
            <a:spAutoFit/>
          </a:bodyPr>
          <a:lstStyle/>
          <a:p>
            <a:pPr algn="ctr"/>
            <a:r>
              <a:rPr lang="zh-CN" altLang="en-US" sz="1901" b="1" dirty="0">
                <a:sym typeface="+mn-ea"/>
              </a:rPr>
              <a:t>评分</a:t>
            </a:r>
          </a:p>
        </p:txBody>
      </p:sp>
      <p:sp>
        <p:nvSpPr>
          <p:cNvPr id="40" name="ValueText4">
            <a:extLst>
              <a:ext uri="{FF2B5EF4-FFF2-40B4-BE49-F238E27FC236}">
                <a16:creationId xmlns:a16="http://schemas.microsoft.com/office/drawing/2014/main" id="{CFB6B903-5816-402B-B4E9-C2BD516A1D63}"/>
              </a:ext>
            </a:extLst>
          </p:cNvPr>
          <p:cNvSpPr txBox="1"/>
          <p:nvPr/>
        </p:nvSpPr>
        <p:spPr>
          <a:xfrm>
            <a:off x="7555993" y="4089561"/>
            <a:ext cx="635269" cy="485005"/>
          </a:xfrm>
          <a:prstGeom prst="rect">
            <a:avLst/>
          </a:prstGeom>
          <a:noFill/>
        </p:spPr>
        <p:txBody>
          <a:bodyPr wrap="square" tIns="106947" bIns="106947" numCol="1" anchor="ctr" anchorCtr="0">
            <a:prstTxWarp prst="textPlain">
              <a:avLst/>
            </a:prstTxWarp>
            <a:noAutofit/>
          </a:bodyPr>
          <a:lstStyle/>
          <a:p>
            <a:r>
              <a:rPr lang="en-US" altLang="zh-CN" sz="832" dirty="0">
                <a:solidFill>
                  <a:schemeClr val="accent5">
                    <a:lumMod val="100000"/>
                  </a:schemeClr>
                </a:solidFill>
                <a:latin typeface="Impact" panose="020B0806030902050204" pitchFamily="34" charset="0"/>
              </a:rPr>
              <a:t>20%</a:t>
            </a:r>
            <a:endParaRPr lang="en-US" sz="832" dirty="0">
              <a:solidFill>
                <a:schemeClr val="accent5">
                  <a:lumMod val="100000"/>
                </a:schemeClr>
              </a:solidFill>
              <a:latin typeface="Impact" panose="020B0806030902050204" pitchFamily="34" charset="0"/>
            </a:endParaRPr>
          </a:p>
        </p:txBody>
      </p:sp>
      <p:sp>
        <p:nvSpPr>
          <p:cNvPr id="41" name="ValueText1">
            <a:extLst>
              <a:ext uri="{FF2B5EF4-FFF2-40B4-BE49-F238E27FC236}">
                <a16:creationId xmlns:a16="http://schemas.microsoft.com/office/drawing/2014/main" id="{20C8AA09-2A8F-448B-A2A4-7DD4486D4864}"/>
              </a:ext>
            </a:extLst>
          </p:cNvPr>
          <p:cNvSpPr txBox="1"/>
          <p:nvPr/>
        </p:nvSpPr>
        <p:spPr>
          <a:xfrm>
            <a:off x="662887" y="3398160"/>
            <a:ext cx="635269" cy="485005"/>
          </a:xfrm>
          <a:prstGeom prst="rect">
            <a:avLst/>
          </a:prstGeom>
          <a:noFill/>
        </p:spPr>
        <p:txBody>
          <a:bodyPr wrap="square" tIns="106947" bIns="106947" numCol="1" anchor="ctr" anchorCtr="0">
            <a:prstTxWarp prst="textPlain">
              <a:avLst/>
            </a:prstTxWarp>
            <a:noAutofit/>
          </a:bodyPr>
          <a:lstStyle/>
          <a:p>
            <a:r>
              <a:rPr lang="en-US" altLang="zh-CN" sz="832" dirty="0">
                <a:solidFill>
                  <a:schemeClr val="accent2">
                    <a:lumMod val="100000"/>
                  </a:schemeClr>
                </a:solidFill>
                <a:latin typeface="Impact" panose="020B0806030902050204" pitchFamily="34" charset="0"/>
              </a:rPr>
              <a:t>20%</a:t>
            </a:r>
            <a:endParaRPr lang="en-US" sz="832" dirty="0">
              <a:solidFill>
                <a:schemeClr val="accent2">
                  <a:lumMod val="100000"/>
                </a:schemeClr>
              </a:solidFill>
              <a:latin typeface="Impact" panose="020B0806030902050204" pitchFamily="34" charset="0"/>
            </a:endParaRPr>
          </a:p>
        </p:txBody>
      </p:sp>
      <p:sp>
        <p:nvSpPr>
          <p:cNvPr id="42" name="ValueText2">
            <a:extLst>
              <a:ext uri="{FF2B5EF4-FFF2-40B4-BE49-F238E27FC236}">
                <a16:creationId xmlns:a16="http://schemas.microsoft.com/office/drawing/2014/main" id="{DC732422-2CA4-4207-AD64-C044AC298DFB}"/>
              </a:ext>
            </a:extLst>
          </p:cNvPr>
          <p:cNvSpPr txBox="1"/>
          <p:nvPr/>
        </p:nvSpPr>
        <p:spPr>
          <a:xfrm>
            <a:off x="3149831" y="2303723"/>
            <a:ext cx="635269" cy="485005"/>
          </a:xfrm>
          <a:prstGeom prst="rect">
            <a:avLst/>
          </a:prstGeom>
          <a:noFill/>
        </p:spPr>
        <p:txBody>
          <a:bodyPr wrap="square" tIns="106947" bIns="106947" numCol="1" anchor="ctr" anchorCtr="0">
            <a:prstTxWarp prst="textPlain">
              <a:avLst/>
            </a:prstTxWarp>
            <a:noAutofit/>
          </a:bodyPr>
          <a:lstStyle/>
          <a:p>
            <a:r>
              <a:rPr lang="en-US" altLang="zh-CN" sz="832" dirty="0">
                <a:solidFill>
                  <a:schemeClr val="accent3">
                    <a:lumMod val="100000"/>
                  </a:schemeClr>
                </a:solidFill>
                <a:latin typeface="Impact" panose="020B0806030902050204" pitchFamily="34" charset="0"/>
              </a:rPr>
              <a:t>30%</a:t>
            </a:r>
            <a:endParaRPr lang="en-US" sz="832" dirty="0">
              <a:solidFill>
                <a:schemeClr val="accent3">
                  <a:lumMod val="100000"/>
                </a:schemeClr>
              </a:solidFill>
              <a:latin typeface="Impact" panose="020B0806030902050204" pitchFamily="34" charset="0"/>
            </a:endParaRPr>
          </a:p>
        </p:txBody>
      </p:sp>
      <p:sp>
        <p:nvSpPr>
          <p:cNvPr id="43" name="ValueText3">
            <a:extLst>
              <a:ext uri="{FF2B5EF4-FFF2-40B4-BE49-F238E27FC236}">
                <a16:creationId xmlns:a16="http://schemas.microsoft.com/office/drawing/2014/main" id="{1ECBFA68-CD83-40DC-BB5D-4A63BFEA2247}"/>
              </a:ext>
            </a:extLst>
          </p:cNvPr>
          <p:cNvSpPr txBox="1"/>
          <p:nvPr/>
        </p:nvSpPr>
        <p:spPr>
          <a:xfrm>
            <a:off x="5592502" y="3604557"/>
            <a:ext cx="635269" cy="485005"/>
          </a:xfrm>
          <a:prstGeom prst="rect">
            <a:avLst/>
          </a:prstGeom>
          <a:noFill/>
        </p:spPr>
        <p:txBody>
          <a:bodyPr wrap="square" tIns="106947" bIns="106947" numCol="1" anchor="ctr" anchorCtr="0">
            <a:prstTxWarp prst="textPlain">
              <a:avLst/>
            </a:prstTxWarp>
            <a:noAutofit/>
          </a:bodyPr>
          <a:lstStyle/>
          <a:p>
            <a:r>
              <a:rPr lang="en-US" altLang="zh-CN" sz="832" dirty="0">
                <a:solidFill>
                  <a:schemeClr val="accent4">
                    <a:lumMod val="100000"/>
                  </a:schemeClr>
                </a:solidFill>
                <a:latin typeface="Impact" panose="020B0806030902050204" pitchFamily="34" charset="0"/>
              </a:rPr>
              <a:t>30</a:t>
            </a:r>
            <a:r>
              <a:rPr lang="en-US" sz="832" dirty="0">
                <a:solidFill>
                  <a:schemeClr val="accent4">
                    <a:lumMod val="100000"/>
                  </a:schemeClr>
                </a:solidFill>
                <a:latin typeface="Impact" panose="020B0806030902050204" pitchFamily="34" charset="0"/>
              </a:rPr>
              <a:t>%</a:t>
            </a:r>
          </a:p>
        </p:txBody>
      </p:sp>
      <p:pic>
        <p:nvPicPr>
          <p:cNvPr id="4" name="图片 3">
            <a:extLst>
              <a:ext uri="{FF2B5EF4-FFF2-40B4-BE49-F238E27FC236}">
                <a16:creationId xmlns:a16="http://schemas.microsoft.com/office/drawing/2014/main" id="{4D9CB81D-6EB0-4488-8B3D-D7DE28EFFFB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276361" y="2576024"/>
            <a:ext cx="1856597" cy="1904406"/>
          </a:xfrm>
          <a:prstGeom prst="rect">
            <a:avLst/>
          </a:prstGeom>
        </p:spPr>
      </p:pic>
    </p:spTree>
    <p:custDataLst>
      <p:tags r:id="rId1"/>
    </p:custDataLst>
    <p:extLst>
      <p:ext uri="{BB962C8B-B14F-4D97-AF65-F5344CB8AC3E}">
        <p14:creationId xmlns:p14="http://schemas.microsoft.com/office/powerpoint/2010/main" val="2167120260"/>
      </p:ext>
    </p:extLst>
  </p:cSld>
  <p:clrMapOvr>
    <a:masterClrMapping/>
  </p:clrMapOvr>
  <mc:AlternateContent xmlns:mc="http://schemas.openxmlformats.org/markup-compatibility/2006">
    <mc:Choice xmlns:p14="http://schemas.microsoft.com/office/powerpoint/2010/main" Requires="p14">
      <p:transition spd="slow" p14:dur="15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组合 46">
            <a:extLst>
              <a:ext uri="{FF2B5EF4-FFF2-40B4-BE49-F238E27FC236}">
                <a16:creationId xmlns:a16="http://schemas.microsoft.com/office/drawing/2014/main" id="{00094E05-E584-4749-BAF7-95F105000FFB}"/>
              </a:ext>
            </a:extLst>
          </p:cNvPr>
          <p:cNvGrpSpPr/>
          <p:nvPr/>
        </p:nvGrpSpPr>
        <p:grpSpPr>
          <a:xfrm>
            <a:off x="2538095" y="1391920"/>
            <a:ext cx="2516505" cy="621030"/>
            <a:chOff x="5993" y="4227"/>
            <a:chExt cx="3963" cy="978"/>
          </a:xfrm>
        </p:grpSpPr>
        <p:sp>
          <p:nvSpPr>
            <p:cNvPr id="48" name="矩形 47">
              <a:extLst>
                <a:ext uri="{FF2B5EF4-FFF2-40B4-BE49-F238E27FC236}">
                  <a16:creationId xmlns:a16="http://schemas.microsoft.com/office/drawing/2014/main" id="{8DF8EC9B-5A8A-437B-B23B-714096849905}"/>
                </a:ext>
              </a:extLst>
            </p:cNvPr>
            <p:cNvSpPr/>
            <p:nvPr/>
          </p:nvSpPr>
          <p:spPr>
            <a:xfrm>
              <a:off x="6984" y="4672"/>
              <a:ext cx="2973" cy="532"/>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49" name="矩形 48">
              <a:extLst>
                <a:ext uri="{FF2B5EF4-FFF2-40B4-BE49-F238E27FC236}">
                  <a16:creationId xmlns:a16="http://schemas.microsoft.com/office/drawing/2014/main" id="{7A56CC5E-ACC4-4B48-A9A7-CA8C4C52FCAA}"/>
                </a:ext>
              </a:extLst>
            </p:cNvPr>
            <p:cNvSpPr/>
            <p:nvPr/>
          </p:nvSpPr>
          <p:spPr>
            <a:xfrm>
              <a:off x="5993" y="4673"/>
              <a:ext cx="991" cy="5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pic>
          <p:nvPicPr>
            <p:cNvPr id="50" name="图片 49" descr="resource">
              <a:extLst>
                <a:ext uri="{FF2B5EF4-FFF2-40B4-BE49-F238E27FC236}">
                  <a16:creationId xmlns:a16="http://schemas.microsoft.com/office/drawing/2014/main" id="{97204A7C-FF7E-429B-8DFB-91F3C5A9A3AC}"/>
                </a:ext>
              </a:extLst>
            </p:cNvPr>
            <p:cNvPicPr>
              <a:picLocks noChangeAspect="1"/>
            </p:cNvPicPr>
            <p:nvPr/>
          </p:nvPicPr>
          <p:blipFill>
            <a:blip r:embed="rId4"/>
            <a:stretch>
              <a:fillRect/>
            </a:stretch>
          </p:blipFill>
          <p:spPr>
            <a:xfrm>
              <a:off x="6022" y="4227"/>
              <a:ext cx="587" cy="587"/>
            </a:xfrm>
            <a:prstGeom prst="rect">
              <a:avLst/>
            </a:prstGeom>
            <a:effectLst>
              <a:outerShdw blurRad="50800" dist="38100" dir="2700000" algn="tl" rotWithShape="0">
                <a:prstClr val="black">
                  <a:alpha val="40000"/>
                </a:prstClr>
              </a:outerShdw>
            </a:effectLst>
          </p:spPr>
        </p:pic>
        <p:sp>
          <p:nvSpPr>
            <p:cNvPr id="51" name="文本框 50">
              <a:extLst>
                <a:ext uri="{FF2B5EF4-FFF2-40B4-BE49-F238E27FC236}">
                  <a16:creationId xmlns:a16="http://schemas.microsoft.com/office/drawing/2014/main" id="{43C20FB8-ECD9-47BB-81A5-6A9A50D23931}"/>
                </a:ext>
              </a:extLst>
            </p:cNvPr>
            <p:cNvSpPr txBox="1"/>
            <p:nvPr/>
          </p:nvSpPr>
          <p:spPr>
            <a:xfrm>
              <a:off x="6985" y="4673"/>
              <a:ext cx="2971" cy="531"/>
            </a:xfrm>
            <a:prstGeom prst="rect">
              <a:avLst/>
            </a:prstGeom>
            <a:noFill/>
          </p:spPr>
          <p:txBody>
            <a:bodyPr wrap="square" rtlCol="0">
              <a:spAutoFit/>
            </a:bodyPr>
            <a:lstStyle/>
            <a:p>
              <a:pPr algn="l"/>
              <a:r>
                <a:rPr lang="zh-CN" altLang="en-US" sz="1600" b="1">
                  <a:solidFill>
                    <a:schemeClr val="bg1"/>
                  </a:solidFill>
                  <a:sym typeface="+mn-ea"/>
                </a:rPr>
                <a:t>品牌私域运营中心</a:t>
              </a:r>
            </a:p>
          </p:txBody>
        </p:sp>
        <p:sp>
          <p:nvSpPr>
            <p:cNvPr id="52" name="文本框 51">
              <a:extLst>
                <a:ext uri="{FF2B5EF4-FFF2-40B4-BE49-F238E27FC236}">
                  <a16:creationId xmlns:a16="http://schemas.microsoft.com/office/drawing/2014/main" id="{DC294058-977A-4973-AD36-CF8B505AE150}"/>
                </a:ext>
              </a:extLst>
            </p:cNvPr>
            <p:cNvSpPr txBox="1"/>
            <p:nvPr/>
          </p:nvSpPr>
          <p:spPr>
            <a:xfrm>
              <a:off x="5994" y="4673"/>
              <a:ext cx="990" cy="531"/>
            </a:xfrm>
            <a:prstGeom prst="rect">
              <a:avLst/>
            </a:prstGeom>
            <a:noFill/>
            <a:effectLst/>
          </p:spPr>
          <p:txBody>
            <a:bodyPr wrap="square" rtlCol="0">
              <a:spAutoFit/>
            </a:bodyPr>
            <a:lstStyle/>
            <a:p>
              <a:pPr algn="l"/>
              <a:r>
                <a:rPr lang="zh-CN" altLang="en-US" sz="1600" b="1">
                  <a:solidFill>
                    <a:schemeClr val="bg1"/>
                  </a:solidFill>
                  <a:sym typeface="+mn-ea"/>
                </a:rPr>
                <a:t>点燃 </a:t>
              </a:r>
            </a:p>
          </p:txBody>
        </p:sp>
      </p:grpSp>
      <p:sp>
        <p:nvSpPr>
          <p:cNvPr id="53" name="文本框 52">
            <a:extLst>
              <a:ext uri="{FF2B5EF4-FFF2-40B4-BE49-F238E27FC236}">
                <a16:creationId xmlns:a16="http://schemas.microsoft.com/office/drawing/2014/main" id="{AC343DC9-B8CF-4F0B-86CF-E670FCD46C08}"/>
              </a:ext>
            </a:extLst>
          </p:cNvPr>
          <p:cNvSpPr txBox="1"/>
          <p:nvPr/>
        </p:nvSpPr>
        <p:spPr>
          <a:xfrm>
            <a:off x="-306705" y="2294255"/>
            <a:ext cx="8206105" cy="645160"/>
          </a:xfrm>
          <a:prstGeom prst="rect">
            <a:avLst/>
          </a:prstGeom>
          <a:noFill/>
        </p:spPr>
        <p:txBody>
          <a:bodyPr wrap="square" rtlCol="0">
            <a:spAutoFit/>
          </a:bodyPr>
          <a:lstStyle/>
          <a:p>
            <a:pPr algn="ctr"/>
            <a:r>
              <a:rPr lang="zh-CN" altLang="en-US" sz="3600" b="1" dirty="0">
                <a:solidFill>
                  <a:schemeClr val="bg1"/>
                </a:solidFill>
              </a:rPr>
              <a:t>最专业的品牌私域运营服务商</a:t>
            </a:r>
          </a:p>
        </p:txBody>
      </p:sp>
      <p:grpSp>
        <p:nvGrpSpPr>
          <p:cNvPr id="54" name="组合 53">
            <a:extLst>
              <a:ext uri="{FF2B5EF4-FFF2-40B4-BE49-F238E27FC236}">
                <a16:creationId xmlns:a16="http://schemas.microsoft.com/office/drawing/2014/main" id="{B2232F5E-7C80-4D3C-9D2C-C41F4CC6A9EA}"/>
              </a:ext>
            </a:extLst>
          </p:cNvPr>
          <p:cNvGrpSpPr/>
          <p:nvPr/>
        </p:nvGrpSpPr>
        <p:grpSpPr>
          <a:xfrm>
            <a:off x="3340100" y="4223385"/>
            <a:ext cx="737870" cy="749300"/>
            <a:chOff x="6602" y="7573"/>
            <a:chExt cx="1162" cy="1180"/>
          </a:xfrm>
        </p:grpSpPr>
        <p:pic>
          <p:nvPicPr>
            <p:cNvPr id="55" name="图片 54" descr="015d8b6baa35987936daeba60c0d12a">
              <a:extLst>
                <a:ext uri="{FF2B5EF4-FFF2-40B4-BE49-F238E27FC236}">
                  <a16:creationId xmlns:a16="http://schemas.microsoft.com/office/drawing/2014/main" id="{403AB30B-124E-4B6B-83D7-AAEBC2BC7B88}"/>
                </a:ext>
              </a:extLst>
            </p:cNvPr>
            <p:cNvPicPr>
              <a:picLocks noChangeAspect="1"/>
            </p:cNvPicPr>
            <p:nvPr/>
          </p:nvPicPr>
          <p:blipFill>
            <a:blip r:embed="rId5"/>
            <a:stretch>
              <a:fillRect/>
            </a:stretch>
          </p:blipFill>
          <p:spPr>
            <a:xfrm>
              <a:off x="6614" y="7591"/>
              <a:ext cx="1139" cy="1144"/>
            </a:xfrm>
            <a:prstGeom prst="rect">
              <a:avLst/>
            </a:prstGeom>
            <a:ln>
              <a:solidFill>
                <a:schemeClr val="bg1"/>
              </a:solidFill>
            </a:ln>
          </p:spPr>
        </p:pic>
        <p:pic>
          <p:nvPicPr>
            <p:cNvPr id="56" name="图片 55">
              <a:extLst>
                <a:ext uri="{FF2B5EF4-FFF2-40B4-BE49-F238E27FC236}">
                  <a16:creationId xmlns:a16="http://schemas.microsoft.com/office/drawing/2014/main" id="{7CCD716E-4C27-4FA9-B549-D816967F5C8D}"/>
                </a:ext>
              </a:extLst>
            </p:cNvPr>
            <p:cNvPicPr>
              <a:picLocks noChangeAspect="1"/>
            </p:cNvPicPr>
            <p:nvPr/>
          </p:nvPicPr>
          <p:blipFill>
            <a:blip r:embed="rId6"/>
            <a:stretch>
              <a:fillRect/>
            </a:stretch>
          </p:blipFill>
          <p:spPr>
            <a:xfrm>
              <a:off x="7033" y="8016"/>
              <a:ext cx="300" cy="295"/>
            </a:xfrm>
            <a:prstGeom prst="rect">
              <a:avLst/>
            </a:prstGeom>
            <a:ln>
              <a:solidFill>
                <a:schemeClr val="bg1"/>
              </a:solidFill>
            </a:ln>
          </p:spPr>
        </p:pic>
        <p:sp>
          <p:nvSpPr>
            <p:cNvPr id="57" name="矩形 56">
              <a:extLst>
                <a:ext uri="{FF2B5EF4-FFF2-40B4-BE49-F238E27FC236}">
                  <a16:creationId xmlns:a16="http://schemas.microsoft.com/office/drawing/2014/main" id="{F1228A58-AA09-4EEB-BD2C-BA282059A39F}"/>
                </a:ext>
              </a:extLst>
            </p:cNvPr>
            <p:cNvSpPr/>
            <p:nvPr/>
          </p:nvSpPr>
          <p:spPr>
            <a:xfrm>
              <a:off x="6602" y="7573"/>
              <a:ext cx="1162" cy="1180"/>
            </a:xfrm>
            <a:prstGeom prst="rect">
              <a:avLst/>
            </a:prstGeom>
            <a:noFill/>
            <a:ln w="12700" cmpd="sng">
              <a:solidFill>
                <a:schemeClr val="bg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pic>
        <p:nvPicPr>
          <p:cNvPr id="58" name="图片 11" descr="resource">
            <a:extLst>
              <a:ext uri="{FF2B5EF4-FFF2-40B4-BE49-F238E27FC236}">
                <a16:creationId xmlns:a16="http://schemas.microsoft.com/office/drawing/2014/main" id="{EA2DF0B8-7AD9-4912-A0C0-23A94E1820B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49655" y="4322128"/>
            <a:ext cx="475615" cy="475615"/>
          </a:xfrm>
          <a:prstGeom prst="rect">
            <a:avLst/>
          </a:prstGeom>
          <a:effectLst>
            <a:outerShdw blurRad="50800" dist="38100" dir="2700000" algn="tl" rotWithShape="0">
              <a:prstClr val="black">
                <a:alpha val="40000"/>
              </a:prstClr>
            </a:outerShdw>
          </a:effectLst>
        </p:spPr>
      </p:pic>
      <p:sp>
        <p:nvSpPr>
          <p:cNvPr id="59" name="文本框 58">
            <a:extLst>
              <a:ext uri="{FF2B5EF4-FFF2-40B4-BE49-F238E27FC236}">
                <a16:creationId xmlns:a16="http://schemas.microsoft.com/office/drawing/2014/main" id="{AD71CA6E-C352-4B96-AEDF-8EC91C15C91B}"/>
              </a:ext>
            </a:extLst>
          </p:cNvPr>
          <p:cNvSpPr txBox="1"/>
          <p:nvPr/>
        </p:nvSpPr>
        <p:spPr>
          <a:xfrm>
            <a:off x="664845" y="4869180"/>
            <a:ext cx="1244600" cy="537519"/>
          </a:xfrm>
          <a:prstGeom prst="rect">
            <a:avLst/>
          </a:prstGeom>
          <a:noFill/>
        </p:spPr>
        <p:txBody>
          <a:bodyPr wrap="square" rtlCol="0" anchor="t">
            <a:spAutoFit/>
          </a:bodyPr>
          <a:lstStyle/>
          <a:p>
            <a:pPr algn="ctr">
              <a:lnSpc>
                <a:spcPct val="110000"/>
              </a:lnSpc>
            </a:pPr>
            <a:r>
              <a:rPr lang="en-US" altLang="zh-CN" sz="900" b="1">
                <a:solidFill>
                  <a:schemeClr val="bg1"/>
                </a:solidFill>
                <a:latin typeface="+mj-lt"/>
                <a:ea typeface="微软雅黑" panose="020B0503020204020204" charset="-122"/>
                <a:cs typeface="+mj-lt"/>
              </a:rPr>
              <a:t>Wei Zi Jun</a:t>
            </a:r>
          </a:p>
          <a:p>
            <a:pPr algn="ctr">
              <a:lnSpc>
                <a:spcPct val="110000"/>
              </a:lnSpc>
            </a:pPr>
            <a:r>
              <a:rPr lang="en-US" altLang="zh-CN" sz="900" b="1">
                <a:solidFill>
                  <a:schemeClr val="bg1"/>
                </a:solidFill>
                <a:latin typeface="+mj-lt"/>
                <a:ea typeface="微软雅黑" panose="020B0503020204020204" charset="-122"/>
                <a:cs typeface="+mj-lt"/>
              </a:rPr>
              <a:t>+86   139  0227  0098</a:t>
            </a:r>
          </a:p>
        </p:txBody>
      </p:sp>
      <p:sp>
        <p:nvSpPr>
          <p:cNvPr id="60" name="文本框 59">
            <a:extLst>
              <a:ext uri="{FF2B5EF4-FFF2-40B4-BE49-F238E27FC236}">
                <a16:creationId xmlns:a16="http://schemas.microsoft.com/office/drawing/2014/main" id="{9B84E3B4-AD99-4DE0-8287-B7254DB891DF}"/>
              </a:ext>
            </a:extLst>
          </p:cNvPr>
          <p:cNvSpPr txBox="1"/>
          <p:nvPr/>
        </p:nvSpPr>
        <p:spPr>
          <a:xfrm>
            <a:off x="5559425" y="5020945"/>
            <a:ext cx="1186815" cy="385170"/>
          </a:xfrm>
          <a:prstGeom prst="rect">
            <a:avLst/>
          </a:prstGeom>
          <a:noFill/>
        </p:spPr>
        <p:txBody>
          <a:bodyPr wrap="square" rtlCol="0" anchor="t">
            <a:spAutoFit/>
          </a:bodyPr>
          <a:lstStyle/>
          <a:p>
            <a:pPr algn="ctr">
              <a:lnSpc>
                <a:spcPct val="110000"/>
              </a:lnSpc>
            </a:pPr>
            <a:r>
              <a:rPr lang="en-US" altLang="zh-CN" sz="900" b="1">
                <a:solidFill>
                  <a:schemeClr val="bg1"/>
                </a:solidFill>
                <a:latin typeface="+mj-lt"/>
                <a:ea typeface="微软雅黑" panose="020B0503020204020204" charset="-122"/>
                <a:cs typeface="+mj-lt"/>
              </a:rPr>
              <a:t>510970969@qq.com</a:t>
            </a:r>
          </a:p>
        </p:txBody>
      </p:sp>
      <p:sp>
        <p:nvSpPr>
          <p:cNvPr id="61" name="文本框 60">
            <a:extLst>
              <a:ext uri="{FF2B5EF4-FFF2-40B4-BE49-F238E27FC236}">
                <a16:creationId xmlns:a16="http://schemas.microsoft.com/office/drawing/2014/main" id="{8E5E36C8-7B40-4416-8503-8751FC846D4C}"/>
              </a:ext>
            </a:extLst>
          </p:cNvPr>
          <p:cNvSpPr txBox="1"/>
          <p:nvPr/>
        </p:nvSpPr>
        <p:spPr>
          <a:xfrm>
            <a:off x="3279775" y="5020945"/>
            <a:ext cx="840740" cy="232821"/>
          </a:xfrm>
          <a:prstGeom prst="rect">
            <a:avLst/>
          </a:prstGeom>
          <a:noFill/>
        </p:spPr>
        <p:txBody>
          <a:bodyPr wrap="square" rtlCol="0" anchor="t">
            <a:spAutoFit/>
          </a:bodyPr>
          <a:lstStyle/>
          <a:p>
            <a:pPr algn="ctr">
              <a:lnSpc>
                <a:spcPct val="110000"/>
              </a:lnSpc>
            </a:pPr>
            <a:r>
              <a:rPr lang="en-US" altLang="zh-CN" sz="900" b="1">
                <a:solidFill>
                  <a:schemeClr val="bg1"/>
                </a:solidFill>
                <a:latin typeface="+mj-lt"/>
                <a:ea typeface="微软雅黑" panose="020B0503020204020204" charset="-122"/>
                <a:cs typeface="+mj-lt"/>
              </a:rPr>
              <a:t>WeChat</a:t>
            </a:r>
          </a:p>
        </p:txBody>
      </p:sp>
      <p:pic>
        <p:nvPicPr>
          <p:cNvPr id="62" name="图片 10" descr="resource">
            <a:extLst>
              <a:ext uri="{FF2B5EF4-FFF2-40B4-BE49-F238E27FC236}">
                <a16:creationId xmlns:a16="http://schemas.microsoft.com/office/drawing/2014/main" id="{CE825EEE-318D-4E8E-938E-621AB8C31B9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892800" y="4444365"/>
            <a:ext cx="454660" cy="307340"/>
          </a:xfrm>
          <a:prstGeom prst="rect">
            <a:avLst/>
          </a:prstGeom>
          <a:effectLst>
            <a:outerShdw blurRad="50800" dist="38100" dir="2700000" algn="tl" rotWithShape="0">
              <a:prstClr val="black">
                <a:alpha val="40000"/>
              </a:prstClr>
            </a:outerShdw>
          </a:effectLst>
        </p:spPr>
      </p:pic>
      <p:sp>
        <p:nvSpPr>
          <p:cNvPr id="63" name="文本框 62">
            <a:extLst>
              <a:ext uri="{FF2B5EF4-FFF2-40B4-BE49-F238E27FC236}">
                <a16:creationId xmlns:a16="http://schemas.microsoft.com/office/drawing/2014/main" id="{34F5ECED-2167-457B-91E5-EF16F90A020B}"/>
              </a:ext>
            </a:extLst>
          </p:cNvPr>
          <p:cNvSpPr txBox="1"/>
          <p:nvPr/>
        </p:nvSpPr>
        <p:spPr>
          <a:xfrm>
            <a:off x="245428" y="2991485"/>
            <a:ext cx="7101840" cy="645160"/>
          </a:xfrm>
          <a:prstGeom prst="rect">
            <a:avLst/>
          </a:prstGeom>
          <a:noFill/>
        </p:spPr>
        <p:txBody>
          <a:bodyPr wrap="square" rtlCol="0">
            <a:spAutoFit/>
          </a:bodyPr>
          <a:lstStyle/>
          <a:p>
            <a:pPr algn="ctr"/>
            <a:r>
              <a:rPr lang="zh-CN" sz="3600" b="1">
                <a:solidFill>
                  <a:schemeClr val="bg1"/>
                </a:solidFill>
              </a:rPr>
              <a:t>帮你管理最有价值的用户资产</a:t>
            </a:r>
            <a:endParaRPr lang="en-US" altLang="zh-CN" sz="3600" b="1">
              <a:solidFill>
                <a:schemeClr val="bg1"/>
              </a:solidFill>
            </a:endParaRPr>
          </a:p>
        </p:txBody>
      </p:sp>
    </p:spTree>
    <p:custDataLst>
      <p:tags r:id="rId2"/>
    </p:custDataLst>
    <p:extLst>
      <p:ext uri="{BB962C8B-B14F-4D97-AF65-F5344CB8AC3E}">
        <p14:creationId xmlns:p14="http://schemas.microsoft.com/office/powerpoint/2010/main" val="1259043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a:extLst>
              <a:ext uri="{FF2B5EF4-FFF2-40B4-BE49-F238E27FC236}">
                <a16:creationId xmlns:a16="http://schemas.microsoft.com/office/drawing/2014/main" id="{00D9D4A4-BA9A-40F0-82F2-CB1565F9A954}"/>
              </a:ext>
            </a:extLst>
          </p:cNvPr>
          <p:cNvSpPr/>
          <p:nvPr/>
        </p:nvSpPr>
        <p:spPr>
          <a:xfrm>
            <a:off x="8088630" y="3456940"/>
            <a:ext cx="2148840" cy="2192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a:extLst>
              <a:ext uri="{FF2B5EF4-FFF2-40B4-BE49-F238E27FC236}">
                <a16:creationId xmlns:a16="http://schemas.microsoft.com/office/drawing/2014/main" id="{35EBDC0E-832B-4B7D-915D-51355DFA6FB0}"/>
              </a:ext>
            </a:extLst>
          </p:cNvPr>
          <p:cNvSpPr/>
          <p:nvPr/>
        </p:nvSpPr>
        <p:spPr>
          <a:xfrm>
            <a:off x="4933315" y="3435007"/>
            <a:ext cx="2148840" cy="2192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a:extLst>
              <a:ext uri="{FF2B5EF4-FFF2-40B4-BE49-F238E27FC236}">
                <a16:creationId xmlns:a16="http://schemas.microsoft.com/office/drawing/2014/main" id="{2B18013D-5D0B-4CB2-9E6A-CEBA000658C4}"/>
              </a:ext>
            </a:extLst>
          </p:cNvPr>
          <p:cNvSpPr/>
          <p:nvPr/>
        </p:nvSpPr>
        <p:spPr>
          <a:xfrm>
            <a:off x="2102154" y="3419128"/>
            <a:ext cx="2148840" cy="2192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p:txBody>
          <a:bodyPr/>
          <a:lstStyle/>
          <a:p>
            <a:r>
              <a:rPr lang="zh-CN" altLang="en-US" dirty="0"/>
              <a:t>推广及招生</a:t>
            </a:r>
          </a:p>
        </p:txBody>
      </p:sp>
      <p:sp>
        <p:nvSpPr>
          <p:cNvPr id="4" name="灯片编号占位符 3"/>
          <p:cNvSpPr>
            <a:spLocks noGrp="1"/>
          </p:cNvSpPr>
          <p:nvPr>
            <p:ph type="sldNum" sz="quarter" idx="12"/>
          </p:nvPr>
        </p:nvSpPr>
        <p:spPr/>
        <p:txBody>
          <a:bodyPr/>
          <a:lstStyle/>
          <a:p>
            <a:fld id="{5DD3DB80-B894-403A-B48E-6FDC1A72010E}" type="slidenum">
              <a:rPr lang="zh-CN" altLang="en-US" smtClean="0"/>
              <a:pPr/>
              <a:t>4</a:t>
            </a:fld>
            <a:endParaRPr lang="zh-CN" altLang="en-US"/>
          </a:p>
        </p:txBody>
      </p:sp>
      <p:cxnSp>
        <p:nvCxnSpPr>
          <p:cNvPr id="5" name="直接连接符 4">
            <a:extLst>
              <a:ext uri="{FF2B5EF4-FFF2-40B4-BE49-F238E27FC236}">
                <a16:creationId xmlns:a16="http://schemas.microsoft.com/office/drawing/2014/main" id="{D4DBEE30-EDF3-41C8-8323-C6E2A1146599}"/>
              </a:ext>
            </a:extLst>
          </p:cNvPr>
          <p:cNvCxnSpPr/>
          <p:nvPr>
            <p:custDataLst>
              <p:tags r:id="rId2"/>
            </p:custDataLst>
          </p:nvPr>
        </p:nvCxnSpPr>
        <p:spPr>
          <a:xfrm>
            <a:off x="6434767" y="3005118"/>
            <a:ext cx="2331704" cy="0"/>
          </a:xfrm>
          <a:prstGeom prst="line">
            <a:avLst/>
          </a:prstGeom>
          <a:ln w="50800" cap="rnd">
            <a:solidFill>
              <a:schemeClr val="accent1"/>
            </a:solidFill>
          </a:ln>
        </p:spPr>
        <p:style>
          <a:lnRef idx="1">
            <a:srgbClr val="FC4653"/>
          </a:lnRef>
          <a:fillRef idx="0">
            <a:srgbClr val="FC4653"/>
          </a:fillRef>
          <a:effectRef idx="0">
            <a:srgbClr val="FC4653"/>
          </a:effectRef>
          <a:fontRef idx="minor">
            <a:srgbClr val="242424"/>
          </a:fontRef>
        </p:style>
      </p:cxnSp>
      <p:cxnSp>
        <p:nvCxnSpPr>
          <p:cNvPr id="6" name="直接连接符 5">
            <a:extLst>
              <a:ext uri="{FF2B5EF4-FFF2-40B4-BE49-F238E27FC236}">
                <a16:creationId xmlns:a16="http://schemas.microsoft.com/office/drawing/2014/main" id="{B75E08E4-AAFB-4504-B429-25B8CDDCFBF8}"/>
              </a:ext>
            </a:extLst>
          </p:cNvPr>
          <p:cNvCxnSpPr/>
          <p:nvPr>
            <p:custDataLst>
              <p:tags r:id="rId3"/>
            </p:custDataLst>
          </p:nvPr>
        </p:nvCxnSpPr>
        <p:spPr>
          <a:xfrm>
            <a:off x="3085142" y="2997498"/>
            <a:ext cx="2331704" cy="0"/>
          </a:xfrm>
          <a:prstGeom prst="line">
            <a:avLst/>
          </a:prstGeom>
          <a:ln w="50800" cap="rnd">
            <a:solidFill>
              <a:schemeClr val="accent1"/>
            </a:solidFill>
          </a:ln>
        </p:spPr>
        <p:style>
          <a:lnRef idx="1">
            <a:srgbClr val="FC4653"/>
          </a:lnRef>
          <a:fillRef idx="0">
            <a:srgbClr val="FC4653"/>
          </a:fillRef>
          <a:effectRef idx="0">
            <a:srgbClr val="FC4653"/>
          </a:effectRef>
          <a:fontRef idx="minor">
            <a:srgbClr val="242424"/>
          </a:fontRef>
        </p:style>
      </p:cxnSp>
      <p:grpSp>
        <p:nvGrpSpPr>
          <p:cNvPr id="7" name="组合 6">
            <a:extLst>
              <a:ext uri="{FF2B5EF4-FFF2-40B4-BE49-F238E27FC236}">
                <a16:creationId xmlns:a16="http://schemas.microsoft.com/office/drawing/2014/main" id="{606F73FA-5EEC-4ED8-B07C-DCDAABE8F6B9}"/>
              </a:ext>
            </a:extLst>
          </p:cNvPr>
          <p:cNvGrpSpPr/>
          <p:nvPr/>
        </p:nvGrpSpPr>
        <p:grpSpPr>
          <a:xfrm>
            <a:off x="2252980" y="2447290"/>
            <a:ext cx="9032240" cy="3427730"/>
            <a:chOff x="3884" y="4387"/>
            <a:chExt cx="14224" cy="5398"/>
          </a:xfrm>
        </p:grpSpPr>
        <p:sp>
          <p:nvSpPr>
            <p:cNvPr id="8" name="任意多边形 55">
              <a:extLst>
                <a:ext uri="{FF2B5EF4-FFF2-40B4-BE49-F238E27FC236}">
                  <a16:creationId xmlns:a16="http://schemas.microsoft.com/office/drawing/2014/main" id="{E4CA3FBD-09B5-432B-9093-DCB9B12C3976}"/>
                </a:ext>
              </a:extLst>
            </p:cNvPr>
            <p:cNvSpPr/>
            <p:nvPr>
              <p:custDataLst>
                <p:tags r:id="rId8"/>
              </p:custDataLst>
            </p:nvPr>
          </p:nvSpPr>
          <p:spPr>
            <a:xfrm rot="8100000" flipH="1">
              <a:off x="4445" y="4387"/>
              <a:ext cx="1692" cy="1692"/>
            </a:xfrm>
            <a:custGeom>
              <a:avLst/>
              <a:gdLst>
                <a:gd name="connsiteX0" fmla="*/ 499605 w 1071330"/>
                <a:gd name="connsiteY0" fmla="*/ 985614 h 1071333"/>
                <a:gd name="connsiteX1" fmla="*/ 978876 w 1071330"/>
                <a:gd name="connsiteY1" fmla="*/ 506343 h 1071333"/>
                <a:gd name="connsiteX2" fmla="*/ 1016378 w 1071330"/>
                <a:gd name="connsiteY2" fmla="*/ 460432 h 1071333"/>
                <a:gd name="connsiteX3" fmla="*/ 1020824 w 1071330"/>
                <a:gd name="connsiteY3" fmla="*/ 451984 h 1071333"/>
                <a:gd name="connsiteX4" fmla="*/ 1021972 w 1071330"/>
                <a:gd name="connsiteY4" fmla="*/ 450592 h 1071333"/>
                <a:gd name="connsiteX5" fmla="*/ 1071330 w 1071330"/>
                <a:gd name="connsiteY5" fmla="*/ 289006 h 1071333"/>
                <a:gd name="connsiteX6" fmla="*/ 1071330 w 1071330"/>
                <a:gd name="connsiteY6" fmla="*/ 0 h 1071333"/>
                <a:gd name="connsiteX7" fmla="*/ 782324 w 1071330"/>
                <a:gd name="connsiteY7" fmla="*/ 0 h 1071333"/>
                <a:gd name="connsiteX8" fmla="*/ 620738 w 1071330"/>
                <a:gd name="connsiteY8" fmla="*/ 49358 h 1071333"/>
                <a:gd name="connsiteX9" fmla="*/ 619333 w 1071330"/>
                <a:gd name="connsiteY9" fmla="*/ 50517 h 1071333"/>
                <a:gd name="connsiteX10" fmla="*/ 610901 w 1071330"/>
                <a:gd name="connsiteY10" fmla="*/ 54955 h 1071333"/>
                <a:gd name="connsiteX11" fmla="*/ 564990 w 1071330"/>
                <a:gd name="connsiteY11" fmla="*/ 92456 h 1071333"/>
                <a:gd name="connsiteX12" fmla="*/ 85718 w 1071330"/>
                <a:gd name="connsiteY12" fmla="*/ 571728 h 1071333"/>
                <a:gd name="connsiteX13" fmla="*/ 85718 w 1071330"/>
                <a:gd name="connsiteY13" fmla="*/ 985614 h 1071333"/>
                <a:gd name="connsiteX14" fmla="*/ 499605 w 1071330"/>
                <a:gd name="connsiteY14" fmla="*/ 985614 h 107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71330" h="1071333">
                  <a:moveTo>
                    <a:pt x="499605" y="985614"/>
                  </a:moveTo>
                  <a:lnTo>
                    <a:pt x="978876" y="506343"/>
                  </a:lnTo>
                  <a:cubicBezTo>
                    <a:pt x="993163" y="492057"/>
                    <a:pt x="1005664" y="476661"/>
                    <a:pt x="1016378" y="460432"/>
                  </a:cubicBezTo>
                  <a:lnTo>
                    <a:pt x="1020824" y="451984"/>
                  </a:lnTo>
                  <a:lnTo>
                    <a:pt x="1021972" y="450592"/>
                  </a:lnTo>
                  <a:cubicBezTo>
                    <a:pt x="1053134" y="404467"/>
                    <a:pt x="1071330" y="348861"/>
                    <a:pt x="1071330" y="289006"/>
                  </a:cubicBezTo>
                  <a:lnTo>
                    <a:pt x="1071330" y="0"/>
                  </a:lnTo>
                  <a:lnTo>
                    <a:pt x="782324" y="0"/>
                  </a:lnTo>
                  <a:cubicBezTo>
                    <a:pt x="722469" y="0"/>
                    <a:pt x="666864" y="18196"/>
                    <a:pt x="620738" y="49358"/>
                  </a:cubicBezTo>
                  <a:lnTo>
                    <a:pt x="619333" y="50517"/>
                  </a:lnTo>
                  <a:lnTo>
                    <a:pt x="610901" y="54955"/>
                  </a:lnTo>
                  <a:cubicBezTo>
                    <a:pt x="594672" y="65670"/>
                    <a:pt x="579276" y="78170"/>
                    <a:pt x="564990" y="92456"/>
                  </a:cubicBezTo>
                  <a:lnTo>
                    <a:pt x="85718" y="571728"/>
                  </a:lnTo>
                  <a:cubicBezTo>
                    <a:pt x="-28573" y="686020"/>
                    <a:pt x="-28573" y="871323"/>
                    <a:pt x="85718" y="985614"/>
                  </a:cubicBezTo>
                  <a:cubicBezTo>
                    <a:pt x="200010" y="1099906"/>
                    <a:pt x="385313" y="1099906"/>
                    <a:pt x="499605" y="985614"/>
                  </a:cubicBezTo>
                  <a:close/>
                </a:path>
              </a:pathLst>
            </a:custGeom>
            <a:solidFill>
              <a:schemeClr val="accent1"/>
            </a:solidFill>
            <a:ln>
              <a:noFill/>
            </a:ln>
          </p:spPr>
          <p:style>
            <a:lnRef idx="2">
              <a:srgbClr val="FC4653">
                <a:shade val="50000"/>
              </a:srgbClr>
            </a:lnRef>
            <a:fillRef idx="1">
              <a:srgbClr val="FC4653"/>
            </a:fillRef>
            <a:effectRef idx="0">
              <a:srgbClr val="FC4653"/>
            </a:effectRef>
            <a:fontRef idx="minor">
              <a:srgbClr val="FFFFFF"/>
            </a:fontRef>
          </p:style>
          <p:txBody>
            <a:bodyPr rtlCol="0" anchor="ctr"/>
            <a:lstStyle/>
            <a:p>
              <a:pPr algn="ctr"/>
              <a:endParaRPr lang="zh-CN" altLang="en-US"/>
            </a:p>
          </p:txBody>
        </p:sp>
        <p:sp>
          <p:nvSpPr>
            <p:cNvPr id="9" name="ï$ḻiďê">
              <a:extLst>
                <a:ext uri="{FF2B5EF4-FFF2-40B4-BE49-F238E27FC236}">
                  <a16:creationId xmlns:a16="http://schemas.microsoft.com/office/drawing/2014/main" id="{F7F0662A-05B5-49E1-B019-9BD7A3AD5B50}"/>
                </a:ext>
              </a:extLst>
            </p:cNvPr>
            <p:cNvSpPr txBox="1"/>
            <p:nvPr>
              <p:custDataLst>
                <p:tags r:id="rId9"/>
              </p:custDataLst>
            </p:nvPr>
          </p:nvSpPr>
          <p:spPr bwMode="auto">
            <a:xfrm>
              <a:off x="3884" y="5977"/>
              <a:ext cx="2817" cy="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ctr" anchorCtr="0">
              <a:normAutofit fontScale="77500" lnSpcReduction="20000"/>
            </a:bodyPr>
            <a:lstStyle>
              <a:defPPr>
                <a:defRPr lang="zh-CN"/>
              </a:defPPr>
              <a:lvl1pPr marL="0" algn="l" defTabSz="913765" rtl="0" eaLnBrk="1" latinLnBrk="0" hangingPunct="1">
                <a:defRPr sz="1800" kern="1200">
                  <a:solidFill>
                    <a:srgbClr val="242424"/>
                  </a:solidFill>
                </a:defRPr>
              </a:lvl1pPr>
              <a:lvl2pPr marL="457200" algn="l" defTabSz="913765" rtl="0" eaLnBrk="1" latinLnBrk="0" hangingPunct="1">
                <a:defRPr sz="1800" kern="1200">
                  <a:solidFill>
                    <a:srgbClr val="242424"/>
                  </a:solidFill>
                </a:defRPr>
              </a:lvl2pPr>
              <a:lvl3pPr marL="914400" algn="l" defTabSz="913765" rtl="0" eaLnBrk="1" latinLnBrk="0" hangingPunct="1">
                <a:defRPr sz="1800" kern="1200">
                  <a:solidFill>
                    <a:srgbClr val="242424"/>
                  </a:solidFill>
                </a:defRPr>
              </a:lvl3pPr>
              <a:lvl4pPr marL="1371600" algn="l" defTabSz="913765" rtl="0" eaLnBrk="1" latinLnBrk="0" hangingPunct="1">
                <a:defRPr sz="1800" kern="1200">
                  <a:solidFill>
                    <a:srgbClr val="242424"/>
                  </a:solidFill>
                </a:defRPr>
              </a:lvl4pPr>
              <a:lvl5pPr marL="1828800" algn="l" defTabSz="913765" rtl="0" eaLnBrk="1" latinLnBrk="0" hangingPunct="1">
                <a:defRPr sz="1800" kern="1200">
                  <a:solidFill>
                    <a:srgbClr val="242424"/>
                  </a:solidFill>
                </a:defRPr>
              </a:lvl5pPr>
              <a:lvl6pPr marL="2286000" algn="l" defTabSz="913765" rtl="0" eaLnBrk="1" latinLnBrk="0" hangingPunct="1">
                <a:defRPr sz="1800" kern="1200">
                  <a:solidFill>
                    <a:srgbClr val="242424"/>
                  </a:solidFill>
                </a:defRPr>
              </a:lvl6pPr>
              <a:lvl7pPr marL="2743200" algn="l" defTabSz="913765" rtl="0" eaLnBrk="1" latinLnBrk="0" hangingPunct="1">
                <a:defRPr sz="1800" kern="1200">
                  <a:solidFill>
                    <a:srgbClr val="242424"/>
                  </a:solidFill>
                </a:defRPr>
              </a:lvl7pPr>
              <a:lvl8pPr marL="3200400" algn="l" defTabSz="913765" rtl="0" eaLnBrk="1" latinLnBrk="0" hangingPunct="1">
                <a:defRPr sz="1800" kern="1200">
                  <a:solidFill>
                    <a:srgbClr val="242424"/>
                  </a:solidFill>
                </a:defRPr>
              </a:lvl8pPr>
              <a:lvl9pPr marL="3657600" algn="l" defTabSz="913765" rtl="0" eaLnBrk="1" latinLnBrk="0" hangingPunct="1">
                <a:defRPr sz="1800" kern="1200">
                  <a:solidFill>
                    <a:srgbClr val="242424"/>
                  </a:solidFill>
                </a:defRPr>
              </a:lvl9pPr>
            </a:lstStyle>
            <a:p>
              <a:pPr lvl="0" algn="ctr" defTabSz="913765">
                <a:buSzPct val="25000"/>
              </a:pPr>
              <a:r>
                <a:rPr lang="en-US" altLang="zh-CN" b="1" u="sng" spc="120" dirty="0">
                  <a:solidFill>
                    <a:schemeClr val="bg1"/>
                  </a:solidFill>
                  <a:latin typeface="Arial" panose="020B0604020202020204" pitchFamily="34" charset="0"/>
                  <a:ea typeface="微软雅黑" panose="020B0503020204020204" charset="-122"/>
                  <a:sym typeface="+mn-ea"/>
                </a:rPr>
                <a:t>5</a:t>
              </a:r>
              <a:r>
                <a:rPr lang="zh-CN" altLang="en-US" b="1" u="sng" spc="120" dirty="0">
                  <a:solidFill>
                    <a:schemeClr val="bg1"/>
                  </a:solidFill>
                  <a:latin typeface="Arial" panose="020B0604020202020204" pitchFamily="34" charset="0"/>
                  <a:ea typeface="微软雅黑" panose="020B0503020204020204" charset="-122"/>
                  <a:sym typeface="+mn-ea"/>
                </a:rPr>
                <a:t>月</a:t>
              </a:r>
              <a:r>
                <a:rPr lang="en-US" altLang="zh-CN" b="1" u="sng" spc="120" dirty="0">
                  <a:solidFill>
                    <a:schemeClr val="bg1"/>
                  </a:solidFill>
                  <a:latin typeface="Arial" panose="020B0604020202020204" pitchFamily="34" charset="0"/>
                  <a:ea typeface="微软雅黑" panose="020B0503020204020204" charset="-122"/>
                  <a:sym typeface="+mn-ea"/>
                </a:rPr>
                <a:t>24</a:t>
              </a:r>
              <a:r>
                <a:rPr lang="zh-CN" altLang="en-US" b="1" u="sng" spc="120" dirty="0">
                  <a:solidFill>
                    <a:schemeClr val="bg1"/>
                  </a:solidFill>
                  <a:latin typeface="Arial" panose="020B0604020202020204" pitchFamily="34" charset="0"/>
                  <a:ea typeface="微软雅黑" panose="020B0503020204020204" charset="-122"/>
                  <a:sym typeface="+mn-ea"/>
                </a:rPr>
                <a:t>日</a:t>
              </a:r>
              <a:r>
                <a:rPr lang="en-US" altLang="zh-CN" b="1" u="sng" spc="120" dirty="0">
                  <a:solidFill>
                    <a:schemeClr val="bg1"/>
                  </a:solidFill>
                  <a:latin typeface="Arial" panose="020B0604020202020204" pitchFamily="34" charset="0"/>
                  <a:ea typeface="微软雅黑" panose="020B0503020204020204" charset="-122"/>
                  <a:sym typeface="+mn-ea"/>
                </a:rPr>
                <a:t>-7</a:t>
              </a:r>
              <a:r>
                <a:rPr lang="zh-CN" altLang="en-US" b="1" u="sng" spc="120" dirty="0">
                  <a:solidFill>
                    <a:schemeClr val="bg1"/>
                  </a:solidFill>
                  <a:latin typeface="Arial" panose="020B0604020202020204" pitchFamily="34" charset="0"/>
                  <a:ea typeface="微软雅黑" panose="020B0503020204020204" charset="-122"/>
                  <a:sym typeface="+mn-ea"/>
                </a:rPr>
                <a:t>月</a:t>
              </a:r>
              <a:r>
                <a:rPr lang="en-US" altLang="zh-CN" b="1" u="sng" spc="120" dirty="0">
                  <a:solidFill>
                    <a:schemeClr val="bg1"/>
                  </a:solidFill>
                  <a:latin typeface="Arial" panose="020B0604020202020204" pitchFamily="34" charset="0"/>
                  <a:ea typeface="微软雅黑" panose="020B0503020204020204" charset="-122"/>
                  <a:sym typeface="+mn-ea"/>
                </a:rPr>
                <a:t>23</a:t>
              </a:r>
              <a:r>
                <a:rPr lang="zh-CN" altLang="en-US" b="1" u="sng" spc="120" dirty="0">
                  <a:solidFill>
                    <a:schemeClr val="bg1"/>
                  </a:solidFill>
                  <a:latin typeface="Arial" panose="020B0604020202020204" pitchFamily="34" charset="0"/>
                  <a:ea typeface="微软雅黑" panose="020B0503020204020204" charset="-122"/>
                  <a:sym typeface="+mn-ea"/>
                </a:rPr>
                <a:t>日</a:t>
              </a:r>
            </a:p>
          </p:txBody>
        </p:sp>
        <p:sp>
          <p:nvSpPr>
            <p:cNvPr id="10" name="文本框 5">
              <a:extLst>
                <a:ext uri="{FF2B5EF4-FFF2-40B4-BE49-F238E27FC236}">
                  <a16:creationId xmlns:a16="http://schemas.microsoft.com/office/drawing/2014/main" id="{E252E751-A4BF-4F21-9CB6-9B7D42204277}"/>
                </a:ext>
              </a:extLst>
            </p:cNvPr>
            <p:cNvSpPr txBox="1"/>
            <p:nvPr>
              <p:custDataLst>
                <p:tags r:id="rId10"/>
              </p:custDataLst>
            </p:nvPr>
          </p:nvSpPr>
          <p:spPr>
            <a:xfrm>
              <a:off x="3889" y="6468"/>
              <a:ext cx="3227" cy="3060"/>
            </a:xfrm>
            <a:prstGeom prst="rect">
              <a:avLst/>
            </a:prstGeom>
            <a:noFill/>
          </p:spPr>
          <p:txBody>
            <a:bodyPr wrap="square" lIns="90000" tIns="46800" rIns="90000" bIns="46800" rtlCol="0">
              <a:normAutofit fontScale="97500"/>
            </a:bodyPr>
            <a:lstStyle>
              <a:defPPr>
                <a:defRPr lang="zh-CN"/>
              </a:defPPr>
              <a:lvl1pPr marL="0" algn="l" defTabSz="914400" rtl="0" eaLnBrk="1" latinLnBrk="0" hangingPunct="1">
                <a:defRPr sz="1800" kern="1200">
                  <a:solidFill>
                    <a:srgbClr val="242424"/>
                  </a:solidFill>
                  <a:latin typeface="+mn-lt"/>
                  <a:ea typeface="+mn-ea"/>
                  <a:cs typeface="+mn-cs"/>
                </a:defRPr>
              </a:lvl1pPr>
              <a:lvl2pPr marL="457200" algn="l" defTabSz="914400" rtl="0" eaLnBrk="1" latinLnBrk="0" hangingPunct="1">
                <a:defRPr sz="1800" kern="1200">
                  <a:solidFill>
                    <a:srgbClr val="242424"/>
                  </a:solidFill>
                  <a:latin typeface="+mn-lt"/>
                  <a:ea typeface="+mn-ea"/>
                  <a:cs typeface="+mn-cs"/>
                </a:defRPr>
              </a:lvl2pPr>
              <a:lvl3pPr marL="914400" algn="l" defTabSz="914400" rtl="0" eaLnBrk="1" latinLnBrk="0" hangingPunct="1">
                <a:defRPr sz="1800" kern="1200">
                  <a:solidFill>
                    <a:srgbClr val="242424"/>
                  </a:solidFill>
                  <a:latin typeface="+mn-lt"/>
                  <a:ea typeface="+mn-ea"/>
                  <a:cs typeface="+mn-cs"/>
                </a:defRPr>
              </a:lvl3pPr>
              <a:lvl4pPr marL="1371600" algn="l" defTabSz="914400" rtl="0" eaLnBrk="1" latinLnBrk="0" hangingPunct="1">
                <a:defRPr sz="1800" kern="1200">
                  <a:solidFill>
                    <a:srgbClr val="242424"/>
                  </a:solidFill>
                  <a:latin typeface="+mn-lt"/>
                  <a:ea typeface="+mn-ea"/>
                  <a:cs typeface="+mn-cs"/>
                </a:defRPr>
              </a:lvl4pPr>
              <a:lvl5pPr marL="1828800" algn="l" defTabSz="914400" rtl="0" eaLnBrk="1" latinLnBrk="0" hangingPunct="1">
                <a:defRPr sz="1800" kern="1200">
                  <a:solidFill>
                    <a:srgbClr val="242424"/>
                  </a:solidFill>
                  <a:latin typeface="+mn-lt"/>
                  <a:ea typeface="+mn-ea"/>
                  <a:cs typeface="+mn-cs"/>
                </a:defRPr>
              </a:lvl5pPr>
              <a:lvl6pPr marL="2286000" algn="l" defTabSz="914400" rtl="0" eaLnBrk="1" latinLnBrk="0" hangingPunct="1">
                <a:defRPr sz="1800" kern="1200">
                  <a:solidFill>
                    <a:srgbClr val="242424"/>
                  </a:solidFill>
                  <a:latin typeface="+mn-lt"/>
                  <a:ea typeface="+mn-ea"/>
                  <a:cs typeface="+mn-cs"/>
                </a:defRPr>
              </a:lvl6pPr>
              <a:lvl7pPr marL="2743200" algn="l" defTabSz="914400" rtl="0" eaLnBrk="1" latinLnBrk="0" hangingPunct="1">
                <a:defRPr sz="1800" kern="1200">
                  <a:solidFill>
                    <a:srgbClr val="242424"/>
                  </a:solidFill>
                  <a:latin typeface="+mn-lt"/>
                  <a:ea typeface="+mn-ea"/>
                  <a:cs typeface="+mn-cs"/>
                </a:defRPr>
              </a:lvl7pPr>
              <a:lvl8pPr marL="3200400" algn="l" defTabSz="914400" rtl="0" eaLnBrk="1" latinLnBrk="0" hangingPunct="1">
                <a:defRPr sz="1800" kern="1200">
                  <a:solidFill>
                    <a:srgbClr val="242424"/>
                  </a:solidFill>
                  <a:latin typeface="+mn-lt"/>
                  <a:ea typeface="+mn-ea"/>
                  <a:cs typeface="+mn-cs"/>
                </a:defRPr>
              </a:lvl8pPr>
              <a:lvl9pPr marL="3657600" algn="l" defTabSz="914400" rtl="0" eaLnBrk="1" latinLnBrk="0" hangingPunct="1">
                <a:defRPr sz="1800" kern="1200">
                  <a:solidFill>
                    <a:srgbClr val="242424"/>
                  </a:solidFill>
                  <a:latin typeface="+mn-lt"/>
                  <a:ea typeface="+mn-ea"/>
                  <a:cs typeface="+mn-cs"/>
                </a:defRPr>
              </a:lvl9pPr>
            </a:lstStyle>
            <a:p>
              <a:pPr>
                <a:lnSpc>
                  <a:spcPct val="150000"/>
                </a:lnSpc>
              </a:pPr>
              <a:r>
                <a:rPr lang="zh-CN" altLang="en-US" sz="1400" b="1" spc="120" dirty="0">
                  <a:solidFill>
                    <a:schemeClr val="bg1"/>
                  </a:solidFill>
                  <a:latin typeface="Arial" panose="020B0604020202020204" pitchFamily="34" charset="0"/>
                  <a:ea typeface="微软雅黑" panose="020B0503020204020204" charset="-122"/>
                  <a:sym typeface="+mn-ea"/>
                </a:rPr>
                <a:t>公众号推文：</a:t>
              </a:r>
              <a:endParaRPr lang="en-US" altLang="zh-CN" sz="1400" b="1" spc="120" dirty="0">
                <a:solidFill>
                  <a:schemeClr val="bg1"/>
                </a:solidFill>
                <a:latin typeface="Arial" panose="020B0604020202020204" pitchFamily="34" charset="0"/>
                <a:ea typeface="微软雅黑" panose="020B0503020204020204" charset="-122"/>
                <a:sym typeface="+mn-ea"/>
              </a:endParaRPr>
            </a:p>
            <a:p>
              <a:pPr>
                <a:lnSpc>
                  <a:spcPct val="150000"/>
                </a:lnSpc>
              </a:pPr>
              <a:r>
                <a:rPr lang="en-US" altLang="zh-CN" sz="1400" b="1" spc="120" dirty="0">
                  <a:solidFill>
                    <a:schemeClr val="bg1"/>
                  </a:solidFill>
                  <a:latin typeface="Arial" panose="020B0604020202020204" pitchFamily="34" charset="0"/>
                  <a:ea typeface="微软雅黑" panose="020B0503020204020204" charset="-122"/>
                  <a:sym typeface="+mn-ea"/>
                </a:rPr>
                <a:t>5</a:t>
              </a:r>
              <a:r>
                <a:rPr lang="zh-CN" altLang="en-US" sz="1400" b="1" spc="120" dirty="0">
                  <a:solidFill>
                    <a:schemeClr val="bg1"/>
                  </a:solidFill>
                  <a:latin typeface="Arial" panose="020B0604020202020204" pitchFamily="34" charset="0"/>
                  <a:ea typeface="微软雅黑" panose="020B0503020204020204" charset="-122"/>
                  <a:sym typeface="+mn-ea"/>
                </a:rPr>
                <a:t>月</a:t>
              </a:r>
              <a:r>
                <a:rPr lang="en-US" altLang="zh-CN" sz="1400" b="1" spc="120" dirty="0">
                  <a:solidFill>
                    <a:schemeClr val="bg1"/>
                  </a:solidFill>
                  <a:latin typeface="Arial" panose="020B0604020202020204" pitchFamily="34" charset="0"/>
                  <a:ea typeface="微软雅黑" panose="020B0503020204020204" charset="-122"/>
                  <a:sym typeface="+mn-ea"/>
                </a:rPr>
                <a:t>24</a:t>
              </a:r>
              <a:r>
                <a:rPr lang="zh-CN" altLang="en-US" sz="1400" b="1" spc="120" dirty="0">
                  <a:solidFill>
                    <a:schemeClr val="bg1"/>
                  </a:solidFill>
                  <a:latin typeface="Arial" panose="020B0604020202020204" pitchFamily="34" charset="0"/>
                  <a:ea typeface="微软雅黑" panose="020B0503020204020204" charset="-122"/>
                  <a:sym typeface="+mn-ea"/>
                </a:rPr>
                <a:t>日、</a:t>
              </a:r>
              <a:r>
                <a:rPr lang="en-US" altLang="zh-CN" sz="1400" b="1" spc="120" dirty="0">
                  <a:solidFill>
                    <a:schemeClr val="bg1"/>
                  </a:solidFill>
                  <a:latin typeface="Arial" panose="020B0604020202020204" pitchFamily="34" charset="0"/>
                  <a:ea typeface="微软雅黑" panose="020B0503020204020204" charset="-122"/>
                  <a:sym typeface="+mn-ea"/>
                </a:rPr>
                <a:t>6</a:t>
              </a:r>
              <a:r>
                <a:rPr lang="zh-CN" altLang="en-US" sz="1400" b="1" spc="120" dirty="0">
                  <a:solidFill>
                    <a:schemeClr val="bg1"/>
                  </a:solidFill>
                  <a:latin typeface="Arial" panose="020B0604020202020204" pitchFamily="34" charset="0"/>
                  <a:ea typeface="微软雅黑" panose="020B0503020204020204" charset="-122"/>
                  <a:sym typeface="+mn-ea"/>
                </a:rPr>
                <a:t>月</a:t>
              </a:r>
              <a:r>
                <a:rPr lang="en-US" altLang="zh-CN" sz="1400" b="1" spc="120" dirty="0">
                  <a:solidFill>
                    <a:schemeClr val="bg1"/>
                  </a:solidFill>
                  <a:latin typeface="Arial" panose="020B0604020202020204" pitchFamily="34" charset="0"/>
                  <a:ea typeface="微软雅黑" panose="020B0503020204020204" charset="-122"/>
                  <a:sym typeface="+mn-ea"/>
                </a:rPr>
                <a:t>26</a:t>
              </a:r>
              <a:r>
                <a:rPr lang="zh-CN" altLang="en-US" sz="1400" b="1" spc="120" dirty="0">
                  <a:solidFill>
                    <a:schemeClr val="bg1"/>
                  </a:solidFill>
                  <a:latin typeface="Arial" panose="020B0604020202020204" pitchFamily="34" charset="0"/>
                  <a:ea typeface="微软雅黑" panose="020B0503020204020204" charset="-122"/>
                  <a:sym typeface="+mn-ea"/>
                </a:rPr>
                <a:t>日、</a:t>
              </a:r>
              <a:endParaRPr lang="en-US" altLang="zh-CN" sz="1400" b="1" spc="120" dirty="0">
                <a:solidFill>
                  <a:schemeClr val="bg1"/>
                </a:solidFill>
                <a:latin typeface="Arial" panose="020B0604020202020204" pitchFamily="34" charset="0"/>
                <a:ea typeface="微软雅黑" panose="020B0503020204020204" charset="-122"/>
                <a:sym typeface="+mn-ea"/>
              </a:endParaRPr>
            </a:p>
            <a:p>
              <a:pPr>
                <a:lnSpc>
                  <a:spcPct val="150000"/>
                </a:lnSpc>
              </a:pPr>
              <a:r>
                <a:rPr lang="en-US" altLang="zh-CN" sz="1400" b="1" spc="120" dirty="0">
                  <a:solidFill>
                    <a:schemeClr val="bg1"/>
                  </a:solidFill>
                  <a:latin typeface="Arial" panose="020B0604020202020204" pitchFamily="34" charset="0"/>
                  <a:ea typeface="微软雅黑" panose="020B0503020204020204" charset="-122"/>
                  <a:sym typeface="+mn-ea"/>
                </a:rPr>
                <a:t>7</a:t>
              </a:r>
              <a:r>
                <a:rPr lang="zh-CN" altLang="en-US" sz="1400" b="1" spc="120" dirty="0">
                  <a:solidFill>
                    <a:schemeClr val="bg1"/>
                  </a:solidFill>
                  <a:latin typeface="Arial" panose="020B0604020202020204" pitchFamily="34" charset="0"/>
                  <a:ea typeface="微软雅黑" panose="020B0503020204020204" charset="-122"/>
                  <a:sym typeface="+mn-ea"/>
                </a:rPr>
                <a:t>月</a:t>
              </a:r>
              <a:r>
                <a:rPr lang="en-US" altLang="zh-CN" sz="1400" b="1" spc="120" dirty="0">
                  <a:solidFill>
                    <a:schemeClr val="bg1"/>
                  </a:solidFill>
                  <a:latin typeface="Arial" panose="020B0604020202020204" pitchFamily="34" charset="0"/>
                  <a:ea typeface="微软雅黑" panose="020B0503020204020204" charset="-122"/>
                  <a:sym typeface="+mn-ea"/>
                </a:rPr>
                <a:t>2</a:t>
              </a:r>
              <a:r>
                <a:rPr lang="zh-CN" altLang="en-US" sz="1400" b="1" spc="120" dirty="0">
                  <a:solidFill>
                    <a:schemeClr val="bg1"/>
                  </a:solidFill>
                  <a:latin typeface="Arial" panose="020B0604020202020204" pitchFamily="34" charset="0"/>
                  <a:ea typeface="微软雅黑" panose="020B0503020204020204" charset="-122"/>
                  <a:sym typeface="+mn-ea"/>
                </a:rPr>
                <a:t>日头条</a:t>
              </a:r>
              <a:endParaRPr lang="en-US" altLang="zh-CN" sz="1400" b="1" spc="120" dirty="0">
                <a:solidFill>
                  <a:schemeClr val="bg1"/>
                </a:solidFill>
                <a:latin typeface="Arial" panose="020B0604020202020204" pitchFamily="34" charset="0"/>
                <a:ea typeface="微软雅黑" panose="020B0503020204020204" charset="-122"/>
                <a:sym typeface="+mn-ea"/>
              </a:endParaRPr>
            </a:p>
            <a:p>
              <a:pPr>
                <a:lnSpc>
                  <a:spcPct val="150000"/>
                </a:lnSpc>
              </a:pPr>
              <a:r>
                <a:rPr lang="en-US" altLang="zh-CN" sz="1400" b="1" spc="120" dirty="0">
                  <a:solidFill>
                    <a:schemeClr val="bg1"/>
                  </a:solidFill>
                  <a:latin typeface="Arial" panose="020B0604020202020204" pitchFamily="34" charset="0"/>
                  <a:ea typeface="微软雅黑" panose="020B0503020204020204" charset="-122"/>
                  <a:sym typeface="+mn-ea"/>
                </a:rPr>
                <a:t>7</a:t>
              </a:r>
              <a:r>
                <a:rPr lang="zh-CN" altLang="en-US" sz="1400" b="1" spc="120" dirty="0">
                  <a:solidFill>
                    <a:schemeClr val="bg1"/>
                  </a:solidFill>
                  <a:latin typeface="Arial" panose="020B0604020202020204" pitchFamily="34" charset="0"/>
                  <a:ea typeface="微软雅黑" panose="020B0503020204020204" charset="-122"/>
                  <a:sym typeface="+mn-ea"/>
                </a:rPr>
                <a:t>月</a:t>
              </a:r>
              <a:r>
                <a:rPr lang="en-US" altLang="zh-CN" sz="1400" b="1" spc="120" dirty="0">
                  <a:solidFill>
                    <a:schemeClr val="bg1"/>
                  </a:solidFill>
                  <a:latin typeface="Arial" panose="020B0604020202020204" pitchFamily="34" charset="0"/>
                  <a:ea typeface="微软雅黑" panose="020B0503020204020204" charset="-122"/>
                  <a:sym typeface="+mn-ea"/>
                </a:rPr>
                <a:t>3</a:t>
              </a:r>
              <a:r>
                <a:rPr lang="zh-CN" altLang="en-US" sz="1400" b="1" spc="120" dirty="0">
                  <a:solidFill>
                    <a:schemeClr val="bg1"/>
                  </a:solidFill>
                  <a:latin typeface="Arial" panose="020B0604020202020204" pitchFamily="34" charset="0"/>
                  <a:ea typeface="微软雅黑" panose="020B0503020204020204" charset="-122"/>
                  <a:sym typeface="+mn-ea"/>
                </a:rPr>
                <a:t>日</a:t>
              </a:r>
              <a:r>
                <a:rPr lang="en-US" altLang="zh-CN" sz="1400" b="1" spc="120" dirty="0">
                  <a:solidFill>
                    <a:schemeClr val="bg1"/>
                  </a:solidFill>
                  <a:latin typeface="Arial" panose="020B0604020202020204" pitchFamily="34" charset="0"/>
                  <a:ea typeface="微软雅黑" panose="020B0503020204020204" charset="-122"/>
                  <a:sym typeface="+mn-ea"/>
                </a:rPr>
                <a:t>-7</a:t>
              </a:r>
              <a:r>
                <a:rPr lang="zh-CN" altLang="en-US" sz="1400" b="1" spc="120" dirty="0">
                  <a:solidFill>
                    <a:schemeClr val="bg1"/>
                  </a:solidFill>
                  <a:latin typeface="Arial" panose="020B0604020202020204" pitchFamily="34" charset="0"/>
                  <a:ea typeface="微软雅黑" panose="020B0503020204020204" charset="-122"/>
                  <a:sym typeface="+mn-ea"/>
                </a:rPr>
                <a:t>月</a:t>
              </a:r>
              <a:r>
                <a:rPr lang="en-US" altLang="zh-CN" sz="1400" b="1" spc="120" dirty="0">
                  <a:solidFill>
                    <a:schemeClr val="bg1"/>
                  </a:solidFill>
                  <a:latin typeface="Arial" panose="020B0604020202020204" pitchFamily="34" charset="0"/>
                  <a:ea typeface="微软雅黑" panose="020B0503020204020204" charset="-122"/>
                  <a:sym typeface="+mn-ea"/>
                </a:rPr>
                <a:t>23</a:t>
              </a:r>
              <a:r>
                <a:rPr lang="zh-CN" altLang="en-US" sz="1400" b="1" spc="120" dirty="0">
                  <a:solidFill>
                    <a:schemeClr val="bg1"/>
                  </a:solidFill>
                  <a:latin typeface="Arial" panose="020B0604020202020204" pitchFamily="34" charset="0"/>
                  <a:ea typeface="微软雅黑" panose="020B0503020204020204" charset="-122"/>
                  <a:sym typeface="+mn-ea"/>
                </a:rPr>
                <a:t>日次条</a:t>
              </a:r>
            </a:p>
            <a:p>
              <a:pPr algn="ctr">
                <a:lnSpc>
                  <a:spcPct val="150000"/>
                </a:lnSpc>
              </a:pPr>
              <a:endParaRPr lang="zh-CN" altLang="en-US" sz="1400" dirty="0">
                <a:solidFill>
                  <a:schemeClr val="tx1">
                    <a:lumMod val="85000"/>
                    <a:lumOff val="15000"/>
                  </a:schemeClr>
                </a:solidFill>
                <a:latin typeface="Arial" panose="020B0604020202020204" pitchFamily="34" charset="0"/>
                <a:ea typeface="微软雅黑" panose="020B0503020204020204" charset="-122"/>
                <a:cs typeface="微软雅黑" panose="020B0503020204020204" charset="-122"/>
                <a:sym typeface="+mn-ea"/>
              </a:endParaRPr>
            </a:p>
          </p:txBody>
        </p:sp>
        <p:sp>
          <p:nvSpPr>
            <p:cNvPr id="11" name="任意多边形 55">
              <a:extLst>
                <a:ext uri="{FF2B5EF4-FFF2-40B4-BE49-F238E27FC236}">
                  <a16:creationId xmlns:a16="http://schemas.microsoft.com/office/drawing/2014/main" id="{5C304879-192E-4E1B-A8B4-A9466F46D06F}"/>
                </a:ext>
              </a:extLst>
            </p:cNvPr>
            <p:cNvSpPr/>
            <p:nvPr>
              <p:custDataLst>
                <p:tags r:id="rId11"/>
              </p:custDataLst>
            </p:nvPr>
          </p:nvSpPr>
          <p:spPr>
            <a:xfrm rot="8100000" flipH="1">
              <a:off x="8973" y="4389"/>
              <a:ext cx="1692" cy="1692"/>
            </a:xfrm>
            <a:custGeom>
              <a:avLst/>
              <a:gdLst>
                <a:gd name="connsiteX0" fmla="*/ 499605 w 1071330"/>
                <a:gd name="connsiteY0" fmla="*/ 985614 h 1071333"/>
                <a:gd name="connsiteX1" fmla="*/ 978876 w 1071330"/>
                <a:gd name="connsiteY1" fmla="*/ 506343 h 1071333"/>
                <a:gd name="connsiteX2" fmla="*/ 1016378 w 1071330"/>
                <a:gd name="connsiteY2" fmla="*/ 460432 h 1071333"/>
                <a:gd name="connsiteX3" fmla="*/ 1020824 w 1071330"/>
                <a:gd name="connsiteY3" fmla="*/ 451984 h 1071333"/>
                <a:gd name="connsiteX4" fmla="*/ 1021972 w 1071330"/>
                <a:gd name="connsiteY4" fmla="*/ 450592 h 1071333"/>
                <a:gd name="connsiteX5" fmla="*/ 1071330 w 1071330"/>
                <a:gd name="connsiteY5" fmla="*/ 289006 h 1071333"/>
                <a:gd name="connsiteX6" fmla="*/ 1071330 w 1071330"/>
                <a:gd name="connsiteY6" fmla="*/ 0 h 1071333"/>
                <a:gd name="connsiteX7" fmla="*/ 782324 w 1071330"/>
                <a:gd name="connsiteY7" fmla="*/ 0 h 1071333"/>
                <a:gd name="connsiteX8" fmla="*/ 620738 w 1071330"/>
                <a:gd name="connsiteY8" fmla="*/ 49358 h 1071333"/>
                <a:gd name="connsiteX9" fmla="*/ 619333 w 1071330"/>
                <a:gd name="connsiteY9" fmla="*/ 50517 h 1071333"/>
                <a:gd name="connsiteX10" fmla="*/ 610901 w 1071330"/>
                <a:gd name="connsiteY10" fmla="*/ 54955 h 1071333"/>
                <a:gd name="connsiteX11" fmla="*/ 564990 w 1071330"/>
                <a:gd name="connsiteY11" fmla="*/ 92456 h 1071333"/>
                <a:gd name="connsiteX12" fmla="*/ 85718 w 1071330"/>
                <a:gd name="connsiteY12" fmla="*/ 571728 h 1071333"/>
                <a:gd name="connsiteX13" fmla="*/ 85718 w 1071330"/>
                <a:gd name="connsiteY13" fmla="*/ 985614 h 1071333"/>
                <a:gd name="connsiteX14" fmla="*/ 499605 w 1071330"/>
                <a:gd name="connsiteY14" fmla="*/ 985614 h 107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71330" h="1071333">
                  <a:moveTo>
                    <a:pt x="499605" y="985614"/>
                  </a:moveTo>
                  <a:lnTo>
                    <a:pt x="978876" y="506343"/>
                  </a:lnTo>
                  <a:cubicBezTo>
                    <a:pt x="993163" y="492057"/>
                    <a:pt x="1005664" y="476661"/>
                    <a:pt x="1016378" y="460432"/>
                  </a:cubicBezTo>
                  <a:lnTo>
                    <a:pt x="1020824" y="451984"/>
                  </a:lnTo>
                  <a:lnTo>
                    <a:pt x="1021972" y="450592"/>
                  </a:lnTo>
                  <a:cubicBezTo>
                    <a:pt x="1053134" y="404467"/>
                    <a:pt x="1071330" y="348861"/>
                    <a:pt x="1071330" y="289006"/>
                  </a:cubicBezTo>
                  <a:lnTo>
                    <a:pt x="1071330" y="0"/>
                  </a:lnTo>
                  <a:lnTo>
                    <a:pt x="782324" y="0"/>
                  </a:lnTo>
                  <a:cubicBezTo>
                    <a:pt x="722469" y="0"/>
                    <a:pt x="666864" y="18196"/>
                    <a:pt x="620738" y="49358"/>
                  </a:cubicBezTo>
                  <a:lnTo>
                    <a:pt x="619333" y="50517"/>
                  </a:lnTo>
                  <a:lnTo>
                    <a:pt x="610901" y="54955"/>
                  </a:lnTo>
                  <a:cubicBezTo>
                    <a:pt x="594672" y="65670"/>
                    <a:pt x="579276" y="78170"/>
                    <a:pt x="564990" y="92456"/>
                  </a:cubicBezTo>
                  <a:lnTo>
                    <a:pt x="85718" y="571728"/>
                  </a:lnTo>
                  <a:cubicBezTo>
                    <a:pt x="-28573" y="686020"/>
                    <a:pt x="-28573" y="871323"/>
                    <a:pt x="85718" y="985614"/>
                  </a:cubicBezTo>
                  <a:cubicBezTo>
                    <a:pt x="200010" y="1099906"/>
                    <a:pt x="385313" y="1099906"/>
                    <a:pt x="499605" y="985614"/>
                  </a:cubicBezTo>
                  <a:close/>
                </a:path>
              </a:pathLst>
            </a:custGeom>
            <a:solidFill>
              <a:schemeClr val="accent1">
                <a:lumMod val="75000"/>
              </a:schemeClr>
            </a:solidFill>
            <a:ln>
              <a:noFill/>
            </a:ln>
          </p:spPr>
          <p:style>
            <a:lnRef idx="2">
              <a:srgbClr val="FC4653">
                <a:shade val="50000"/>
              </a:srgbClr>
            </a:lnRef>
            <a:fillRef idx="1">
              <a:srgbClr val="FC4653"/>
            </a:fillRef>
            <a:effectRef idx="0">
              <a:srgbClr val="FC4653"/>
            </a:effectRef>
            <a:fontRef idx="minor">
              <a:srgbClr val="FFFFFF"/>
            </a:fontRef>
          </p:style>
          <p:txBody>
            <a:bodyPr rtlCol="0" anchor="ctr"/>
            <a:lstStyle/>
            <a:p>
              <a:pPr algn="ctr"/>
              <a:endParaRPr lang="zh-CN" altLang="en-US"/>
            </a:p>
          </p:txBody>
        </p:sp>
        <p:sp>
          <p:nvSpPr>
            <p:cNvPr id="12" name="ï$ḻiďê">
              <a:extLst>
                <a:ext uri="{FF2B5EF4-FFF2-40B4-BE49-F238E27FC236}">
                  <a16:creationId xmlns:a16="http://schemas.microsoft.com/office/drawing/2014/main" id="{68250D94-43C5-4B0D-A31C-FEBEFCE075D4}"/>
                </a:ext>
              </a:extLst>
            </p:cNvPr>
            <p:cNvSpPr txBox="1"/>
            <p:nvPr>
              <p:custDataLst>
                <p:tags r:id="rId12"/>
              </p:custDataLst>
            </p:nvPr>
          </p:nvSpPr>
          <p:spPr bwMode="auto">
            <a:xfrm>
              <a:off x="8428" y="5977"/>
              <a:ext cx="2817" cy="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ctr" anchorCtr="0">
              <a:normAutofit fontScale="77500" lnSpcReduction="20000"/>
            </a:bodyPr>
            <a:lstStyle>
              <a:defPPr>
                <a:defRPr lang="zh-CN"/>
              </a:defPPr>
              <a:lvl1pPr marL="0" algn="l" defTabSz="913765" rtl="0" eaLnBrk="1" latinLnBrk="0" hangingPunct="1">
                <a:defRPr sz="1800" kern="1200">
                  <a:solidFill>
                    <a:srgbClr val="242424"/>
                  </a:solidFill>
                </a:defRPr>
              </a:lvl1pPr>
              <a:lvl2pPr marL="457200" algn="l" defTabSz="913765" rtl="0" eaLnBrk="1" latinLnBrk="0" hangingPunct="1">
                <a:defRPr sz="1800" kern="1200">
                  <a:solidFill>
                    <a:srgbClr val="242424"/>
                  </a:solidFill>
                </a:defRPr>
              </a:lvl2pPr>
              <a:lvl3pPr marL="914400" algn="l" defTabSz="913765" rtl="0" eaLnBrk="1" latinLnBrk="0" hangingPunct="1">
                <a:defRPr sz="1800" kern="1200">
                  <a:solidFill>
                    <a:srgbClr val="242424"/>
                  </a:solidFill>
                </a:defRPr>
              </a:lvl3pPr>
              <a:lvl4pPr marL="1371600" algn="l" defTabSz="913765" rtl="0" eaLnBrk="1" latinLnBrk="0" hangingPunct="1">
                <a:defRPr sz="1800" kern="1200">
                  <a:solidFill>
                    <a:srgbClr val="242424"/>
                  </a:solidFill>
                </a:defRPr>
              </a:lvl4pPr>
              <a:lvl5pPr marL="1828800" algn="l" defTabSz="913765" rtl="0" eaLnBrk="1" latinLnBrk="0" hangingPunct="1">
                <a:defRPr sz="1800" kern="1200">
                  <a:solidFill>
                    <a:srgbClr val="242424"/>
                  </a:solidFill>
                </a:defRPr>
              </a:lvl5pPr>
              <a:lvl6pPr marL="2286000" algn="l" defTabSz="913765" rtl="0" eaLnBrk="1" latinLnBrk="0" hangingPunct="1">
                <a:defRPr sz="1800" kern="1200">
                  <a:solidFill>
                    <a:srgbClr val="242424"/>
                  </a:solidFill>
                </a:defRPr>
              </a:lvl6pPr>
              <a:lvl7pPr marL="2743200" algn="l" defTabSz="913765" rtl="0" eaLnBrk="1" latinLnBrk="0" hangingPunct="1">
                <a:defRPr sz="1800" kern="1200">
                  <a:solidFill>
                    <a:srgbClr val="242424"/>
                  </a:solidFill>
                </a:defRPr>
              </a:lvl7pPr>
              <a:lvl8pPr marL="3200400" algn="l" defTabSz="913765" rtl="0" eaLnBrk="1" latinLnBrk="0" hangingPunct="1">
                <a:defRPr sz="1800" kern="1200">
                  <a:solidFill>
                    <a:srgbClr val="242424"/>
                  </a:solidFill>
                </a:defRPr>
              </a:lvl8pPr>
              <a:lvl9pPr marL="3657600" algn="l" defTabSz="913765" rtl="0" eaLnBrk="1" latinLnBrk="0" hangingPunct="1">
                <a:defRPr sz="1800" kern="1200">
                  <a:solidFill>
                    <a:srgbClr val="242424"/>
                  </a:solidFill>
                </a:defRPr>
              </a:lvl9pPr>
            </a:lstStyle>
            <a:p>
              <a:pPr lvl="0" algn="ctr" defTabSz="913765">
                <a:buSzPct val="25000"/>
              </a:pPr>
              <a:r>
                <a:rPr lang="en-US" altLang="zh-CN" b="1" u="sng" spc="120" dirty="0">
                  <a:solidFill>
                    <a:schemeClr val="bg1"/>
                  </a:solidFill>
                  <a:latin typeface="Arial" panose="020B0604020202020204" pitchFamily="34" charset="0"/>
                  <a:ea typeface="微软雅黑" panose="020B0503020204020204" charset="-122"/>
                  <a:sym typeface="+mn-ea"/>
                </a:rPr>
                <a:t>6</a:t>
              </a:r>
              <a:r>
                <a:rPr lang="zh-CN" altLang="en-US" b="1" u="sng" spc="120" dirty="0">
                  <a:solidFill>
                    <a:schemeClr val="bg1"/>
                  </a:solidFill>
                  <a:latin typeface="Arial" panose="020B0604020202020204" pitchFamily="34" charset="0"/>
                  <a:ea typeface="微软雅黑" panose="020B0503020204020204" charset="-122"/>
                  <a:sym typeface="+mn-ea"/>
                </a:rPr>
                <a:t>月</a:t>
              </a:r>
              <a:r>
                <a:rPr lang="en-US" altLang="zh-CN" b="1" u="sng" spc="120" dirty="0">
                  <a:solidFill>
                    <a:schemeClr val="bg1"/>
                  </a:solidFill>
                  <a:latin typeface="Arial" panose="020B0604020202020204" pitchFamily="34" charset="0"/>
                  <a:ea typeface="微软雅黑" panose="020B0503020204020204" charset="-122"/>
                  <a:sym typeface="+mn-ea"/>
                </a:rPr>
                <a:t>15</a:t>
              </a:r>
              <a:r>
                <a:rPr lang="zh-CN" altLang="en-US" b="1" u="sng" spc="120" dirty="0">
                  <a:solidFill>
                    <a:schemeClr val="bg1"/>
                  </a:solidFill>
                  <a:latin typeface="Arial" panose="020B0604020202020204" pitchFamily="34" charset="0"/>
                  <a:ea typeface="微软雅黑" panose="020B0503020204020204" charset="-122"/>
                  <a:sym typeface="+mn-ea"/>
                </a:rPr>
                <a:t>日</a:t>
              </a:r>
              <a:r>
                <a:rPr lang="en-US" altLang="zh-CN" b="1" u="sng" spc="120" dirty="0">
                  <a:solidFill>
                    <a:schemeClr val="bg1"/>
                  </a:solidFill>
                  <a:latin typeface="Arial" panose="020B0604020202020204" pitchFamily="34" charset="0"/>
                  <a:ea typeface="微软雅黑" panose="020B0503020204020204" charset="-122"/>
                  <a:sym typeface="+mn-ea"/>
                </a:rPr>
                <a:t>-7</a:t>
              </a:r>
              <a:r>
                <a:rPr lang="zh-CN" altLang="en-US" b="1" u="sng" spc="120" dirty="0">
                  <a:solidFill>
                    <a:schemeClr val="bg1"/>
                  </a:solidFill>
                  <a:latin typeface="Arial" panose="020B0604020202020204" pitchFamily="34" charset="0"/>
                  <a:ea typeface="微软雅黑" panose="020B0503020204020204" charset="-122"/>
                  <a:sym typeface="+mn-ea"/>
                </a:rPr>
                <a:t>月</a:t>
              </a:r>
              <a:r>
                <a:rPr lang="en-US" altLang="zh-CN" b="1" u="sng" spc="120" dirty="0">
                  <a:solidFill>
                    <a:schemeClr val="bg1"/>
                  </a:solidFill>
                  <a:latin typeface="Arial" panose="020B0604020202020204" pitchFamily="34" charset="0"/>
                  <a:ea typeface="微软雅黑" panose="020B0503020204020204" charset="-122"/>
                  <a:sym typeface="+mn-ea"/>
                </a:rPr>
                <a:t>15</a:t>
              </a:r>
              <a:r>
                <a:rPr lang="zh-CN" altLang="en-US" b="1" u="sng" spc="120" dirty="0">
                  <a:solidFill>
                    <a:schemeClr val="bg1"/>
                  </a:solidFill>
                  <a:latin typeface="Arial" panose="020B0604020202020204" pitchFamily="34" charset="0"/>
                  <a:ea typeface="微软雅黑" panose="020B0503020204020204" charset="-122"/>
                  <a:sym typeface="+mn-ea"/>
                </a:rPr>
                <a:t>日</a:t>
              </a:r>
            </a:p>
          </p:txBody>
        </p:sp>
        <p:sp>
          <p:nvSpPr>
            <p:cNvPr id="13" name="任意多边形 55">
              <a:extLst>
                <a:ext uri="{FF2B5EF4-FFF2-40B4-BE49-F238E27FC236}">
                  <a16:creationId xmlns:a16="http://schemas.microsoft.com/office/drawing/2014/main" id="{D732694C-65D9-404C-98CF-7B25FEF851D6}"/>
                </a:ext>
              </a:extLst>
            </p:cNvPr>
            <p:cNvSpPr/>
            <p:nvPr>
              <p:custDataLst>
                <p:tags r:id="rId13"/>
              </p:custDataLst>
            </p:nvPr>
          </p:nvSpPr>
          <p:spPr>
            <a:xfrm rot="8100000" flipH="1">
              <a:off x="13531" y="4427"/>
              <a:ext cx="1692" cy="1692"/>
            </a:xfrm>
            <a:custGeom>
              <a:avLst/>
              <a:gdLst>
                <a:gd name="connsiteX0" fmla="*/ 499605 w 1071330"/>
                <a:gd name="connsiteY0" fmla="*/ 985614 h 1071333"/>
                <a:gd name="connsiteX1" fmla="*/ 978876 w 1071330"/>
                <a:gd name="connsiteY1" fmla="*/ 506343 h 1071333"/>
                <a:gd name="connsiteX2" fmla="*/ 1016378 w 1071330"/>
                <a:gd name="connsiteY2" fmla="*/ 460432 h 1071333"/>
                <a:gd name="connsiteX3" fmla="*/ 1020824 w 1071330"/>
                <a:gd name="connsiteY3" fmla="*/ 451984 h 1071333"/>
                <a:gd name="connsiteX4" fmla="*/ 1021972 w 1071330"/>
                <a:gd name="connsiteY4" fmla="*/ 450592 h 1071333"/>
                <a:gd name="connsiteX5" fmla="*/ 1071330 w 1071330"/>
                <a:gd name="connsiteY5" fmla="*/ 289006 h 1071333"/>
                <a:gd name="connsiteX6" fmla="*/ 1071330 w 1071330"/>
                <a:gd name="connsiteY6" fmla="*/ 0 h 1071333"/>
                <a:gd name="connsiteX7" fmla="*/ 782324 w 1071330"/>
                <a:gd name="connsiteY7" fmla="*/ 0 h 1071333"/>
                <a:gd name="connsiteX8" fmla="*/ 620738 w 1071330"/>
                <a:gd name="connsiteY8" fmla="*/ 49358 h 1071333"/>
                <a:gd name="connsiteX9" fmla="*/ 619333 w 1071330"/>
                <a:gd name="connsiteY9" fmla="*/ 50517 h 1071333"/>
                <a:gd name="connsiteX10" fmla="*/ 610901 w 1071330"/>
                <a:gd name="connsiteY10" fmla="*/ 54955 h 1071333"/>
                <a:gd name="connsiteX11" fmla="*/ 564990 w 1071330"/>
                <a:gd name="connsiteY11" fmla="*/ 92456 h 1071333"/>
                <a:gd name="connsiteX12" fmla="*/ 85718 w 1071330"/>
                <a:gd name="connsiteY12" fmla="*/ 571728 h 1071333"/>
                <a:gd name="connsiteX13" fmla="*/ 85718 w 1071330"/>
                <a:gd name="connsiteY13" fmla="*/ 985614 h 1071333"/>
                <a:gd name="connsiteX14" fmla="*/ 499605 w 1071330"/>
                <a:gd name="connsiteY14" fmla="*/ 985614 h 107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71330" h="1071333">
                  <a:moveTo>
                    <a:pt x="499605" y="985614"/>
                  </a:moveTo>
                  <a:lnTo>
                    <a:pt x="978876" y="506343"/>
                  </a:lnTo>
                  <a:cubicBezTo>
                    <a:pt x="993163" y="492057"/>
                    <a:pt x="1005664" y="476661"/>
                    <a:pt x="1016378" y="460432"/>
                  </a:cubicBezTo>
                  <a:lnTo>
                    <a:pt x="1020824" y="451984"/>
                  </a:lnTo>
                  <a:lnTo>
                    <a:pt x="1021972" y="450592"/>
                  </a:lnTo>
                  <a:cubicBezTo>
                    <a:pt x="1053134" y="404467"/>
                    <a:pt x="1071330" y="348861"/>
                    <a:pt x="1071330" y="289006"/>
                  </a:cubicBezTo>
                  <a:lnTo>
                    <a:pt x="1071330" y="0"/>
                  </a:lnTo>
                  <a:lnTo>
                    <a:pt x="782324" y="0"/>
                  </a:lnTo>
                  <a:cubicBezTo>
                    <a:pt x="722469" y="0"/>
                    <a:pt x="666864" y="18196"/>
                    <a:pt x="620738" y="49358"/>
                  </a:cubicBezTo>
                  <a:lnTo>
                    <a:pt x="619333" y="50517"/>
                  </a:lnTo>
                  <a:lnTo>
                    <a:pt x="610901" y="54955"/>
                  </a:lnTo>
                  <a:cubicBezTo>
                    <a:pt x="594672" y="65670"/>
                    <a:pt x="579276" y="78170"/>
                    <a:pt x="564990" y="92456"/>
                  </a:cubicBezTo>
                  <a:lnTo>
                    <a:pt x="85718" y="571728"/>
                  </a:lnTo>
                  <a:cubicBezTo>
                    <a:pt x="-28573" y="686020"/>
                    <a:pt x="-28573" y="871323"/>
                    <a:pt x="85718" y="985614"/>
                  </a:cubicBezTo>
                  <a:cubicBezTo>
                    <a:pt x="200010" y="1099906"/>
                    <a:pt x="385313" y="1099906"/>
                    <a:pt x="499605" y="985614"/>
                  </a:cubicBezTo>
                  <a:close/>
                </a:path>
              </a:pathLst>
            </a:custGeom>
            <a:solidFill>
              <a:srgbClr val="000641"/>
            </a:solidFill>
            <a:ln>
              <a:noFill/>
            </a:ln>
          </p:spPr>
          <p:style>
            <a:lnRef idx="2">
              <a:srgbClr val="FC4653">
                <a:shade val="50000"/>
              </a:srgbClr>
            </a:lnRef>
            <a:fillRef idx="1">
              <a:srgbClr val="FC4653"/>
            </a:fillRef>
            <a:effectRef idx="0">
              <a:srgbClr val="FC4653"/>
            </a:effectRef>
            <a:fontRef idx="minor">
              <a:srgbClr val="FFFFFF"/>
            </a:fontRef>
          </p:style>
          <p:txBody>
            <a:bodyPr rtlCol="0" anchor="ctr"/>
            <a:lstStyle/>
            <a:p>
              <a:pPr algn="ctr"/>
              <a:endParaRPr lang="zh-CN" altLang="en-US"/>
            </a:p>
          </p:txBody>
        </p:sp>
        <p:sp>
          <p:nvSpPr>
            <p:cNvPr id="14" name="文本框 13">
              <a:extLst>
                <a:ext uri="{FF2B5EF4-FFF2-40B4-BE49-F238E27FC236}">
                  <a16:creationId xmlns:a16="http://schemas.microsoft.com/office/drawing/2014/main" id="{22B079EB-CC3B-474C-80EF-8FAD5475CA74}"/>
                </a:ext>
              </a:extLst>
            </p:cNvPr>
            <p:cNvSpPr txBox="1"/>
            <p:nvPr>
              <p:custDataLst>
                <p:tags r:id="rId14"/>
              </p:custDataLst>
            </p:nvPr>
          </p:nvSpPr>
          <p:spPr>
            <a:xfrm>
              <a:off x="13615" y="4907"/>
              <a:ext cx="1558" cy="827"/>
            </a:xfrm>
            <a:prstGeom prst="rect">
              <a:avLst/>
            </a:prstGeom>
            <a:noFill/>
          </p:spPr>
          <p:txBody>
            <a:bodyPr wrap="square" rtlCol="0">
              <a:normAutofit/>
            </a:bodyPr>
            <a:lstStyle/>
            <a:p>
              <a:pPr algn="ctr"/>
              <a:r>
                <a:rPr lang="zh-CN" altLang="en-US" sz="2200" b="1" dirty="0">
                  <a:solidFill>
                    <a:schemeClr val="bg1"/>
                  </a:solidFill>
                  <a:latin typeface="Arial" panose="020B0604020202020204" pitchFamily="34" charset="0"/>
                  <a:ea typeface="微软雅黑" panose="020B0503020204020204" charset="-122"/>
                  <a:cs typeface="Arial" panose="020B0604020202020204" pitchFamily="34" charset="0"/>
                </a:rPr>
                <a:t>开课</a:t>
              </a:r>
            </a:p>
          </p:txBody>
        </p:sp>
        <p:sp>
          <p:nvSpPr>
            <p:cNvPr id="15" name="文本框 14">
              <a:extLst>
                <a:ext uri="{FF2B5EF4-FFF2-40B4-BE49-F238E27FC236}">
                  <a16:creationId xmlns:a16="http://schemas.microsoft.com/office/drawing/2014/main" id="{62DFDECC-0B6C-43B6-A40F-43EF0171E3A0}"/>
                </a:ext>
              </a:extLst>
            </p:cNvPr>
            <p:cNvSpPr txBox="1"/>
            <p:nvPr>
              <p:custDataLst>
                <p:tags r:id="rId15"/>
              </p:custDataLst>
            </p:nvPr>
          </p:nvSpPr>
          <p:spPr>
            <a:xfrm>
              <a:off x="4510" y="4868"/>
              <a:ext cx="1558" cy="827"/>
            </a:xfrm>
            <a:prstGeom prst="rect">
              <a:avLst/>
            </a:prstGeom>
            <a:noFill/>
          </p:spPr>
          <p:txBody>
            <a:bodyPr wrap="square" rtlCol="0">
              <a:noAutofit/>
            </a:bodyPr>
            <a:lstStyle/>
            <a:p>
              <a:pPr algn="ctr"/>
              <a:r>
                <a:rPr lang="zh-CN" altLang="en-US" sz="2200" b="1" dirty="0">
                  <a:solidFill>
                    <a:schemeClr val="bg1"/>
                  </a:solidFill>
                  <a:latin typeface="Arial" panose="020B0604020202020204" pitchFamily="34" charset="0"/>
                  <a:ea typeface="微软雅黑" panose="020B0503020204020204" charset="-122"/>
                  <a:cs typeface="Arial" panose="020B0604020202020204" pitchFamily="34" charset="0"/>
                </a:rPr>
                <a:t>推广</a:t>
              </a:r>
            </a:p>
          </p:txBody>
        </p:sp>
        <p:sp>
          <p:nvSpPr>
            <p:cNvPr id="20" name="文本框 5">
              <a:extLst>
                <a:ext uri="{FF2B5EF4-FFF2-40B4-BE49-F238E27FC236}">
                  <a16:creationId xmlns:a16="http://schemas.microsoft.com/office/drawing/2014/main" id="{660D769C-0A47-4976-84BA-B4FF43816557}"/>
                </a:ext>
              </a:extLst>
            </p:cNvPr>
            <p:cNvSpPr txBox="1"/>
            <p:nvPr>
              <p:custDataLst>
                <p:tags r:id="rId16"/>
              </p:custDataLst>
            </p:nvPr>
          </p:nvSpPr>
          <p:spPr>
            <a:xfrm>
              <a:off x="8428" y="6543"/>
              <a:ext cx="4474" cy="2882"/>
            </a:xfrm>
            <a:prstGeom prst="rect">
              <a:avLst/>
            </a:prstGeom>
            <a:noFill/>
          </p:spPr>
          <p:txBody>
            <a:bodyPr wrap="square" lIns="90000" tIns="46800" rIns="90000" bIns="46800" rtlCol="0">
              <a:normAutofit fontScale="97500"/>
            </a:bodyPr>
            <a:lstStyle>
              <a:defPPr>
                <a:defRPr lang="zh-CN"/>
              </a:defPPr>
              <a:lvl1pPr marL="0" algn="l" defTabSz="914400" rtl="0" eaLnBrk="1" latinLnBrk="0" hangingPunct="1">
                <a:defRPr sz="1800" kern="1200">
                  <a:solidFill>
                    <a:srgbClr val="242424"/>
                  </a:solidFill>
                  <a:latin typeface="+mn-lt"/>
                  <a:ea typeface="+mn-ea"/>
                  <a:cs typeface="+mn-cs"/>
                </a:defRPr>
              </a:lvl1pPr>
              <a:lvl2pPr marL="457200" algn="l" defTabSz="914400" rtl="0" eaLnBrk="1" latinLnBrk="0" hangingPunct="1">
                <a:defRPr sz="1800" kern="1200">
                  <a:solidFill>
                    <a:srgbClr val="242424"/>
                  </a:solidFill>
                  <a:latin typeface="+mn-lt"/>
                  <a:ea typeface="+mn-ea"/>
                  <a:cs typeface="+mn-cs"/>
                </a:defRPr>
              </a:lvl2pPr>
              <a:lvl3pPr marL="914400" algn="l" defTabSz="914400" rtl="0" eaLnBrk="1" latinLnBrk="0" hangingPunct="1">
                <a:defRPr sz="1800" kern="1200">
                  <a:solidFill>
                    <a:srgbClr val="242424"/>
                  </a:solidFill>
                  <a:latin typeface="+mn-lt"/>
                  <a:ea typeface="+mn-ea"/>
                  <a:cs typeface="+mn-cs"/>
                </a:defRPr>
              </a:lvl3pPr>
              <a:lvl4pPr marL="1371600" algn="l" defTabSz="914400" rtl="0" eaLnBrk="1" latinLnBrk="0" hangingPunct="1">
                <a:defRPr sz="1800" kern="1200">
                  <a:solidFill>
                    <a:srgbClr val="242424"/>
                  </a:solidFill>
                  <a:latin typeface="+mn-lt"/>
                  <a:ea typeface="+mn-ea"/>
                  <a:cs typeface="+mn-cs"/>
                </a:defRPr>
              </a:lvl4pPr>
              <a:lvl5pPr marL="1828800" algn="l" defTabSz="914400" rtl="0" eaLnBrk="1" latinLnBrk="0" hangingPunct="1">
                <a:defRPr sz="1800" kern="1200">
                  <a:solidFill>
                    <a:srgbClr val="242424"/>
                  </a:solidFill>
                  <a:latin typeface="+mn-lt"/>
                  <a:ea typeface="+mn-ea"/>
                  <a:cs typeface="+mn-cs"/>
                </a:defRPr>
              </a:lvl5pPr>
              <a:lvl6pPr marL="2286000" algn="l" defTabSz="914400" rtl="0" eaLnBrk="1" latinLnBrk="0" hangingPunct="1">
                <a:defRPr sz="1800" kern="1200">
                  <a:solidFill>
                    <a:srgbClr val="242424"/>
                  </a:solidFill>
                  <a:latin typeface="+mn-lt"/>
                  <a:ea typeface="+mn-ea"/>
                  <a:cs typeface="+mn-cs"/>
                </a:defRPr>
              </a:lvl6pPr>
              <a:lvl7pPr marL="2743200" algn="l" defTabSz="914400" rtl="0" eaLnBrk="1" latinLnBrk="0" hangingPunct="1">
                <a:defRPr sz="1800" kern="1200">
                  <a:solidFill>
                    <a:srgbClr val="242424"/>
                  </a:solidFill>
                  <a:latin typeface="+mn-lt"/>
                  <a:ea typeface="+mn-ea"/>
                  <a:cs typeface="+mn-cs"/>
                </a:defRPr>
              </a:lvl7pPr>
              <a:lvl8pPr marL="3200400" algn="l" defTabSz="914400" rtl="0" eaLnBrk="1" latinLnBrk="0" hangingPunct="1">
                <a:defRPr sz="1800" kern="1200">
                  <a:solidFill>
                    <a:srgbClr val="242424"/>
                  </a:solidFill>
                  <a:latin typeface="+mn-lt"/>
                  <a:ea typeface="+mn-ea"/>
                  <a:cs typeface="+mn-cs"/>
                </a:defRPr>
              </a:lvl8pPr>
              <a:lvl9pPr marL="3657600" algn="l" defTabSz="914400" rtl="0" eaLnBrk="1" latinLnBrk="0" hangingPunct="1">
                <a:defRPr sz="1800" kern="1200">
                  <a:solidFill>
                    <a:srgbClr val="242424"/>
                  </a:solidFill>
                  <a:latin typeface="+mn-lt"/>
                  <a:ea typeface="+mn-ea"/>
                  <a:cs typeface="+mn-cs"/>
                </a:defRPr>
              </a:lvl9pPr>
            </a:lstStyle>
            <a:p>
              <a:pPr>
                <a:lnSpc>
                  <a:spcPct val="150000"/>
                </a:lnSpc>
              </a:pPr>
              <a:r>
                <a:rPr lang="zh-CN" altLang="en-US" sz="1400" b="1" spc="120" dirty="0">
                  <a:solidFill>
                    <a:schemeClr val="bg1"/>
                  </a:solidFill>
                  <a:latin typeface="Arial" panose="020B0604020202020204" pitchFamily="34" charset="0"/>
                  <a:ea typeface="微软雅黑" panose="020B0503020204020204" charset="-122"/>
                  <a:sym typeface="+mn-ea"/>
                </a:rPr>
                <a:t>公众号吸粉</a:t>
              </a:r>
              <a:endParaRPr lang="en-US" altLang="zh-CN" sz="1400" b="1" spc="120" dirty="0">
                <a:solidFill>
                  <a:schemeClr val="bg1"/>
                </a:solidFill>
                <a:latin typeface="Arial" panose="020B0604020202020204" pitchFamily="34" charset="0"/>
                <a:ea typeface="微软雅黑" panose="020B0503020204020204" charset="-122"/>
                <a:sym typeface="+mn-ea"/>
              </a:endParaRPr>
            </a:p>
            <a:p>
              <a:pPr>
                <a:lnSpc>
                  <a:spcPct val="150000"/>
                </a:lnSpc>
              </a:pPr>
              <a:r>
                <a:rPr lang="zh-CN" altLang="en-US" sz="1400" b="1" spc="120" dirty="0">
                  <a:solidFill>
                    <a:schemeClr val="bg1"/>
                  </a:solidFill>
                  <a:latin typeface="Arial" panose="020B0604020202020204" pitchFamily="34" charset="0"/>
                  <a:ea typeface="微软雅黑" panose="020B0503020204020204" charset="-122"/>
                  <a:sym typeface="+mn-ea"/>
                </a:rPr>
                <a:t>班主任账号成交</a:t>
              </a:r>
              <a:endParaRPr lang="en-US" altLang="zh-CN" sz="1400" b="1" spc="120" dirty="0">
                <a:solidFill>
                  <a:schemeClr val="bg1"/>
                </a:solidFill>
                <a:latin typeface="Arial" panose="020B0604020202020204" pitchFamily="34" charset="0"/>
                <a:ea typeface="微软雅黑" panose="020B0503020204020204" charset="-122"/>
                <a:sym typeface="+mn-ea"/>
              </a:endParaRPr>
            </a:p>
            <a:p>
              <a:pPr>
                <a:lnSpc>
                  <a:spcPct val="150000"/>
                </a:lnSpc>
              </a:pPr>
              <a:r>
                <a:rPr lang="zh-CN" altLang="en-US" sz="1400" b="1" spc="120" dirty="0">
                  <a:solidFill>
                    <a:schemeClr val="bg1"/>
                  </a:solidFill>
                  <a:latin typeface="Arial" panose="020B0604020202020204" pitchFamily="34" charset="0"/>
                  <a:ea typeface="微软雅黑" panose="020B0503020204020204" charset="-122"/>
                  <a:sym typeface="+mn-ea"/>
                </a:rPr>
                <a:t>内部员工介绍</a:t>
              </a:r>
              <a:endParaRPr lang="en-US" altLang="zh-CN" sz="1400" b="1" spc="120" dirty="0">
                <a:solidFill>
                  <a:schemeClr val="bg1"/>
                </a:solidFill>
                <a:latin typeface="Arial" panose="020B0604020202020204" pitchFamily="34" charset="0"/>
                <a:ea typeface="微软雅黑" panose="020B0503020204020204" charset="-122"/>
                <a:sym typeface="+mn-ea"/>
              </a:endParaRPr>
            </a:p>
            <a:p>
              <a:pPr>
                <a:lnSpc>
                  <a:spcPct val="150000"/>
                </a:lnSpc>
              </a:pPr>
              <a:r>
                <a:rPr lang="zh-CN" altLang="en-US" sz="1400" b="1" spc="120" dirty="0">
                  <a:solidFill>
                    <a:schemeClr val="bg1"/>
                  </a:solidFill>
                  <a:latin typeface="Arial" panose="020B0604020202020204" pitchFamily="34" charset="0"/>
                  <a:ea typeface="微软雅黑" panose="020B0503020204020204" charset="-122"/>
                  <a:sym typeface="+mn-ea"/>
                </a:rPr>
                <a:t>流星叔个人资源</a:t>
              </a:r>
              <a:endParaRPr lang="en-US" altLang="zh-CN" sz="1400" b="1" spc="120" dirty="0">
                <a:solidFill>
                  <a:schemeClr val="bg1"/>
                </a:solidFill>
                <a:latin typeface="Arial" panose="020B0604020202020204" pitchFamily="34" charset="0"/>
                <a:ea typeface="微软雅黑" panose="020B0503020204020204" charset="-122"/>
                <a:sym typeface="+mn-ea"/>
              </a:endParaRPr>
            </a:p>
          </p:txBody>
        </p:sp>
        <p:sp>
          <p:nvSpPr>
            <p:cNvPr id="21" name="文本框 5">
              <a:extLst>
                <a:ext uri="{FF2B5EF4-FFF2-40B4-BE49-F238E27FC236}">
                  <a16:creationId xmlns:a16="http://schemas.microsoft.com/office/drawing/2014/main" id="{DE001B92-F898-46F1-8634-50C63CCCBCEA}"/>
                </a:ext>
              </a:extLst>
            </p:cNvPr>
            <p:cNvSpPr txBox="1"/>
            <p:nvPr>
              <p:custDataLst>
                <p:tags r:id="rId17"/>
              </p:custDataLst>
            </p:nvPr>
          </p:nvSpPr>
          <p:spPr>
            <a:xfrm>
              <a:off x="13181" y="6543"/>
              <a:ext cx="4927" cy="3242"/>
            </a:xfrm>
            <a:prstGeom prst="rect">
              <a:avLst/>
            </a:prstGeom>
            <a:noFill/>
          </p:spPr>
          <p:txBody>
            <a:bodyPr wrap="square" lIns="90000" tIns="46800" rIns="90000" bIns="46800" rtlCol="0">
              <a:normAutofit fontScale="97500"/>
            </a:bodyPr>
            <a:lstStyle>
              <a:defPPr>
                <a:defRPr lang="zh-CN"/>
              </a:defPPr>
              <a:lvl1pPr marL="0" algn="l" defTabSz="914400" rtl="0" eaLnBrk="1" latinLnBrk="0" hangingPunct="1">
                <a:defRPr sz="1800" kern="1200">
                  <a:solidFill>
                    <a:srgbClr val="242424"/>
                  </a:solidFill>
                  <a:latin typeface="+mn-lt"/>
                  <a:ea typeface="+mn-ea"/>
                  <a:cs typeface="+mn-cs"/>
                </a:defRPr>
              </a:lvl1pPr>
              <a:lvl2pPr marL="457200" algn="l" defTabSz="914400" rtl="0" eaLnBrk="1" latinLnBrk="0" hangingPunct="1">
                <a:defRPr sz="1800" kern="1200">
                  <a:solidFill>
                    <a:srgbClr val="242424"/>
                  </a:solidFill>
                  <a:latin typeface="+mn-lt"/>
                  <a:ea typeface="+mn-ea"/>
                  <a:cs typeface="+mn-cs"/>
                </a:defRPr>
              </a:lvl2pPr>
              <a:lvl3pPr marL="914400" algn="l" defTabSz="914400" rtl="0" eaLnBrk="1" latinLnBrk="0" hangingPunct="1">
                <a:defRPr sz="1800" kern="1200">
                  <a:solidFill>
                    <a:srgbClr val="242424"/>
                  </a:solidFill>
                  <a:latin typeface="+mn-lt"/>
                  <a:ea typeface="+mn-ea"/>
                  <a:cs typeface="+mn-cs"/>
                </a:defRPr>
              </a:lvl3pPr>
              <a:lvl4pPr marL="1371600" algn="l" defTabSz="914400" rtl="0" eaLnBrk="1" latinLnBrk="0" hangingPunct="1">
                <a:defRPr sz="1800" kern="1200">
                  <a:solidFill>
                    <a:srgbClr val="242424"/>
                  </a:solidFill>
                  <a:latin typeface="+mn-lt"/>
                  <a:ea typeface="+mn-ea"/>
                  <a:cs typeface="+mn-cs"/>
                </a:defRPr>
              </a:lvl4pPr>
              <a:lvl5pPr marL="1828800" algn="l" defTabSz="914400" rtl="0" eaLnBrk="1" latinLnBrk="0" hangingPunct="1">
                <a:defRPr sz="1800" kern="1200">
                  <a:solidFill>
                    <a:srgbClr val="242424"/>
                  </a:solidFill>
                  <a:latin typeface="+mn-lt"/>
                  <a:ea typeface="+mn-ea"/>
                  <a:cs typeface="+mn-cs"/>
                </a:defRPr>
              </a:lvl5pPr>
              <a:lvl6pPr marL="2286000" algn="l" defTabSz="914400" rtl="0" eaLnBrk="1" latinLnBrk="0" hangingPunct="1">
                <a:defRPr sz="1800" kern="1200">
                  <a:solidFill>
                    <a:srgbClr val="242424"/>
                  </a:solidFill>
                  <a:latin typeface="+mn-lt"/>
                  <a:ea typeface="+mn-ea"/>
                  <a:cs typeface="+mn-cs"/>
                </a:defRPr>
              </a:lvl6pPr>
              <a:lvl7pPr marL="2743200" algn="l" defTabSz="914400" rtl="0" eaLnBrk="1" latinLnBrk="0" hangingPunct="1">
                <a:defRPr sz="1800" kern="1200">
                  <a:solidFill>
                    <a:srgbClr val="242424"/>
                  </a:solidFill>
                  <a:latin typeface="+mn-lt"/>
                  <a:ea typeface="+mn-ea"/>
                  <a:cs typeface="+mn-cs"/>
                </a:defRPr>
              </a:lvl7pPr>
              <a:lvl8pPr marL="3200400" algn="l" defTabSz="914400" rtl="0" eaLnBrk="1" latinLnBrk="0" hangingPunct="1">
                <a:defRPr sz="1800" kern="1200">
                  <a:solidFill>
                    <a:srgbClr val="242424"/>
                  </a:solidFill>
                  <a:latin typeface="+mn-lt"/>
                  <a:ea typeface="+mn-ea"/>
                  <a:cs typeface="+mn-cs"/>
                </a:defRPr>
              </a:lvl8pPr>
              <a:lvl9pPr marL="3657600" algn="l" defTabSz="914400" rtl="0" eaLnBrk="1" latinLnBrk="0" hangingPunct="1">
                <a:defRPr sz="1800" kern="1200">
                  <a:solidFill>
                    <a:srgbClr val="242424"/>
                  </a:solidFill>
                  <a:latin typeface="+mn-lt"/>
                  <a:ea typeface="+mn-ea"/>
                  <a:cs typeface="+mn-cs"/>
                </a:defRPr>
              </a:lvl9pPr>
            </a:lstStyle>
            <a:p>
              <a:pPr>
                <a:lnSpc>
                  <a:spcPct val="150000"/>
                </a:lnSpc>
              </a:pPr>
              <a:r>
                <a:rPr lang="zh-CN" altLang="en-US" sz="1400" b="1" spc="120" dirty="0">
                  <a:solidFill>
                    <a:schemeClr val="bg1"/>
                  </a:solidFill>
                  <a:latin typeface="Arial" panose="020B0604020202020204" pitchFamily="34" charset="0"/>
                  <a:ea typeface="微软雅黑" panose="020B0503020204020204" charset="-122"/>
                  <a:sym typeface="+mn-ea"/>
                </a:rPr>
                <a:t>开课</a:t>
              </a:r>
              <a:endParaRPr lang="en-US" altLang="zh-CN" sz="1400" b="1" spc="120" dirty="0">
                <a:solidFill>
                  <a:schemeClr val="bg1"/>
                </a:solidFill>
                <a:latin typeface="Arial" panose="020B0604020202020204" pitchFamily="34" charset="0"/>
                <a:ea typeface="微软雅黑" panose="020B0503020204020204" charset="-122"/>
                <a:sym typeface="+mn-ea"/>
              </a:endParaRPr>
            </a:p>
            <a:p>
              <a:pPr>
                <a:lnSpc>
                  <a:spcPct val="150000"/>
                </a:lnSpc>
              </a:pPr>
              <a:r>
                <a:rPr lang="en-US" altLang="zh-CN" sz="1400" b="1" spc="120" dirty="0">
                  <a:solidFill>
                    <a:schemeClr val="bg1"/>
                  </a:solidFill>
                  <a:latin typeface="Arial" panose="020B0604020202020204" pitchFamily="34" charset="0"/>
                  <a:ea typeface="微软雅黑" panose="020B0503020204020204" charset="-122"/>
                  <a:sym typeface="+mn-ea"/>
                </a:rPr>
                <a:t>3</a:t>
              </a:r>
              <a:r>
                <a:rPr lang="zh-CN" altLang="en-US" sz="1400" b="1" spc="120" dirty="0">
                  <a:solidFill>
                    <a:schemeClr val="bg1"/>
                  </a:solidFill>
                  <a:latin typeface="Arial" panose="020B0604020202020204" pitchFamily="34" charset="0"/>
                  <a:ea typeface="微软雅黑" panose="020B0503020204020204" charset="-122"/>
                  <a:sym typeface="+mn-ea"/>
                </a:rPr>
                <a:t>天</a:t>
              </a:r>
              <a:r>
                <a:rPr lang="en-US" altLang="zh-CN" sz="1400" b="1" spc="120" dirty="0">
                  <a:solidFill>
                    <a:schemeClr val="bg1"/>
                  </a:solidFill>
                  <a:latin typeface="Arial" panose="020B0604020202020204" pitchFamily="34" charset="0"/>
                  <a:ea typeface="微软雅黑" panose="020B0503020204020204" charset="-122"/>
                  <a:sym typeface="+mn-ea"/>
                </a:rPr>
                <a:t>2</a:t>
              </a:r>
              <a:r>
                <a:rPr lang="zh-CN" altLang="en-US" sz="1400" b="1" spc="120" dirty="0">
                  <a:solidFill>
                    <a:schemeClr val="bg1"/>
                  </a:solidFill>
                  <a:latin typeface="Arial" panose="020B0604020202020204" pitchFamily="34" charset="0"/>
                  <a:ea typeface="微软雅黑" panose="020B0503020204020204" charset="-122"/>
                  <a:sym typeface="+mn-ea"/>
                </a:rPr>
                <a:t>晚课程学习</a:t>
              </a:r>
            </a:p>
          </p:txBody>
        </p:sp>
      </p:grpSp>
      <p:sp>
        <p:nvSpPr>
          <p:cNvPr id="23" name="ï$ḻiďê">
            <a:extLst>
              <a:ext uri="{FF2B5EF4-FFF2-40B4-BE49-F238E27FC236}">
                <a16:creationId xmlns:a16="http://schemas.microsoft.com/office/drawing/2014/main" id="{2896AE20-FD19-41BE-AAF3-F20076A07040}"/>
              </a:ext>
            </a:extLst>
          </p:cNvPr>
          <p:cNvSpPr txBox="1"/>
          <p:nvPr>
            <p:custDataLst>
              <p:tags r:id="rId4"/>
            </p:custDataLst>
          </p:nvPr>
        </p:nvSpPr>
        <p:spPr bwMode="auto">
          <a:xfrm>
            <a:off x="8080375" y="3533775"/>
            <a:ext cx="1788795" cy="38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ctr" anchorCtr="0">
            <a:normAutofit fontScale="77500" lnSpcReduction="20000"/>
          </a:bodyPr>
          <a:lstStyle>
            <a:defPPr>
              <a:defRPr lang="zh-CN"/>
            </a:defPPr>
            <a:lvl1pPr marL="0" algn="l" defTabSz="913765" rtl="0" eaLnBrk="1" latinLnBrk="0" hangingPunct="1">
              <a:defRPr sz="1800" kern="1200">
                <a:solidFill>
                  <a:srgbClr val="242424"/>
                </a:solidFill>
              </a:defRPr>
            </a:lvl1pPr>
            <a:lvl2pPr marL="457200" algn="l" defTabSz="913765" rtl="0" eaLnBrk="1" latinLnBrk="0" hangingPunct="1">
              <a:defRPr sz="1800" kern="1200">
                <a:solidFill>
                  <a:srgbClr val="242424"/>
                </a:solidFill>
              </a:defRPr>
            </a:lvl2pPr>
            <a:lvl3pPr marL="914400" algn="l" defTabSz="913765" rtl="0" eaLnBrk="1" latinLnBrk="0" hangingPunct="1">
              <a:defRPr sz="1800" kern="1200">
                <a:solidFill>
                  <a:srgbClr val="242424"/>
                </a:solidFill>
              </a:defRPr>
            </a:lvl3pPr>
            <a:lvl4pPr marL="1371600" algn="l" defTabSz="913765" rtl="0" eaLnBrk="1" latinLnBrk="0" hangingPunct="1">
              <a:defRPr sz="1800" kern="1200">
                <a:solidFill>
                  <a:srgbClr val="242424"/>
                </a:solidFill>
              </a:defRPr>
            </a:lvl4pPr>
            <a:lvl5pPr marL="1828800" algn="l" defTabSz="913765" rtl="0" eaLnBrk="1" latinLnBrk="0" hangingPunct="1">
              <a:defRPr sz="1800" kern="1200">
                <a:solidFill>
                  <a:srgbClr val="242424"/>
                </a:solidFill>
              </a:defRPr>
            </a:lvl5pPr>
            <a:lvl6pPr marL="2286000" algn="l" defTabSz="913765" rtl="0" eaLnBrk="1" latinLnBrk="0" hangingPunct="1">
              <a:defRPr sz="1800" kern="1200">
                <a:solidFill>
                  <a:srgbClr val="242424"/>
                </a:solidFill>
              </a:defRPr>
            </a:lvl6pPr>
            <a:lvl7pPr marL="2743200" algn="l" defTabSz="913765" rtl="0" eaLnBrk="1" latinLnBrk="0" hangingPunct="1">
              <a:defRPr sz="1800" kern="1200">
                <a:solidFill>
                  <a:srgbClr val="242424"/>
                </a:solidFill>
              </a:defRPr>
            </a:lvl7pPr>
            <a:lvl8pPr marL="3200400" algn="l" defTabSz="913765" rtl="0" eaLnBrk="1" latinLnBrk="0" hangingPunct="1">
              <a:defRPr sz="1800" kern="1200">
                <a:solidFill>
                  <a:srgbClr val="242424"/>
                </a:solidFill>
              </a:defRPr>
            </a:lvl8pPr>
            <a:lvl9pPr marL="3657600" algn="l" defTabSz="913765" rtl="0" eaLnBrk="1" latinLnBrk="0" hangingPunct="1">
              <a:defRPr sz="1800" kern="1200">
                <a:solidFill>
                  <a:srgbClr val="242424"/>
                </a:solidFill>
              </a:defRPr>
            </a:lvl9pPr>
          </a:lstStyle>
          <a:p>
            <a:pPr lvl="0" algn="ctr" defTabSz="913765">
              <a:buSzPct val="25000"/>
            </a:pPr>
            <a:r>
              <a:rPr lang="en-US" altLang="zh-CN" b="1" u="sng" spc="120" dirty="0">
                <a:solidFill>
                  <a:schemeClr val="bg1"/>
                </a:solidFill>
                <a:latin typeface="Arial" panose="020B0604020202020204" pitchFamily="34" charset="0"/>
                <a:ea typeface="微软雅黑" panose="020B0503020204020204" charset="-122"/>
                <a:sym typeface="+mn-ea"/>
              </a:rPr>
              <a:t>7</a:t>
            </a:r>
            <a:r>
              <a:rPr lang="zh-CN" altLang="en-US" b="1" u="sng" spc="120" dirty="0">
                <a:solidFill>
                  <a:schemeClr val="bg1"/>
                </a:solidFill>
                <a:latin typeface="Arial" panose="020B0604020202020204" pitchFamily="34" charset="0"/>
                <a:ea typeface="微软雅黑" panose="020B0503020204020204" charset="-122"/>
                <a:sym typeface="+mn-ea"/>
              </a:rPr>
              <a:t>月</a:t>
            </a:r>
            <a:r>
              <a:rPr lang="en-US" altLang="zh-CN" b="1" u="sng" spc="120" dirty="0">
                <a:solidFill>
                  <a:schemeClr val="bg1"/>
                </a:solidFill>
                <a:latin typeface="Arial" panose="020B0604020202020204" pitchFamily="34" charset="0"/>
                <a:ea typeface="微软雅黑" panose="020B0503020204020204" charset="-122"/>
                <a:sym typeface="+mn-ea"/>
              </a:rPr>
              <a:t>23</a:t>
            </a:r>
            <a:r>
              <a:rPr lang="zh-CN" altLang="en-US" b="1" u="sng" spc="120" dirty="0">
                <a:solidFill>
                  <a:schemeClr val="bg1"/>
                </a:solidFill>
                <a:latin typeface="Arial" panose="020B0604020202020204" pitchFamily="34" charset="0"/>
                <a:ea typeface="微软雅黑" panose="020B0503020204020204" charset="-122"/>
                <a:sym typeface="+mn-ea"/>
              </a:rPr>
              <a:t>日</a:t>
            </a:r>
            <a:r>
              <a:rPr lang="en-US" altLang="zh-CN" b="1" u="sng" spc="120" dirty="0">
                <a:solidFill>
                  <a:schemeClr val="bg1"/>
                </a:solidFill>
                <a:latin typeface="Arial" panose="020B0604020202020204" pitchFamily="34" charset="0"/>
                <a:ea typeface="微软雅黑" panose="020B0503020204020204" charset="-122"/>
                <a:sym typeface="+mn-ea"/>
              </a:rPr>
              <a:t>-7</a:t>
            </a:r>
            <a:r>
              <a:rPr lang="zh-CN" altLang="en-US" b="1" u="sng" spc="120" dirty="0">
                <a:solidFill>
                  <a:schemeClr val="bg1"/>
                </a:solidFill>
                <a:latin typeface="Arial" panose="020B0604020202020204" pitchFamily="34" charset="0"/>
                <a:ea typeface="微软雅黑" panose="020B0503020204020204" charset="-122"/>
                <a:sym typeface="+mn-ea"/>
              </a:rPr>
              <a:t>月</a:t>
            </a:r>
            <a:r>
              <a:rPr lang="en-US" altLang="zh-CN" b="1" u="sng" spc="120" dirty="0">
                <a:solidFill>
                  <a:schemeClr val="bg1"/>
                </a:solidFill>
                <a:latin typeface="Arial" panose="020B0604020202020204" pitchFamily="34" charset="0"/>
                <a:ea typeface="微软雅黑" panose="020B0503020204020204" charset="-122"/>
                <a:sym typeface="+mn-ea"/>
              </a:rPr>
              <a:t>25</a:t>
            </a:r>
            <a:r>
              <a:rPr lang="zh-CN" altLang="en-US" b="1" u="sng" spc="120" dirty="0">
                <a:solidFill>
                  <a:schemeClr val="bg1"/>
                </a:solidFill>
                <a:latin typeface="Arial" panose="020B0604020202020204" pitchFamily="34" charset="0"/>
                <a:ea typeface="微软雅黑" panose="020B0503020204020204" charset="-122"/>
                <a:sym typeface="+mn-ea"/>
              </a:rPr>
              <a:t>日</a:t>
            </a:r>
          </a:p>
        </p:txBody>
      </p:sp>
      <p:sp>
        <p:nvSpPr>
          <p:cNvPr id="25" name="文本框 24">
            <a:extLst>
              <a:ext uri="{FF2B5EF4-FFF2-40B4-BE49-F238E27FC236}">
                <a16:creationId xmlns:a16="http://schemas.microsoft.com/office/drawing/2014/main" id="{164F341B-E519-47FB-A229-F82B10B0E231}"/>
              </a:ext>
            </a:extLst>
          </p:cNvPr>
          <p:cNvSpPr txBox="1"/>
          <p:nvPr>
            <p:custDataLst>
              <p:tags r:id="rId5"/>
            </p:custDataLst>
          </p:nvPr>
        </p:nvSpPr>
        <p:spPr>
          <a:xfrm>
            <a:off x="5534957" y="2766164"/>
            <a:ext cx="989243" cy="524852"/>
          </a:xfrm>
          <a:prstGeom prst="rect">
            <a:avLst/>
          </a:prstGeom>
          <a:noFill/>
        </p:spPr>
        <p:txBody>
          <a:bodyPr wrap="square" rtlCol="0">
            <a:normAutofit fontScale="77500" lnSpcReduction="20000"/>
          </a:bodyPr>
          <a:lstStyle/>
          <a:p>
            <a:pPr algn="ctr"/>
            <a:r>
              <a:rPr lang="zh-CN" altLang="en-US" sz="2200" b="1" dirty="0">
                <a:solidFill>
                  <a:schemeClr val="bg1"/>
                </a:solidFill>
                <a:latin typeface="Arial" panose="020B0604020202020204" pitchFamily="34" charset="0"/>
                <a:ea typeface="微软雅黑" panose="020B0503020204020204" charset="-122"/>
                <a:cs typeface="Arial" panose="020B0604020202020204" pitchFamily="34" charset="0"/>
              </a:rPr>
              <a:t>招生渠道</a:t>
            </a:r>
          </a:p>
        </p:txBody>
      </p:sp>
      <p:sp>
        <p:nvSpPr>
          <p:cNvPr id="26" name="PA_ImportSvg_636712275280550096">
            <a:extLst>
              <a:ext uri="{FF2B5EF4-FFF2-40B4-BE49-F238E27FC236}">
                <a16:creationId xmlns:a16="http://schemas.microsoft.com/office/drawing/2014/main" id="{42148611-8F1E-46CC-AEB9-DCBCA8AE3228}"/>
              </a:ext>
            </a:extLst>
          </p:cNvPr>
          <p:cNvSpPr/>
          <p:nvPr>
            <p:custDataLst>
              <p:tags r:id="rId6"/>
            </p:custDataLst>
          </p:nvPr>
        </p:nvSpPr>
        <p:spPr>
          <a:xfrm>
            <a:off x="10734884" y="1478802"/>
            <a:ext cx="448761" cy="339021"/>
          </a:xfrm>
          <a:custGeom>
            <a:avLst/>
            <a:gdLst/>
            <a:ahLst/>
            <a:cxnLst/>
            <a:rect l="l" t="t" r="r" b="b"/>
            <a:pathLst>
              <a:path w="709422" h="535940">
                <a:moveTo>
                  <a:pt x="326898" y="0"/>
                </a:moveTo>
                <a:lnTo>
                  <a:pt x="151257" y="535940"/>
                </a:lnTo>
                <a:lnTo>
                  <a:pt x="0" y="535940"/>
                </a:lnTo>
                <a:lnTo>
                  <a:pt x="130048" y="0"/>
                </a:lnTo>
                <a:moveTo>
                  <a:pt x="709422" y="0"/>
                </a:moveTo>
                <a:lnTo>
                  <a:pt x="533400" y="535940"/>
                </a:lnTo>
                <a:lnTo>
                  <a:pt x="382524" y="535940"/>
                </a:lnTo>
                <a:lnTo>
                  <a:pt x="512572" y="0"/>
                </a:lnTo>
              </a:path>
            </a:pathLst>
          </a:custGeom>
          <a:solidFill>
            <a:schemeClr val="bg1">
              <a:lumMod val="95000"/>
            </a:schemeClr>
          </a:solidFill>
          <a:ln w="12700" cap="flat" cmpd="sng" algn="ctr">
            <a:noFill/>
            <a:prstDash val="solid"/>
            <a:miter lim="800000"/>
          </a:ln>
          <a:effectLst/>
        </p:spPr>
        <p:style>
          <a:lnRef idx="2">
            <a:srgbClr val="FC4653">
              <a:shade val="50000"/>
            </a:srgbClr>
          </a:lnRef>
          <a:fillRef idx="1">
            <a:srgbClr val="FC4653"/>
          </a:fillRef>
          <a:effectRef idx="0">
            <a:srgbClr val="FC4653"/>
          </a:effectRef>
          <a:fontRef idx="minor">
            <a:srgbClr val="FFFFFF"/>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rgbClr val="FFFFFF"/>
                </a:solidFill>
                <a:latin typeface="+mn-lt"/>
                <a:ea typeface="+mn-ea"/>
                <a:cs typeface="+mn-cs"/>
              </a:defRPr>
            </a:lvl1pPr>
            <a:lvl2pPr marL="457200" algn="l" defTabSz="914400" rtl="0" eaLnBrk="1" latinLnBrk="0" hangingPunct="1">
              <a:defRPr sz="1800" kern="1200">
                <a:solidFill>
                  <a:srgbClr val="FFFFFF"/>
                </a:solidFill>
                <a:latin typeface="+mn-lt"/>
                <a:ea typeface="+mn-ea"/>
                <a:cs typeface="+mn-cs"/>
              </a:defRPr>
            </a:lvl2pPr>
            <a:lvl3pPr marL="914400" algn="l" defTabSz="914400" rtl="0" eaLnBrk="1" latinLnBrk="0" hangingPunct="1">
              <a:defRPr sz="1800" kern="1200">
                <a:solidFill>
                  <a:srgbClr val="FFFFFF"/>
                </a:solidFill>
                <a:latin typeface="+mn-lt"/>
                <a:ea typeface="+mn-ea"/>
                <a:cs typeface="+mn-cs"/>
              </a:defRPr>
            </a:lvl3pPr>
            <a:lvl4pPr marL="1371600" algn="l" defTabSz="914400" rtl="0" eaLnBrk="1" latinLnBrk="0" hangingPunct="1">
              <a:defRPr sz="1800" kern="1200">
                <a:solidFill>
                  <a:srgbClr val="FFFFFF"/>
                </a:solidFill>
                <a:latin typeface="+mn-lt"/>
                <a:ea typeface="+mn-ea"/>
                <a:cs typeface="+mn-cs"/>
              </a:defRPr>
            </a:lvl4pPr>
            <a:lvl5pPr marL="1828800" algn="l" defTabSz="914400" rtl="0" eaLnBrk="1" latinLnBrk="0" hangingPunct="1">
              <a:defRPr sz="1800" kern="1200">
                <a:solidFill>
                  <a:srgbClr val="FFFFFF"/>
                </a:solidFill>
                <a:latin typeface="+mn-lt"/>
                <a:ea typeface="+mn-ea"/>
                <a:cs typeface="+mn-cs"/>
              </a:defRPr>
            </a:lvl5pPr>
            <a:lvl6pPr marL="2286000" algn="l" defTabSz="914400" rtl="0" eaLnBrk="1" latinLnBrk="0" hangingPunct="1">
              <a:defRPr sz="1800" kern="1200">
                <a:solidFill>
                  <a:srgbClr val="FFFFFF"/>
                </a:solidFill>
                <a:latin typeface="+mn-lt"/>
                <a:ea typeface="+mn-ea"/>
                <a:cs typeface="+mn-cs"/>
              </a:defRPr>
            </a:lvl6pPr>
            <a:lvl7pPr marL="2743200" algn="l" defTabSz="914400" rtl="0" eaLnBrk="1" latinLnBrk="0" hangingPunct="1">
              <a:defRPr sz="1800" kern="1200">
                <a:solidFill>
                  <a:srgbClr val="FFFFFF"/>
                </a:solidFill>
                <a:latin typeface="+mn-lt"/>
                <a:ea typeface="+mn-ea"/>
                <a:cs typeface="+mn-cs"/>
              </a:defRPr>
            </a:lvl7pPr>
            <a:lvl8pPr marL="3200400" algn="l" defTabSz="914400" rtl="0" eaLnBrk="1" latinLnBrk="0" hangingPunct="1">
              <a:defRPr sz="1800" kern="1200">
                <a:solidFill>
                  <a:srgbClr val="FFFFFF"/>
                </a:solidFill>
                <a:latin typeface="+mn-lt"/>
                <a:ea typeface="+mn-ea"/>
                <a:cs typeface="+mn-cs"/>
              </a:defRPr>
            </a:lvl8pPr>
            <a:lvl9pPr marL="3657600" algn="l" defTabSz="914400" rtl="0" eaLnBrk="1" latinLnBrk="0" hangingPunct="1">
              <a:defRPr sz="1800" kern="1200">
                <a:solidFill>
                  <a:srgbClr val="FFFFFF"/>
                </a:solidFill>
                <a:latin typeface="+mn-lt"/>
                <a:ea typeface="+mn-ea"/>
                <a:cs typeface="+mn-cs"/>
              </a:defRPr>
            </a:lvl9pPr>
          </a:lstStyle>
          <a:p>
            <a:pPr algn="ctr"/>
            <a:endParaRPr lang="zh-CN" altLang="en-US"/>
          </a:p>
        </p:txBody>
      </p:sp>
      <p:sp>
        <p:nvSpPr>
          <p:cNvPr id="27" name="文本框 26">
            <a:extLst>
              <a:ext uri="{FF2B5EF4-FFF2-40B4-BE49-F238E27FC236}">
                <a16:creationId xmlns:a16="http://schemas.microsoft.com/office/drawing/2014/main" id="{9D456172-3E5A-46D2-A0EA-B555C6061E72}"/>
              </a:ext>
            </a:extLst>
          </p:cNvPr>
          <p:cNvSpPr txBox="1"/>
          <p:nvPr>
            <p:custDataLst>
              <p:tags r:id="rId7"/>
            </p:custDataLst>
          </p:nvPr>
        </p:nvSpPr>
        <p:spPr>
          <a:xfrm>
            <a:off x="1568050" y="1211852"/>
            <a:ext cx="9055900" cy="874407"/>
          </a:xfrm>
          <a:prstGeom prst="rect">
            <a:avLst/>
          </a:prstGeom>
          <a:noFill/>
        </p:spPr>
        <p:txBody>
          <a:bodyPr wrap="square" lIns="90000" tIns="46800" rIns="90000" bIns="46800" rtlCol="0">
            <a:normAutofit/>
          </a:bodyPr>
          <a:lstStyle/>
          <a:p>
            <a:pPr algn="ctr">
              <a:lnSpc>
                <a:spcPct val="150000"/>
              </a:lnSpc>
            </a:pPr>
            <a:r>
              <a:rPr lang="zh-CN" altLang="en-US" sz="3000" spc="120" dirty="0">
                <a:solidFill>
                  <a:schemeClr val="tx1"/>
                </a:solidFill>
                <a:effectLst>
                  <a:outerShdw blurRad="38100" dist="19050" dir="2700000" algn="tl" rotWithShape="0">
                    <a:schemeClr val="dk1">
                      <a:alpha val="40000"/>
                    </a:schemeClr>
                  </a:outerShdw>
                </a:effectLst>
                <a:latin typeface="Arial" panose="020B0604020202020204" pitchFamily="34" charset="0"/>
                <a:ea typeface="微软雅黑" panose="020B0503020204020204" charset="-122"/>
              </a:rPr>
              <a:t>推广及招生落地实施计划</a:t>
            </a:r>
          </a:p>
        </p:txBody>
      </p:sp>
    </p:spTree>
    <p:custDataLst>
      <p:tags r:id="rId1"/>
    </p:custDataLst>
    <p:extLst>
      <p:ext uri="{BB962C8B-B14F-4D97-AF65-F5344CB8AC3E}">
        <p14:creationId xmlns:p14="http://schemas.microsoft.com/office/powerpoint/2010/main" val="2241448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 name="文本框 17"/>
          <p:cNvSpPr txBox="1"/>
          <p:nvPr/>
        </p:nvSpPr>
        <p:spPr>
          <a:xfrm>
            <a:off x="659792" y="1495356"/>
            <a:ext cx="7764732" cy="276999"/>
          </a:xfrm>
          <a:prstGeom prst="rect">
            <a:avLst/>
          </a:prstGeom>
          <a:noFill/>
        </p:spPr>
        <p:txBody>
          <a:bodyPr wrap="square" rtlCol="0">
            <a:spAutoFit/>
          </a:bodyPr>
          <a:lstStyle/>
          <a:p>
            <a:r>
              <a:rPr lang="en-US" altLang="zh-CN" sz="1200" dirty="0"/>
              <a:t>3</a:t>
            </a:r>
            <a:r>
              <a:rPr lang="zh-CN" altLang="en-US" sz="1200" dirty="0"/>
              <a:t>月                                                                                                                                           问题呈现</a:t>
            </a:r>
          </a:p>
        </p:txBody>
      </p:sp>
      <p:cxnSp>
        <p:nvCxnSpPr>
          <p:cNvPr id="20" name="直接连接符 19"/>
          <p:cNvCxnSpPr/>
          <p:nvPr/>
        </p:nvCxnSpPr>
        <p:spPr>
          <a:xfrm>
            <a:off x="669931" y="1843079"/>
            <a:ext cx="5852175" cy="0"/>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sp>
        <p:nvSpPr>
          <p:cNvPr id="25" name="文本框 24"/>
          <p:cNvSpPr txBox="1"/>
          <p:nvPr/>
        </p:nvSpPr>
        <p:spPr>
          <a:xfrm>
            <a:off x="660400" y="3943133"/>
            <a:ext cx="5852173" cy="276999"/>
          </a:xfrm>
          <a:prstGeom prst="rect">
            <a:avLst/>
          </a:prstGeom>
          <a:noFill/>
        </p:spPr>
        <p:txBody>
          <a:bodyPr wrap="square" rtlCol="0">
            <a:spAutoFit/>
          </a:bodyPr>
          <a:lstStyle/>
          <a:p>
            <a:r>
              <a:rPr lang="en-US" altLang="zh-CN" sz="1200" dirty="0"/>
              <a:t>5</a:t>
            </a:r>
            <a:r>
              <a:rPr lang="zh-CN" altLang="en-US" sz="1200" dirty="0"/>
              <a:t>月</a:t>
            </a:r>
          </a:p>
        </p:txBody>
      </p:sp>
      <p:cxnSp>
        <p:nvCxnSpPr>
          <p:cNvPr id="26" name="直接连接符 25"/>
          <p:cNvCxnSpPr>
            <a:cxnSpLocks/>
          </p:cNvCxnSpPr>
          <p:nvPr/>
        </p:nvCxnSpPr>
        <p:spPr>
          <a:xfrm>
            <a:off x="669931" y="4273363"/>
            <a:ext cx="5852175" cy="0"/>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6959600" y="1843079"/>
            <a:ext cx="4559300" cy="0"/>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sp>
        <p:nvSpPr>
          <p:cNvPr id="48" name="标题 1">
            <a:extLst>
              <a:ext uri="{FF2B5EF4-FFF2-40B4-BE49-F238E27FC236}">
                <a16:creationId xmlns:a16="http://schemas.microsoft.com/office/drawing/2014/main" id="{A063C456-63D9-49D6-A680-AB5AA5CB4C15}"/>
              </a:ext>
            </a:extLst>
          </p:cNvPr>
          <p:cNvSpPr txBox="1">
            <a:spLocks/>
          </p:cNvSpPr>
          <p:nvPr/>
        </p:nvSpPr>
        <p:spPr>
          <a:xfrm>
            <a:off x="660400" y="-1"/>
            <a:ext cx="10858500" cy="1028700"/>
          </a:xfrm>
          <a:prstGeom prst="rect">
            <a:avLst/>
          </a:prstGeom>
        </p:spPr>
        <p:txBody>
          <a:bodyPr vert="horz" lIns="91440" tIns="45720" rIns="91440" bIns="45720" rtlCol="0" anchor="b">
            <a:norm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招生渠道及问题分析（</a:t>
            </a:r>
            <a:r>
              <a:rPr lang="en-US" altLang="zh-CN" sz="2800" b="1" dirty="0"/>
              <a:t>3</a:t>
            </a:r>
            <a:r>
              <a:rPr lang="zh-CN" altLang="en-US" sz="2800" b="1" dirty="0"/>
              <a:t>月及</a:t>
            </a:r>
            <a:r>
              <a:rPr lang="en-US" altLang="zh-CN" sz="2800" b="1" dirty="0"/>
              <a:t>5</a:t>
            </a:r>
            <a:r>
              <a:rPr lang="zh-CN" altLang="en-US" sz="2800" b="1" dirty="0"/>
              <a:t>月）</a:t>
            </a:r>
          </a:p>
        </p:txBody>
      </p:sp>
      <p:sp>
        <p:nvSpPr>
          <p:cNvPr id="54" name="椭圆 53">
            <a:extLst>
              <a:ext uri="{FF2B5EF4-FFF2-40B4-BE49-F238E27FC236}">
                <a16:creationId xmlns:a16="http://schemas.microsoft.com/office/drawing/2014/main" id="{4FC160D5-41A0-4723-82F1-D27D930B8196}"/>
              </a:ext>
            </a:extLst>
          </p:cNvPr>
          <p:cNvSpPr/>
          <p:nvPr>
            <p:custDataLst>
              <p:tags r:id="rId2"/>
            </p:custDataLst>
          </p:nvPr>
        </p:nvSpPr>
        <p:spPr>
          <a:xfrm>
            <a:off x="7751109" y="2779949"/>
            <a:ext cx="303791" cy="303791"/>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5000" lnSpcReduction="20000"/>
          </a:bodyPr>
          <a:lstStyle/>
          <a:p>
            <a:pPr algn="ctr"/>
            <a:endParaRPr lang="zh-CN" altLang="en-US" sz="1510">
              <a:sym typeface="Arial" panose="020B0604020202020204" pitchFamily="34" charset="0"/>
            </a:endParaRPr>
          </a:p>
        </p:txBody>
      </p:sp>
      <p:sp>
        <p:nvSpPr>
          <p:cNvPr id="55" name="椭圆 54">
            <a:extLst>
              <a:ext uri="{FF2B5EF4-FFF2-40B4-BE49-F238E27FC236}">
                <a16:creationId xmlns:a16="http://schemas.microsoft.com/office/drawing/2014/main" id="{BD513C63-C6A4-4F0B-9636-C7C262D41350}"/>
              </a:ext>
            </a:extLst>
          </p:cNvPr>
          <p:cNvSpPr/>
          <p:nvPr>
            <p:custDataLst>
              <p:tags r:id="rId3"/>
            </p:custDataLst>
          </p:nvPr>
        </p:nvSpPr>
        <p:spPr>
          <a:xfrm>
            <a:off x="5027643" y="5404897"/>
            <a:ext cx="303791" cy="303791"/>
          </a:xfrm>
          <a:prstGeom prst="ellipse">
            <a:avLst/>
          </a:prstGeom>
          <a:solidFill>
            <a:schemeClr val="accent1">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5000" lnSpcReduction="20000"/>
          </a:bodyPr>
          <a:lstStyle/>
          <a:p>
            <a:pPr algn="ctr"/>
            <a:endParaRPr lang="zh-CN" altLang="en-US" sz="1510">
              <a:sym typeface="Arial" panose="020B0604020202020204" pitchFamily="34" charset="0"/>
            </a:endParaRPr>
          </a:p>
        </p:txBody>
      </p:sp>
      <p:sp>
        <p:nvSpPr>
          <p:cNvPr id="56" name="椭圆 55">
            <a:extLst>
              <a:ext uri="{FF2B5EF4-FFF2-40B4-BE49-F238E27FC236}">
                <a16:creationId xmlns:a16="http://schemas.microsoft.com/office/drawing/2014/main" id="{DA61EF82-35B1-4BB5-A301-A402B35755C4}"/>
              </a:ext>
            </a:extLst>
          </p:cNvPr>
          <p:cNvSpPr/>
          <p:nvPr>
            <p:custDataLst>
              <p:tags r:id="rId4"/>
            </p:custDataLst>
          </p:nvPr>
        </p:nvSpPr>
        <p:spPr>
          <a:xfrm>
            <a:off x="4431037" y="3292733"/>
            <a:ext cx="119684" cy="119684"/>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59" name="椭圆 58">
            <a:extLst>
              <a:ext uri="{FF2B5EF4-FFF2-40B4-BE49-F238E27FC236}">
                <a16:creationId xmlns:a16="http://schemas.microsoft.com/office/drawing/2014/main" id="{B4F99845-252F-4E4E-ADAB-92020DB7D801}"/>
              </a:ext>
            </a:extLst>
          </p:cNvPr>
          <p:cNvSpPr/>
          <p:nvPr>
            <p:custDataLst>
              <p:tags r:id="rId5"/>
            </p:custDataLst>
          </p:nvPr>
        </p:nvSpPr>
        <p:spPr>
          <a:xfrm>
            <a:off x="9691644" y="2162944"/>
            <a:ext cx="151895" cy="151895"/>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60" name="椭圆 59">
            <a:extLst>
              <a:ext uri="{FF2B5EF4-FFF2-40B4-BE49-F238E27FC236}">
                <a16:creationId xmlns:a16="http://schemas.microsoft.com/office/drawing/2014/main" id="{5E702C5B-C14B-46CB-BF39-BE9F33C44DF6}"/>
              </a:ext>
            </a:extLst>
          </p:cNvPr>
          <p:cNvSpPr/>
          <p:nvPr>
            <p:custDataLst>
              <p:tags r:id="rId6"/>
            </p:custDataLst>
          </p:nvPr>
        </p:nvSpPr>
        <p:spPr>
          <a:xfrm>
            <a:off x="8066288" y="2003607"/>
            <a:ext cx="119684" cy="119684"/>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64" name="椭圆 63">
            <a:extLst>
              <a:ext uri="{FF2B5EF4-FFF2-40B4-BE49-F238E27FC236}">
                <a16:creationId xmlns:a16="http://schemas.microsoft.com/office/drawing/2014/main" id="{881CECED-0E34-4CDF-B693-26E7D9B04ABC}"/>
              </a:ext>
            </a:extLst>
          </p:cNvPr>
          <p:cNvSpPr/>
          <p:nvPr>
            <p:custDataLst>
              <p:tags r:id="rId7"/>
            </p:custDataLst>
          </p:nvPr>
        </p:nvSpPr>
        <p:spPr>
          <a:xfrm>
            <a:off x="9599697" y="5736302"/>
            <a:ext cx="389838" cy="389838"/>
          </a:xfrm>
          <a:prstGeom prst="ellipse">
            <a:avLst/>
          </a:prstGeom>
          <a:solidFill>
            <a:schemeClr val="accent1">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7500" lnSpcReduction="10000"/>
          </a:bodyPr>
          <a:lstStyle/>
          <a:p>
            <a:pPr algn="ctr"/>
            <a:endParaRPr lang="zh-CN" altLang="en-US" sz="1510">
              <a:sym typeface="Arial" panose="020B0604020202020204" pitchFamily="34" charset="0"/>
            </a:endParaRPr>
          </a:p>
        </p:txBody>
      </p:sp>
      <p:sp>
        <p:nvSpPr>
          <p:cNvPr id="65" name="椭圆 64">
            <a:extLst>
              <a:ext uri="{FF2B5EF4-FFF2-40B4-BE49-F238E27FC236}">
                <a16:creationId xmlns:a16="http://schemas.microsoft.com/office/drawing/2014/main" id="{CC0732B5-5E73-44E9-B25D-CB3EA53668E0}"/>
              </a:ext>
            </a:extLst>
          </p:cNvPr>
          <p:cNvSpPr/>
          <p:nvPr>
            <p:custDataLst>
              <p:tags r:id="rId8"/>
            </p:custDataLst>
          </p:nvPr>
        </p:nvSpPr>
        <p:spPr>
          <a:xfrm>
            <a:off x="11250541" y="6052280"/>
            <a:ext cx="303791" cy="303791"/>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5000" lnSpcReduction="20000"/>
          </a:bodyPr>
          <a:lstStyle/>
          <a:p>
            <a:pPr algn="ctr"/>
            <a:endParaRPr lang="zh-CN" altLang="en-US" sz="1510">
              <a:sym typeface="Arial" panose="020B0604020202020204" pitchFamily="34" charset="0"/>
            </a:endParaRPr>
          </a:p>
        </p:txBody>
      </p:sp>
      <p:sp>
        <p:nvSpPr>
          <p:cNvPr id="66" name="椭圆 65">
            <a:extLst>
              <a:ext uri="{FF2B5EF4-FFF2-40B4-BE49-F238E27FC236}">
                <a16:creationId xmlns:a16="http://schemas.microsoft.com/office/drawing/2014/main" id="{3FED7931-9257-4616-824E-2B01305C26FF}"/>
              </a:ext>
            </a:extLst>
          </p:cNvPr>
          <p:cNvSpPr/>
          <p:nvPr>
            <p:custDataLst>
              <p:tags r:id="rId9"/>
            </p:custDataLst>
          </p:nvPr>
        </p:nvSpPr>
        <p:spPr>
          <a:xfrm>
            <a:off x="6520554" y="3462741"/>
            <a:ext cx="119684" cy="119684"/>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67" name="椭圆 66">
            <a:extLst>
              <a:ext uri="{FF2B5EF4-FFF2-40B4-BE49-F238E27FC236}">
                <a16:creationId xmlns:a16="http://schemas.microsoft.com/office/drawing/2014/main" id="{93546186-54F5-4CEF-976B-DA9678477026}"/>
              </a:ext>
            </a:extLst>
          </p:cNvPr>
          <p:cNvSpPr/>
          <p:nvPr>
            <p:custDataLst>
              <p:tags r:id="rId10"/>
            </p:custDataLst>
          </p:nvPr>
        </p:nvSpPr>
        <p:spPr>
          <a:xfrm>
            <a:off x="10238702" y="4580530"/>
            <a:ext cx="67509" cy="67509"/>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68" name="椭圆 67">
            <a:extLst>
              <a:ext uri="{FF2B5EF4-FFF2-40B4-BE49-F238E27FC236}">
                <a16:creationId xmlns:a16="http://schemas.microsoft.com/office/drawing/2014/main" id="{49BDE98E-6953-49C1-95E3-B64C39CE8D22}"/>
              </a:ext>
            </a:extLst>
          </p:cNvPr>
          <p:cNvSpPr/>
          <p:nvPr>
            <p:custDataLst>
              <p:tags r:id="rId11"/>
            </p:custDataLst>
          </p:nvPr>
        </p:nvSpPr>
        <p:spPr>
          <a:xfrm>
            <a:off x="7136795" y="3338200"/>
            <a:ext cx="258325" cy="258325"/>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47500" lnSpcReduction="20000"/>
          </a:bodyPr>
          <a:lstStyle/>
          <a:p>
            <a:pPr algn="ctr"/>
            <a:endParaRPr lang="zh-CN" altLang="en-US" sz="1510">
              <a:sym typeface="Arial" panose="020B0604020202020204" pitchFamily="34" charset="0"/>
            </a:endParaRPr>
          </a:p>
        </p:txBody>
      </p:sp>
      <p:sp>
        <p:nvSpPr>
          <p:cNvPr id="69" name="椭圆 68">
            <a:extLst>
              <a:ext uri="{FF2B5EF4-FFF2-40B4-BE49-F238E27FC236}">
                <a16:creationId xmlns:a16="http://schemas.microsoft.com/office/drawing/2014/main" id="{BE7E34F4-EA59-4E76-9A36-9834C5217A6E}"/>
              </a:ext>
            </a:extLst>
          </p:cNvPr>
          <p:cNvSpPr/>
          <p:nvPr>
            <p:custDataLst>
              <p:tags r:id="rId12"/>
            </p:custDataLst>
          </p:nvPr>
        </p:nvSpPr>
        <p:spPr>
          <a:xfrm>
            <a:off x="1054775" y="4658813"/>
            <a:ext cx="1290861" cy="129086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lnSpcReduction="10000"/>
          </a:bodyPr>
          <a:lstStyle/>
          <a:p>
            <a:pPr algn="ctr"/>
            <a:r>
              <a:rPr lang="zh-CN" altLang="en-US" sz="2015" dirty="0">
                <a:solidFill>
                  <a:schemeClr val="bg1"/>
                </a:solidFill>
                <a:sym typeface="Arial" panose="020B0604020202020204" pitchFamily="34" charset="0"/>
              </a:rPr>
              <a:t>流星叔个人资源</a:t>
            </a:r>
          </a:p>
        </p:txBody>
      </p:sp>
      <p:sp>
        <p:nvSpPr>
          <p:cNvPr id="77" name="椭圆 76">
            <a:extLst>
              <a:ext uri="{FF2B5EF4-FFF2-40B4-BE49-F238E27FC236}">
                <a16:creationId xmlns:a16="http://schemas.microsoft.com/office/drawing/2014/main" id="{E9A6D74F-3033-4E97-B020-86C658E9D24B}"/>
              </a:ext>
            </a:extLst>
          </p:cNvPr>
          <p:cNvSpPr/>
          <p:nvPr>
            <p:custDataLst>
              <p:tags r:id="rId13"/>
            </p:custDataLst>
          </p:nvPr>
        </p:nvSpPr>
        <p:spPr>
          <a:xfrm>
            <a:off x="9467708" y="2691436"/>
            <a:ext cx="1417202" cy="1447956"/>
          </a:xfrm>
          <a:prstGeom prst="ellipse">
            <a:avLst/>
          </a:prstGeom>
          <a:solidFill>
            <a:schemeClr val="accent1">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zh-CN" altLang="en-US" sz="1510" dirty="0">
                <a:sym typeface="Arial" panose="020B0604020202020204" pitchFamily="34" charset="0"/>
              </a:rPr>
              <a:t>作业环节疲惫</a:t>
            </a:r>
          </a:p>
        </p:txBody>
      </p:sp>
      <p:sp>
        <p:nvSpPr>
          <p:cNvPr id="86" name="椭圆 85">
            <a:extLst>
              <a:ext uri="{FF2B5EF4-FFF2-40B4-BE49-F238E27FC236}">
                <a16:creationId xmlns:a16="http://schemas.microsoft.com/office/drawing/2014/main" id="{8C836E0F-5E62-4662-A374-6A99A9B6F08B}"/>
              </a:ext>
            </a:extLst>
          </p:cNvPr>
          <p:cNvSpPr/>
          <p:nvPr>
            <p:custDataLst>
              <p:tags r:id="rId14"/>
            </p:custDataLst>
          </p:nvPr>
        </p:nvSpPr>
        <p:spPr>
          <a:xfrm>
            <a:off x="8296604" y="2103277"/>
            <a:ext cx="1077663" cy="1053020"/>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7500"/>
          </a:bodyPr>
          <a:lstStyle/>
          <a:p>
            <a:pPr algn="ctr"/>
            <a:r>
              <a:rPr lang="zh-CN" altLang="en-US" sz="1510" dirty="0">
                <a:sym typeface="Arial" panose="020B0604020202020204" pitchFamily="34" charset="0"/>
              </a:rPr>
              <a:t>互动性一般</a:t>
            </a:r>
          </a:p>
        </p:txBody>
      </p:sp>
      <p:sp>
        <p:nvSpPr>
          <p:cNvPr id="87" name="椭圆 86">
            <a:extLst>
              <a:ext uri="{FF2B5EF4-FFF2-40B4-BE49-F238E27FC236}">
                <a16:creationId xmlns:a16="http://schemas.microsoft.com/office/drawing/2014/main" id="{01C38E19-2D67-40CD-B71D-2A299237B9D3}"/>
              </a:ext>
            </a:extLst>
          </p:cNvPr>
          <p:cNvSpPr/>
          <p:nvPr>
            <p:custDataLst>
              <p:tags r:id="rId15"/>
            </p:custDataLst>
          </p:nvPr>
        </p:nvSpPr>
        <p:spPr>
          <a:xfrm>
            <a:off x="7395120" y="2573760"/>
            <a:ext cx="60071" cy="60071"/>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94" name="椭圆 93">
            <a:extLst>
              <a:ext uri="{FF2B5EF4-FFF2-40B4-BE49-F238E27FC236}">
                <a16:creationId xmlns:a16="http://schemas.microsoft.com/office/drawing/2014/main" id="{F9C6BAC9-85EF-4A4A-9E0F-5B815DCC1E1A}"/>
              </a:ext>
            </a:extLst>
          </p:cNvPr>
          <p:cNvSpPr/>
          <p:nvPr>
            <p:custDataLst>
              <p:tags r:id="rId16"/>
            </p:custDataLst>
          </p:nvPr>
        </p:nvSpPr>
        <p:spPr>
          <a:xfrm>
            <a:off x="9408701" y="4451279"/>
            <a:ext cx="512220" cy="512220"/>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510">
              <a:sym typeface="Arial" panose="020B0604020202020204" pitchFamily="34" charset="0"/>
            </a:endParaRPr>
          </a:p>
        </p:txBody>
      </p:sp>
      <p:sp>
        <p:nvSpPr>
          <p:cNvPr id="95" name="椭圆 94">
            <a:extLst>
              <a:ext uri="{FF2B5EF4-FFF2-40B4-BE49-F238E27FC236}">
                <a16:creationId xmlns:a16="http://schemas.microsoft.com/office/drawing/2014/main" id="{585A85D6-0F47-4515-AE8C-3B056F241868}"/>
              </a:ext>
            </a:extLst>
          </p:cNvPr>
          <p:cNvSpPr/>
          <p:nvPr>
            <p:custDataLst>
              <p:tags r:id="rId17"/>
            </p:custDataLst>
          </p:nvPr>
        </p:nvSpPr>
        <p:spPr>
          <a:xfrm>
            <a:off x="7777232" y="3157158"/>
            <a:ext cx="1077663" cy="1049040"/>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5000"/>
          </a:bodyPr>
          <a:lstStyle/>
          <a:p>
            <a:pPr algn="ctr"/>
            <a:r>
              <a:rPr lang="zh-CN" altLang="en-US" sz="1510" dirty="0">
                <a:sym typeface="Arial" panose="020B0604020202020204" pitchFamily="34" charset="0"/>
              </a:rPr>
              <a:t>学员未坚持</a:t>
            </a:r>
            <a:r>
              <a:rPr lang="en-US" altLang="zh-CN" sz="1510" dirty="0">
                <a:sym typeface="Arial" panose="020B0604020202020204" pitchFamily="34" charset="0"/>
              </a:rPr>
              <a:t>3</a:t>
            </a:r>
            <a:r>
              <a:rPr lang="zh-CN" altLang="en-US" sz="1510" dirty="0">
                <a:sym typeface="Arial" panose="020B0604020202020204" pitchFamily="34" charset="0"/>
              </a:rPr>
              <a:t>天</a:t>
            </a:r>
          </a:p>
        </p:txBody>
      </p:sp>
      <p:sp>
        <p:nvSpPr>
          <p:cNvPr id="97" name="椭圆 96">
            <a:extLst>
              <a:ext uri="{FF2B5EF4-FFF2-40B4-BE49-F238E27FC236}">
                <a16:creationId xmlns:a16="http://schemas.microsoft.com/office/drawing/2014/main" id="{91016657-F7F4-48CA-BA84-C9FC276896F5}"/>
              </a:ext>
            </a:extLst>
          </p:cNvPr>
          <p:cNvSpPr/>
          <p:nvPr>
            <p:custDataLst>
              <p:tags r:id="rId18"/>
            </p:custDataLst>
          </p:nvPr>
        </p:nvSpPr>
        <p:spPr>
          <a:xfrm>
            <a:off x="1057500" y="2380930"/>
            <a:ext cx="1290861" cy="129086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lnSpcReduction="10000"/>
          </a:bodyPr>
          <a:lstStyle/>
          <a:p>
            <a:pPr algn="ctr"/>
            <a:r>
              <a:rPr lang="zh-CN" altLang="en-US" sz="2015" dirty="0">
                <a:solidFill>
                  <a:schemeClr val="bg1"/>
                </a:solidFill>
                <a:sym typeface="Arial" panose="020B0604020202020204" pitchFamily="34" charset="0"/>
              </a:rPr>
              <a:t>流星叔个人资源</a:t>
            </a:r>
          </a:p>
        </p:txBody>
      </p:sp>
      <p:sp>
        <p:nvSpPr>
          <p:cNvPr id="3" name="文本框 2">
            <a:extLst>
              <a:ext uri="{FF2B5EF4-FFF2-40B4-BE49-F238E27FC236}">
                <a16:creationId xmlns:a16="http://schemas.microsoft.com/office/drawing/2014/main" id="{642C8085-486D-4219-88BD-28862A0805EC}"/>
              </a:ext>
            </a:extLst>
          </p:cNvPr>
          <p:cNvSpPr txBox="1"/>
          <p:nvPr/>
        </p:nvSpPr>
        <p:spPr>
          <a:xfrm>
            <a:off x="2745841" y="2277147"/>
            <a:ext cx="3669376" cy="1200329"/>
          </a:xfrm>
          <a:prstGeom prst="rect">
            <a:avLst/>
          </a:prstGeom>
          <a:noFill/>
        </p:spPr>
        <p:txBody>
          <a:bodyPr wrap="square" rtlCol="0">
            <a:spAutoFit/>
          </a:bodyPr>
          <a:lstStyle/>
          <a:p>
            <a:r>
              <a:rPr lang="en-US" altLang="zh-CN" dirty="0"/>
              <a:t>1</a:t>
            </a:r>
            <a:r>
              <a:rPr lang="zh-CN" altLang="en-US" dirty="0"/>
              <a:t>、个人学习学员占多数；</a:t>
            </a:r>
            <a:endParaRPr lang="en-US" altLang="zh-CN" dirty="0"/>
          </a:p>
          <a:p>
            <a:endParaRPr lang="en-US" altLang="zh-CN" dirty="0"/>
          </a:p>
          <a:p>
            <a:r>
              <a:rPr lang="en-US" altLang="zh-CN" dirty="0"/>
              <a:t>2</a:t>
            </a:r>
            <a:r>
              <a:rPr lang="zh-CN" altLang="en-US" dirty="0"/>
              <a:t>、企业无私域业务，友情学习支持占多数；</a:t>
            </a:r>
            <a:endParaRPr lang="en-US" altLang="zh-CN" dirty="0"/>
          </a:p>
        </p:txBody>
      </p:sp>
      <p:sp>
        <p:nvSpPr>
          <p:cNvPr id="98" name="椭圆 97">
            <a:extLst>
              <a:ext uri="{FF2B5EF4-FFF2-40B4-BE49-F238E27FC236}">
                <a16:creationId xmlns:a16="http://schemas.microsoft.com/office/drawing/2014/main" id="{508F2540-BED5-45FC-9015-6DE4F600ECEB}"/>
              </a:ext>
            </a:extLst>
          </p:cNvPr>
          <p:cNvSpPr/>
          <p:nvPr>
            <p:custDataLst>
              <p:tags r:id="rId19"/>
            </p:custDataLst>
          </p:nvPr>
        </p:nvSpPr>
        <p:spPr>
          <a:xfrm>
            <a:off x="11402437" y="4016222"/>
            <a:ext cx="258325" cy="258325"/>
          </a:xfrm>
          <a:prstGeom prst="ellipse">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47500" lnSpcReduction="20000"/>
          </a:bodyPr>
          <a:lstStyle/>
          <a:p>
            <a:pPr algn="ctr"/>
            <a:endParaRPr lang="zh-CN" altLang="en-US" sz="1510">
              <a:sym typeface="Arial" panose="020B0604020202020204" pitchFamily="34" charset="0"/>
            </a:endParaRPr>
          </a:p>
        </p:txBody>
      </p:sp>
      <p:sp>
        <p:nvSpPr>
          <p:cNvPr id="99" name="椭圆 98">
            <a:extLst>
              <a:ext uri="{FF2B5EF4-FFF2-40B4-BE49-F238E27FC236}">
                <a16:creationId xmlns:a16="http://schemas.microsoft.com/office/drawing/2014/main" id="{E505EF70-EFDA-4141-9AEA-7B81964ADB10}"/>
              </a:ext>
            </a:extLst>
          </p:cNvPr>
          <p:cNvSpPr/>
          <p:nvPr>
            <p:custDataLst>
              <p:tags r:id="rId20"/>
            </p:custDataLst>
          </p:nvPr>
        </p:nvSpPr>
        <p:spPr>
          <a:xfrm>
            <a:off x="6983453" y="4334103"/>
            <a:ext cx="75948" cy="75948"/>
          </a:xfrm>
          <a:prstGeom prst="ellipse">
            <a:avLst/>
          </a:prstGeom>
          <a:solidFill>
            <a:schemeClr val="accent1">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00" name="椭圆 99">
            <a:extLst>
              <a:ext uri="{FF2B5EF4-FFF2-40B4-BE49-F238E27FC236}">
                <a16:creationId xmlns:a16="http://schemas.microsoft.com/office/drawing/2014/main" id="{B8BE6B09-3E5C-4B16-960C-1C22E3657544}"/>
              </a:ext>
            </a:extLst>
          </p:cNvPr>
          <p:cNvSpPr/>
          <p:nvPr>
            <p:custDataLst>
              <p:tags r:id="rId21"/>
            </p:custDataLst>
          </p:nvPr>
        </p:nvSpPr>
        <p:spPr>
          <a:xfrm>
            <a:off x="5974414" y="4554379"/>
            <a:ext cx="405055" cy="405055"/>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lnSpcReduction="10000"/>
          </a:bodyPr>
          <a:lstStyle/>
          <a:p>
            <a:pPr algn="ctr"/>
            <a:endParaRPr lang="zh-CN" altLang="en-US" sz="1510">
              <a:sym typeface="Arial" panose="020B0604020202020204" pitchFamily="34" charset="0"/>
            </a:endParaRPr>
          </a:p>
        </p:txBody>
      </p:sp>
      <p:sp>
        <p:nvSpPr>
          <p:cNvPr id="101" name="椭圆 100">
            <a:extLst>
              <a:ext uri="{FF2B5EF4-FFF2-40B4-BE49-F238E27FC236}">
                <a16:creationId xmlns:a16="http://schemas.microsoft.com/office/drawing/2014/main" id="{FC9557D0-8D08-4971-9E23-754D828CE0F8}"/>
              </a:ext>
            </a:extLst>
          </p:cNvPr>
          <p:cNvSpPr/>
          <p:nvPr>
            <p:custDataLst>
              <p:tags r:id="rId22"/>
            </p:custDataLst>
          </p:nvPr>
        </p:nvSpPr>
        <p:spPr>
          <a:xfrm>
            <a:off x="4016571" y="5305743"/>
            <a:ext cx="90813" cy="90813"/>
          </a:xfrm>
          <a:prstGeom prst="ellipse">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02" name="椭圆 101">
            <a:extLst>
              <a:ext uri="{FF2B5EF4-FFF2-40B4-BE49-F238E27FC236}">
                <a16:creationId xmlns:a16="http://schemas.microsoft.com/office/drawing/2014/main" id="{D889BE13-4BC5-4606-AA29-27A3008F5B2D}"/>
              </a:ext>
            </a:extLst>
          </p:cNvPr>
          <p:cNvSpPr/>
          <p:nvPr>
            <p:custDataLst>
              <p:tags r:id="rId23"/>
            </p:custDataLst>
          </p:nvPr>
        </p:nvSpPr>
        <p:spPr>
          <a:xfrm>
            <a:off x="4252349" y="6206491"/>
            <a:ext cx="119684" cy="119684"/>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03" name="椭圆 102">
            <a:extLst>
              <a:ext uri="{FF2B5EF4-FFF2-40B4-BE49-F238E27FC236}">
                <a16:creationId xmlns:a16="http://schemas.microsoft.com/office/drawing/2014/main" id="{4BAB76F9-3CA1-4C93-853F-F492E444A943}"/>
              </a:ext>
            </a:extLst>
          </p:cNvPr>
          <p:cNvSpPr/>
          <p:nvPr>
            <p:custDataLst>
              <p:tags r:id="rId24"/>
            </p:custDataLst>
          </p:nvPr>
        </p:nvSpPr>
        <p:spPr>
          <a:xfrm>
            <a:off x="4587502" y="6283471"/>
            <a:ext cx="67509" cy="67509"/>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04" name="椭圆 103">
            <a:extLst>
              <a:ext uri="{FF2B5EF4-FFF2-40B4-BE49-F238E27FC236}">
                <a16:creationId xmlns:a16="http://schemas.microsoft.com/office/drawing/2014/main" id="{962D2B27-656E-4DBE-AAEA-689BE1B089B0}"/>
              </a:ext>
            </a:extLst>
          </p:cNvPr>
          <p:cNvSpPr/>
          <p:nvPr>
            <p:custDataLst>
              <p:tags r:id="rId25"/>
            </p:custDataLst>
          </p:nvPr>
        </p:nvSpPr>
        <p:spPr>
          <a:xfrm>
            <a:off x="11475350" y="3179812"/>
            <a:ext cx="219405" cy="219405"/>
          </a:xfrm>
          <a:prstGeom prst="ellipse">
            <a:avLst/>
          </a:prstGeom>
          <a:solidFill>
            <a:schemeClr val="accent1">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32500" lnSpcReduction="20000"/>
          </a:bodyPr>
          <a:lstStyle/>
          <a:p>
            <a:pPr algn="ctr"/>
            <a:endParaRPr lang="zh-CN" altLang="en-US" sz="1510">
              <a:sym typeface="Arial" panose="020B0604020202020204" pitchFamily="34" charset="0"/>
            </a:endParaRPr>
          </a:p>
        </p:txBody>
      </p:sp>
      <p:sp>
        <p:nvSpPr>
          <p:cNvPr id="105" name="椭圆 104">
            <a:extLst>
              <a:ext uri="{FF2B5EF4-FFF2-40B4-BE49-F238E27FC236}">
                <a16:creationId xmlns:a16="http://schemas.microsoft.com/office/drawing/2014/main" id="{19D29937-E0D7-450F-8EC1-2164BD7DAE46}"/>
              </a:ext>
            </a:extLst>
          </p:cNvPr>
          <p:cNvSpPr/>
          <p:nvPr>
            <p:custDataLst>
              <p:tags r:id="rId26"/>
            </p:custDataLst>
          </p:nvPr>
        </p:nvSpPr>
        <p:spPr>
          <a:xfrm>
            <a:off x="11603595" y="3596525"/>
            <a:ext cx="303791" cy="303791"/>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5000" lnSpcReduction="20000"/>
          </a:bodyPr>
          <a:lstStyle/>
          <a:p>
            <a:pPr algn="ctr"/>
            <a:endParaRPr lang="zh-CN" altLang="en-US" sz="1510">
              <a:sym typeface="Arial" panose="020B0604020202020204" pitchFamily="34" charset="0"/>
            </a:endParaRPr>
          </a:p>
        </p:txBody>
      </p:sp>
      <p:sp>
        <p:nvSpPr>
          <p:cNvPr id="106" name="椭圆 105">
            <a:extLst>
              <a:ext uri="{FF2B5EF4-FFF2-40B4-BE49-F238E27FC236}">
                <a16:creationId xmlns:a16="http://schemas.microsoft.com/office/drawing/2014/main" id="{2DFF7FF3-423E-44D9-BB4D-00746370B36E}"/>
              </a:ext>
            </a:extLst>
          </p:cNvPr>
          <p:cNvSpPr/>
          <p:nvPr>
            <p:custDataLst>
              <p:tags r:id="rId27"/>
            </p:custDataLst>
          </p:nvPr>
        </p:nvSpPr>
        <p:spPr>
          <a:xfrm>
            <a:off x="11134500" y="2555454"/>
            <a:ext cx="171876" cy="171876"/>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07" name="椭圆 106">
            <a:extLst>
              <a:ext uri="{FF2B5EF4-FFF2-40B4-BE49-F238E27FC236}">
                <a16:creationId xmlns:a16="http://schemas.microsoft.com/office/drawing/2014/main" id="{F9BB9324-10CC-4E39-9A9B-2310F69E3D45}"/>
              </a:ext>
            </a:extLst>
          </p:cNvPr>
          <p:cNvSpPr/>
          <p:nvPr>
            <p:custDataLst>
              <p:tags r:id="rId28"/>
            </p:custDataLst>
          </p:nvPr>
        </p:nvSpPr>
        <p:spPr>
          <a:xfrm>
            <a:off x="7346305" y="5720070"/>
            <a:ext cx="352314" cy="352314"/>
          </a:xfrm>
          <a:prstGeom prst="ellipse">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0000" lnSpcReduction="20000"/>
          </a:bodyPr>
          <a:lstStyle/>
          <a:p>
            <a:pPr algn="ctr"/>
            <a:endParaRPr lang="zh-CN" altLang="en-US" sz="1510">
              <a:sym typeface="Arial" panose="020B0604020202020204" pitchFamily="34" charset="0"/>
            </a:endParaRPr>
          </a:p>
        </p:txBody>
      </p:sp>
      <p:sp>
        <p:nvSpPr>
          <p:cNvPr id="108" name="椭圆 107">
            <a:extLst>
              <a:ext uri="{FF2B5EF4-FFF2-40B4-BE49-F238E27FC236}">
                <a16:creationId xmlns:a16="http://schemas.microsoft.com/office/drawing/2014/main" id="{613BCCE4-3EFE-428C-8F7B-EC6FAE9431B9}"/>
              </a:ext>
            </a:extLst>
          </p:cNvPr>
          <p:cNvSpPr/>
          <p:nvPr>
            <p:custDataLst>
              <p:tags r:id="rId29"/>
            </p:custDataLst>
          </p:nvPr>
        </p:nvSpPr>
        <p:spPr>
          <a:xfrm>
            <a:off x="5527175" y="5000452"/>
            <a:ext cx="303791" cy="303791"/>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5000" lnSpcReduction="20000"/>
          </a:bodyPr>
          <a:lstStyle/>
          <a:p>
            <a:pPr algn="ctr"/>
            <a:endParaRPr lang="zh-CN" altLang="en-US" sz="1510">
              <a:sym typeface="Arial" panose="020B0604020202020204" pitchFamily="34" charset="0"/>
            </a:endParaRPr>
          </a:p>
        </p:txBody>
      </p:sp>
      <p:sp>
        <p:nvSpPr>
          <p:cNvPr id="109" name="椭圆 108">
            <a:extLst>
              <a:ext uri="{FF2B5EF4-FFF2-40B4-BE49-F238E27FC236}">
                <a16:creationId xmlns:a16="http://schemas.microsoft.com/office/drawing/2014/main" id="{47C571F1-0C5A-459D-9539-37A3B7D35141}"/>
              </a:ext>
            </a:extLst>
          </p:cNvPr>
          <p:cNvSpPr/>
          <p:nvPr>
            <p:custDataLst>
              <p:tags r:id="rId30"/>
            </p:custDataLst>
          </p:nvPr>
        </p:nvSpPr>
        <p:spPr>
          <a:xfrm>
            <a:off x="6904906" y="4997128"/>
            <a:ext cx="411045" cy="411045"/>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lnSpcReduction="10000"/>
          </a:bodyPr>
          <a:lstStyle/>
          <a:p>
            <a:pPr algn="ctr"/>
            <a:endParaRPr lang="zh-CN" altLang="en-US" sz="1510">
              <a:sym typeface="Arial" panose="020B0604020202020204" pitchFamily="34" charset="0"/>
            </a:endParaRPr>
          </a:p>
        </p:txBody>
      </p:sp>
      <p:sp>
        <p:nvSpPr>
          <p:cNvPr id="110" name="椭圆 109">
            <a:extLst>
              <a:ext uri="{FF2B5EF4-FFF2-40B4-BE49-F238E27FC236}">
                <a16:creationId xmlns:a16="http://schemas.microsoft.com/office/drawing/2014/main" id="{1A4636D2-1A3A-44A1-A047-B29202139061}"/>
              </a:ext>
            </a:extLst>
          </p:cNvPr>
          <p:cNvSpPr/>
          <p:nvPr>
            <p:custDataLst>
              <p:tags r:id="rId31"/>
            </p:custDataLst>
          </p:nvPr>
        </p:nvSpPr>
        <p:spPr>
          <a:xfrm>
            <a:off x="5981416" y="5788179"/>
            <a:ext cx="147926" cy="147926"/>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11" name="椭圆 110">
            <a:extLst>
              <a:ext uri="{FF2B5EF4-FFF2-40B4-BE49-F238E27FC236}">
                <a16:creationId xmlns:a16="http://schemas.microsoft.com/office/drawing/2014/main" id="{4B39688F-B76F-48DB-AE57-7B376299861B}"/>
              </a:ext>
            </a:extLst>
          </p:cNvPr>
          <p:cNvSpPr/>
          <p:nvPr>
            <p:custDataLst>
              <p:tags r:id="rId32"/>
            </p:custDataLst>
          </p:nvPr>
        </p:nvSpPr>
        <p:spPr>
          <a:xfrm>
            <a:off x="7576007" y="2227574"/>
            <a:ext cx="237190" cy="237190"/>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40000" lnSpcReduction="20000"/>
          </a:bodyPr>
          <a:lstStyle/>
          <a:p>
            <a:pPr algn="ctr"/>
            <a:endParaRPr lang="zh-CN" altLang="en-US" sz="1510">
              <a:sym typeface="Arial" panose="020B0604020202020204" pitchFamily="34" charset="0"/>
            </a:endParaRPr>
          </a:p>
        </p:txBody>
      </p:sp>
      <p:sp>
        <p:nvSpPr>
          <p:cNvPr id="112" name="椭圆 111">
            <a:extLst>
              <a:ext uri="{FF2B5EF4-FFF2-40B4-BE49-F238E27FC236}">
                <a16:creationId xmlns:a16="http://schemas.microsoft.com/office/drawing/2014/main" id="{3CD5B50E-4532-484D-92A5-4C67BF2074D5}"/>
              </a:ext>
            </a:extLst>
          </p:cNvPr>
          <p:cNvSpPr/>
          <p:nvPr>
            <p:custDataLst>
              <p:tags r:id="rId33"/>
            </p:custDataLst>
          </p:nvPr>
        </p:nvSpPr>
        <p:spPr>
          <a:xfrm>
            <a:off x="2740284" y="5504920"/>
            <a:ext cx="426301" cy="426301"/>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lnSpcReduction="10000"/>
          </a:bodyPr>
          <a:lstStyle/>
          <a:p>
            <a:pPr algn="ctr"/>
            <a:endParaRPr lang="zh-CN" altLang="en-US" sz="1510">
              <a:sym typeface="Arial" panose="020B0604020202020204" pitchFamily="34" charset="0"/>
            </a:endParaRPr>
          </a:p>
        </p:txBody>
      </p:sp>
      <p:sp>
        <p:nvSpPr>
          <p:cNvPr id="113" name="椭圆 112">
            <a:extLst>
              <a:ext uri="{FF2B5EF4-FFF2-40B4-BE49-F238E27FC236}">
                <a16:creationId xmlns:a16="http://schemas.microsoft.com/office/drawing/2014/main" id="{EDA32BA7-010B-4561-8E68-5D3BC7CDE612}"/>
              </a:ext>
            </a:extLst>
          </p:cNvPr>
          <p:cNvSpPr/>
          <p:nvPr>
            <p:custDataLst>
              <p:tags r:id="rId34"/>
            </p:custDataLst>
          </p:nvPr>
        </p:nvSpPr>
        <p:spPr>
          <a:xfrm>
            <a:off x="3200642" y="5612534"/>
            <a:ext cx="60071" cy="60071"/>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14" name="椭圆 113">
            <a:extLst>
              <a:ext uri="{FF2B5EF4-FFF2-40B4-BE49-F238E27FC236}">
                <a16:creationId xmlns:a16="http://schemas.microsoft.com/office/drawing/2014/main" id="{7F267DD6-DF95-4551-A3DE-133230122CB1}"/>
              </a:ext>
            </a:extLst>
          </p:cNvPr>
          <p:cNvSpPr/>
          <p:nvPr>
            <p:custDataLst>
              <p:tags r:id="rId35"/>
            </p:custDataLst>
          </p:nvPr>
        </p:nvSpPr>
        <p:spPr>
          <a:xfrm>
            <a:off x="3920765" y="5863736"/>
            <a:ext cx="171876" cy="171876"/>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15" name="椭圆 114">
            <a:extLst>
              <a:ext uri="{FF2B5EF4-FFF2-40B4-BE49-F238E27FC236}">
                <a16:creationId xmlns:a16="http://schemas.microsoft.com/office/drawing/2014/main" id="{94891B22-B569-40C8-BD00-7F18D0B835FA}"/>
              </a:ext>
            </a:extLst>
          </p:cNvPr>
          <p:cNvSpPr/>
          <p:nvPr>
            <p:custDataLst>
              <p:tags r:id="rId36"/>
            </p:custDataLst>
          </p:nvPr>
        </p:nvSpPr>
        <p:spPr>
          <a:xfrm>
            <a:off x="4480819" y="6184057"/>
            <a:ext cx="82277" cy="82277"/>
          </a:xfrm>
          <a:prstGeom prst="ellipse">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16" name="椭圆 115">
            <a:extLst>
              <a:ext uri="{FF2B5EF4-FFF2-40B4-BE49-F238E27FC236}">
                <a16:creationId xmlns:a16="http://schemas.microsoft.com/office/drawing/2014/main" id="{0197BBE8-0F94-4216-AEC6-F0A98925E437}"/>
              </a:ext>
            </a:extLst>
          </p:cNvPr>
          <p:cNvSpPr/>
          <p:nvPr>
            <p:custDataLst>
              <p:tags r:id="rId37"/>
            </p:custDataLst>
          </p:nvPr>
        </p:nvSpPr>
        <p:spPr>
          <a:xfrm>
            <a:off x="5168837" y="6207805"/>
            <a:ext cx="73963" cy="73963"/>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17" name="椭圆 116">
            <a:extLst>
              <a:ext uri="{FF2B5EF4-FFF2-40B4-BE49-F238E27FC236}">
                <a16:creationId xmlns:a16="http://schemas.microsoft.com/office/drawing/2014/main" id="{20C655CC-163B-43BD-B189-61617A18458E}"/>
              </a:ext>
            </a:extLst>
          </p:cNvPr>
          <p:cNvSpPr/>
          <p:nvPr>
            <p:custDataLst>
              <p:tags r:id="rId38"/>
            </p:custDataLst>
          </p:nvPr>
        </p:nvSpPr>
        <p:spPr>
          <a:xfrm>
            <a:off x="9309914" y="5143336"/>
            <a:ext cx="302504" cy="302504"/>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5000" lnSpcReduction="20000"/>
          </a:bodyPr>
          <a:lstStyle/>
          <a:p>
            <a:pPr algn="ctr"/>
            <a:endParaRPr lang="zh-CN" altLang="en-US" sz="1510">
              <a:sym typeface="Arial" panose="020B0604020202020204" pitchFamily="34" charset="0"/>
            </a:endParaRPr>
          </a:p>
        </p:txBody>
      </p:sp>
      <p:cxnSp>
        <p:nvCxnSpPr>
          <p:cNvPr id="119" name="直接连接符 118">
            <a:extLst>
              <a:ext uri="{FF2B5EF4-FFF2-40B4-BE49-F238E27FC236}">
                <a16:creationId xmlns:a16="http://schemas.microsoft.com/office/drawing/2014/main" id="{63DFBC27-B7DB-4EC8-8602-73D6F7EB0593}"/>
              </a:ext>
            </a:extLst>
          </p:cNvPr>
          <p:cNvCxnSpPr/>
          <p:nvPr/>
        </p:nvCxnSpPr>
        <p:spPr>
          <a:xfrm>
            <a:off x="6512573" y="4271441"/>
            <a:ext cx="4559300" cy="0"/>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sp>
        <p:nvSpPr>
          <p:cNvPr id="121" name="文本框 120">
            <a:extLst>
              <a:ext uri="{FF2B5EF4-FFF2-40B4-BE49-F238E27FC236}">
                <a16:creationId xmlns:a16="http://schemas.microsoft.com/office/drawing/2014/main" id="{9168BAFF-E9FD-4497-87AD-F86182137346}"/>
              </a:ext>
            </a:extLst>
          </p:cNvPr>
          <p:cNvSpPr txBox="1"/>
          <p:nvPr/>
        </p:nvSpPr>
        <p:spPr>
          <a:xfrm>
            <a:off x="2774709" y="4694189"/>
            <a:ext cx="3669376" cy="369332"/>
          </a:xfrm>
          <a:prstGeom prst="rect">
            <a:avLst/>
          </a:prstGeom>
          <a:noFill/>
        </p:spPr>
        <p:txBody>
          <a:bodyPr wrap="square" rtlCol="0">
            <a:spAutoFit/>
          </a:bodyPr>
          <a:lstStyle/>
          <a:p>
            <a:r>
              <a:rPr lang="en-US" altLang="zh-CN" dirty="0"/>
              <a:t>1</a:t>
            </a:r>
            <a:r>
              <a:rPr lang="zh-CN" altLang="en-US" dirty="0"/>
              <a:t>、企业用户占多数；</a:t>
            </a:r>
            <a:endParaRPr lang="en-US" altLang="zh-CN" dirty="0"/>
          </a:p>
        </p:txBody>
      </p:sp>
      <p:sp>
        <p:nvSpPr>
          <p:cNvPr id="122" name="椭圆 121">
            <a:extLst>
              <a:ext uri="{FF2B5EF4-FFF2-40B4-BE49-F238E27FC236}">
                <a16:creationId xmlns:a16="http://schemas.microsoft.com/office/drawing/2014/main" id="{D0F1A1EB-C651-4AEC-A79D-03096A4E87C0}"/>
              </a:ext>
            </a:extLst>
          </p:cNvPr>
          <p:cNvSpPr/>
          <p:nvPr>
            <p:custDataLst>
              <p:tags r:id="rId39"/>
            </p:custDataLst>
          </p:nvPr>
        </p:nvSpPr>
        <p:spPr>
          <a:xfrm>
            <a:off x="10058148" y="4648039"/>
            <a:ext cx="1417202" cy="1447956"/>
          </a:xfrm>
          <a:prstGeom prst="ellipse">
            <a:avLst/>
          </a:prstGeom>
          <a:solidFill>
            <a:schemeClr val="accent1">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zh-CN" altLang="en-US" sz="1510" dirty="0">
                <a:sym typeface="Arial" panose="020B0604020202020204" pitchFamily="34" charset="0"/>
              </a:rPr>
              <a:t>团队作业，相对积极性高</a:t>
            </a:r>
          </a:p>
        </p:txBody>
      </p:sp>
      <p:sp>
        <p:nvSpPr>
          <p:cNvPr id="123" name="椭圆 122">
            <a:extLst>
              <a:ext uri="{FF2B5EF4-FFF2-40B4-BE49-F238E27FC236}">
                <a16:creationId xmlns:a16="http://schemas.microsoft.com/office/drawing/2014/main" id="{94EE70EB-6334-4E86-9344-F49E6848B096}"/>
              </a:ext>
            </a:extLst>
          </p:cNvPr>
          <p:cNvSpPr/>
          <p:nvPr>
            <p:custDataLst>
              <p:tags r:id="rId40"/>
            </p:custDataLst>
          </p:nvPr>
        </p:nvSpPr>
        <p:spPr>
          <a:xfrm>
            <a:off x="8285211" y="5404897"/>
            <a:ext cx="1077663" cy="1053020"/>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7500" lnSpcReduction="10000"/>
          </a:bodyPr>
          <a:lstStyle/>
          <a:p>
            <a:pPr algn="ctr"/>
            <a:r>
              <a:rPr lang="zh-CN" altLang="en-US" sz="1510" dirty="0">
                <a:sym typeface="Arial" panose="020B0604020202020204" pitchFamily="34" charset="0"/>
              </a:rPr>
              <a:t>带着问题学习，有互动</a:t>
            </a:r>
          </a:p>
        </p:txBody>
      </p:sp>
      <p:sp>
        <p:nvSpPr>
          <p:cNvPr id="124" name="椭圆 123">
            <a:extLst>
              <a:ext uri="{FF2B5EF4-FFF2-40B4-BE49-F238E27FC236}">
                <a16:creationId xmlns:a16="http://schemas.microsoft.com/office/drawing/2014/main" id="{CFEDF55C-1B56-4045-937C-E9CCFF11EB60}"/>
              </a:ext>
            </a:extLst>
          </p:cNvPr>
          <p:cNvSpPr/>
          <p:nvPr>
            <p:custDataLst>
              <p:tags r:id="rId41"/>
            </p:custDataLst>
          </p:nvPr>
        </p:nvSpPr>
        <p:spPr>
          <a:xfrm>
            <a:off x="7609152" y="4471236"/>
            <a:ext cx="1077663" cy="1049040"/>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7500" lnSpcReduction="20000"/>
          </a:bodyPr>
          <a:lstStyle/>
          <a:p>
            <a:pPr algn="ctr"/>
            <a:r>
              <a:rPr lang="zh-CN" altLang="en-US" sz="1510" dirty="0">
                <a:sym typeface="Arial" panose="020B0604020202020204" pitchFamily="34" charset="0"/>
              </a:rPr>
              <a:t>外部学员</a:t>
            </a:r>
            <a:r>
              <a:rPr lang="en-US" altLang="zh-CN" sz="1510" dirty="0">
                <a:sym typeface="Arial" panose="020B0604020202020204" pitchFamily="34" charset="0"/>
              </a:rPr>
              <a:t>3</a:t>
            </a:r>
            <a:r>
              <a:rPr lang="zh-CN" altLang="en-US" sz="1510" dirty="0">
                <a:sym typeface="Arial" panose="020B0604020202020204" pitchFamily="34" charset="0"/>
              </a:rPr>
              <a:t>天学习守时</a:t>
            </a:r>
          </a:p>
        </p:txBody>
      </p:sp>
    </p:spTree>
    <p:custDataLst>
      <p:tags r:id="rId1"/>
    </p:custDataLst>
    <p:extLst>
      <p:ext uri="{BB962C8B-B14F-4D97-AF65-F5344CB8AC3E}">
        <p14:creationId xmlns:p14="http://schemas.microsoft.com/office/powerpoint/2010/main" val="545778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3" name="矩形 62">
            <a:extLst>
              <a:ext uri="{FF2B5EF4-FFF2-40B4-BE49-F238E27FC236}">
                <a16:creationId xmlns:a16="http://schemas.microsoft.com/office/drawing/2014/main" id="{6F757C7E-38E6-4667-8E6E-047CFE0BE1AA}"/>
              </a:ext>
            </a:extLst>
          </p:cNvPr>
          <p:cNvSpPr/>
          <p:nvPr/>
        </p:nvSpPr>
        <p:spPr>
          <a:xfrm>
            <a:off x="7637000" y="4399141"/>
            <a:ext cx="3669376" cy="1054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文本框 61">
            <a:extLst>
              <a:ext uri="{FF2B5EF4-FFF2-40B4-BE49-F238E27FC236}">
                <a16:creationId xmlns:a16="http://schemas.microsoft.com/office/drawing/2014/main" id="{25A19EB3-79EB-4E13-AB84-AD7E41EADBC5}"/>
              </a:ext>
            </a:extLst>
          </p:cNvPr>
          <p:cNvSpPr txBox="1"/>
          <p:nvPr/>
        </p:nvSpPr>
        <p:spPr>
          <a:xfrm>
            <a:off x="7637000" y="4397818"/>
            <a:ext cx="3669376" cy="923330"/>
          </a:xfrm>
          <a:prstGeom prst="rect">
            <a:avLst/>
          </a:prstGeom>
          <a:noFill/>
        </p:spPr>
        <p:txBody>
          <a:bodyPr wrap="square" rtlCol="0">
            <a:spAutoFit/>
          </a:bodyPr>
          <a:lstStyle/>
          <a:p>
            <a:r>
              <a:rPr lang="zh-CN" altLang="en-US" dirty="0">
                <a:solidFill>
                  <a:schemeClr val="bg1"/>
                </a:solidFill>
              </a:rPr>
              <a:t>线下客户认为课程实用性不够强；</a:t>
            </a:r>
            <a:endParaRPr lang="en-US" altLang="zh-CN" dirty="0">
              <a:solidFill>
                <a:schemeClr val="bg1"/>
              </a:solidFill>
            </a:endParaRPr>
          </a:p>
          <a:p>
            <a:endParaRPr lang="en-US" altLang="zh-CN" dirty="0">
              <a:solidFill>
                <a:schemeClr val="bg1"/>
              </a:solidFill>
            </a:endParaRPr>
          </a:p>
          <a:p>
            <a:r>
              <a:rPr lang="zh-CN" altLang="en-US" dirty="0">
                <a:solidFill>
                  <a:schemeClr val="bg1"/>
                </a:solidFill>
              </a:rPr>
              <a:t>作业环节相对较长，容易产生疲惫</a:t>
            </a:r>
            <a:endParaRPr lang="en-US" altLang="zh-CN" dirty="0">
              <a:solidFill>
                <a:schemeClr val="bg1"/>
              </a:solidFill>
            </a:endParaRPr>
          </a:p>
        </p:txBody>
      </p:sp>
      <p:sp>
        <p:nvSpPr>
          <p:cNvPr id="2" name="矩形 1">
            <a:extLst>
              <a:ext uri="{FF2B5EF4-FFF2-40B4-BE49-F238E27FC236}">
                <a16:creationId xmlns:a16="http://schemas.microsoft.com/office/drawing/2014/main" id="{6414786A-3C2B-4D4F-81CE-530DD2AB972A}"/>
              </a:ext>
            </a:extLst>
          </p:cNvPr>
          <p:cNvSpPr/>
          <p:nvPr/>
        </p:nvSpPr>
        <p:spPr>
          <a:xfrm>
            <a:off x="1412171" y="4373144"/>
            <a:ext cx="3298754" cy="7895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659792" y="1495356"/>
            <a:ext cx="7764732" cy="276999"/>
          </a:xfrm>
          <a:prstGeom prst="rect">
            <a:avLst/>
          </a:prstGeom>
          <a:noFill/>
        </p:spPr>
        <p:txBody>
          <a:bodyPr wrap="square" rtlCol="0">
            <a:spAutoFit/>
          </a:bodyPr>
          <a:lstStyle/>
          <a:p>
            <a:r>
              <a:rPr lang="en-US" altLang="zh-CN" sz="1200" dirty="0"/>
              <a:t>7</a:t>
            </a:r>
            <a:r>
              <a:rPr lang="zh-CN" altLang="en-US" sz="1200" dirty="0"/>
              <a:t>月                                                                                                                                           问题呈现</a:t>
            </a:r>
          </a:p>
        </p:txBody>
      </p:sp>
      <p:cxnSp>
        <p:nvCxnSpPr>
          <p:cNvPr id="20" name="直接连接符 19"/>
          <p:cNvCxnSpPr/>
          <p:nvPr/>
        </p:nvCxnSpPr>
        <p:spPr>
          <a:xfrm>
            <a:off x="669931" y="1843079"/>
            <a:ext cx="5852175" cy="0"/>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sp>
        <p:nvSpPr>
          <p:cNvPr id="25" name="文本框 24"/>
          <p:cNvSpPr txBox="1"/>
          <p:nvPr/>
        </p:nvSpPr>
        <p:spPr>
          <a:xfrm>
            <a:off x="660400" y="3943133"/>
            <a:ext cx="5852173" cy="276999"/>
          </a:xfrm>
          <a:prstGeom prst="rect">
            <a:avLst/>
          </a:prstGeom>
          <a:noFill/>
        </p:spPr>
        <p:txBody>
          <a:bodyPr wrap="square" rtlCol="0">
            <a:spAutoFit/>
          </a:bodyPr>
          <a:lstStyle/>
          <a:p>
            <a:r>
              <a:rPr lang="zh-CN" altLang="en-US" sz="1200" dirty="0"/>
              <a:t>现状</a:t>
            </a:r>
          </a:p>
        </p:txBody>
      </p:sp>
      <p:cxnSp>
        <p:nvCxnSpPr>
          <p:cNvPr id="26" name="直接连接符 25"/>
          <p:cNvCxnSpPr>
            <a:cxnSpLocks/>
          </p:cNvCxnSpPr>
          <p:nvPr/>
        </p:nvCxnSpPr>
        <p:spPr>
          <a:xfrm>
            <a:off x="669931" y="4273363"/>
            <a:ext cx="5852175" cy="0"/>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6959600" y="1843079"/>
            <a:ext cx="4559300" cy="0"/>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sp>
        <p:nvSpPr>
          <p:cNvPr id="48" name="标题 1">
            <a:extLst>
              <a:ext uri="{FF2B5EF4-FFF2-40B4-BE49-F238E27FC236}">
                <a16:creationId xmlns:a16="http://schemas.microsoft.com/office/drawing/2014/main" id="{A063C456-63D9-49D6-A680-AB5AA5CB4C15}"/>
              </a:ext>
            </a:extLst>
          </p:cNvPr>
          <p:cNvSpPr txBox="1">
            <a:spLocks/>
          </p:cNvSpPr>
          <p:nvPr/>
        </p:nvSpPr>
        <p:spPr>
          <a:xfrm>
            <a:off x="660400" y="-1"/>
            <a:ext cx="10858500" cy="1028700"/>
          </a:xfrm>
          <a:prstGeom prst="rect">
            <a:avLst/>
          </a:prstGeom>
        </p:spPr>
        <p:txBody>
          <a:bodyPr vert="horz" lIns="91440" tIns="45720" rIns="91440" bIns="45720" rtlCol="0" anchor="b">
            <a:norm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招生渠道及问题分析（</a:t>
            </a:r>
            <a:r>
              <a:rPr lang="en-US" altLang="zh-CN" sz="2800" b="1" dirty="0"/>
              <a:t>7</a:t>
            </a:r>
            <a:r>
              <a:rPr lang="zh-CN" altLang="en-US" sz="2800" b="1" dirty="0"/>
              <a:t>月）</a:t>
            </a:r>
          </a:p>
        </p:txBody>
      </p:sp>
      <p:sp>
        <p:nvSpPr>
          <p:cNvPr id="54" name="椭圆 53">
            <a:extLst>
              <a:ext uri="{FF2B5EF4-FFF2-40B4-BE49-F238E27FC236}">
                <a16:creationId xmlns:a16="http://schemas.microsoft.com/office/drawing/2014/main" id="{4FC160D5-41A0-4723-82F1-D27D930B8196}"/>
              </a:ext>
            </a:extLst>
          </p:cNvPr>
          <p:cNvSpPr/>
          <p:nvPr>
            <p:custDataLst>
              <p:tags r:id="rId2"/>
            </p:custDataLst>
          </p:nvPr>
        </p:nvSpPr>
        <p:spPr>
          <a:xfrm>
            <a:off x="7751109" y="2779949"/>
            <a:ext cx="303791" cy="303791"/>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5000" lnSpcReduction="20000"/>
          </a:bodyPr>
          <a:lstStyle/>
          <a:p>
            <a:pPr algn="ctr"/>
            <a:endParaRPr lang="zh-CN" altLang="en-US" sz="1510">
              <a:sym typeface="Arial" panose="020B0604020202020204" pitchFamily="34" charset="0"/>
            </a:endParaRPr>
          </a:p>
        </p:txBody>
      </p:sp>
      <p:sp>
        <p:nvSpPr>
          <p:cNvPr id="55" name="椭圆 54">
            <a:extLst>
              <a:ext uri="{FF2B5EF4-FFF2-40B4-BE49-F238E27FC236}">
                <a16:creationId xmlns:a16="http://schemas.microsoft.com/office/drawing/2014/main" id="{BD513C63-C6A4-4F0B-9636-C7C262D41350}"/>
              </a:ext>
            </a:extLst>
          </p:cNvPr>
          <p:cNvSpPr/>
          <p:nvPr>
            <p:custDataLst>
              <p:tags r:id="rId3"/>
            </p:custDataLst>
          </p:nvPr>
        </p:nvSpPr>
        <p:spPr>
          <a:xfrm>
            <a:off x="5027643" y="5404897"/>
            <a:ext cx="303791" cy="303791"/>
          </a:xfrm>
          <a:prstGeom prst="ellipse">
            <a:avLst/>
          </a:prstGeom>
          <a:solidFill>
            <a:schemeClr val="accent1">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5000" lnSpcReduction="20000"/>
          </a:bodyPr>
          <a:lstStyle/>
          <a:p>
            <a:pPr algn="ctr"/>
            <a:endParaRPr lang="zh-CN" altLang="en-US" sz="1510">
              <a:sym typeface="Arial" panose="020B0604020202020204" pitchFamily="34" charset="0"/>
            </a:endParaRPr>
          </a:p>
        </p:txBody>
      </p:sp>
      <p:sp>
        <p:nvSpPr>
          <p:cNvPr id="59" name="椭圆 58">
            <a:extLst>
              <a:ext uri="{FF2B5EF4-FFF2-40B4-BE49-F238E27FC236}">
                <a16:creationId xmlns:a16="http://schemas.microsoft.com/office/drawing/2014/main" id="{B4F99845-252F-4E4E-ADAB-92020DB7D801}"/>
              </a:ext>
            </a:extLst>
          </p:cNvPr>
          <p:cNvSpPr/>
          <p:nvPr>
            <p:custDataLst>
              <p:tags r:id="rId4"/>
            </p:custDataLst>
          </p:nvPr>
        </p:nvSpPr>
        <p:spPr>
          <a:xfrm>
            <a:off x="9691644" y="2162944"/>
            <a:ext cx="151895" cy="151895"/>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60" name="椭圆 59">
            <a:extLst>
              <a:ext uri="{FF2B5EF4-FFF2-40B4-BE49-F238E27FC236}">
                <a16:creationId xmlns:a16="http://schemas.microsoft.com/office/drawing/2014/main" id="{5E702C5B-C14B-46CB-BF39-BE9F33C44DF6}"/>
              </a:ext>
            </a:extLst>
          </p:cNvPr>
          <p:cNvSpPr/>
          <p:nvPr>
            <p:custDataLst>
              <p:tags r:id="rId5"/>
            </p:custDataLst>
          </p:nvPr>
        </p:nvSpPr>
        <p:spPr>
          <a:xfrm>
            <a:off x="8066288" y="2003607"/>
            <a:ext cx="119684" cy="119684"/>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64" name="椭圆 63">
            <a:extLst>
              <a:ext uri="{FF2B5EF4-FFF2-40B4-BE49-F238E27FC236}">
                <a16:creationId xmlns:a16="http://schemas.microsoft.com/office/drawing/2014/main" id="{881CECED-0E34-4CDF-B693-26E7D9B04ABC}"/>
              </a:ext>
            </a:extLst>
          </p:cNvPr>
          <p:cNvSpPr/>
          <p:nvPr>
            <p:custDataLst>
              <p:tags r:id="rId6"/>
            </p:custDataLst>
          </p:nvPr>
        </p:nvSpPr>
        <p:spPr>
          <a:xfrm>
            <a:off x="9599697" y="5736302"/>
            <a:ext cx="389838" cy="389838"/>
          </a:xfrm>
          <a:prstGeom prst="ellipse">
            <a:avLst/>
          </a:prstGeom>
          <a:solidFill>
            <a:schemeClr val="accent1">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7500" lnSpcReduction="10000"/>
          </a:bodyPr>
          <a:lstStyle/>
          <a:p>
            <a:pPr algn="ctr"/>
            <a:endParaRPr lang="zh-CN" altLang="en-US" sz="1510">
              <a:sym typeface="Arial" panose="020B0604020202020204" pitchFamily="34" charset="0"/>
            </a:endParaRPr>
          </a:p>
        </p:txBody>
      </p:sp>
      <p:sp>
        <p:nvSpPr>
          <p:cNvPr id="65" name="椭圆 64">
            <a:extLst>
              <a:ext uri="{FF2B5EF4-FFF2-40B4-BE49-F238E27FC236}">
                <a16:creationId xmlns:a16="http://schemas.microsoft.com/office/drawing/2014/main" id="{CC0732B5-5E73-44E9-B25D-CB3EA53668E0}"/>
              </a:ext>
            </a:extLst>
          </p:cNvPr>
          <p:cNvSpPr/>
          <p:nvPr>
            <p:custDataLst>
              <p:tags r:id="rId7"/>
            </p:custDataLst>
          </p:nvPr>
        </p:nvSpPr>
        <p:spPr>
          <a:xfrm>
            <a:off x="11250541" y="6052280"/>
            <a:ext cx="303791" cy="303791"/>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5000" lnSpcReduction="20000"/>
          </a:bodyPr>
          <a:lstStyle/>
          <a:p>
            <a:pPr algn="ctr"/>
            <a:endParaRPr lang="zh-CN" altLang="en-US" sz="1510">
              <a:sym typeface="Arial" panose="020B0604020202020204" pitchFamily="34" charset="0"/>
            </a:endParaRPr>
          </a:p>
        </p:txBody>
      </p:sp>
      <p:sp>
        <p:nvSpPr>
          <p:cNvPr id="66" name="椭圆 65">
            <a:extLst>
              <a:ext uri="{FF2B5EF4-FFF2-40B4-BE49-F238E27FC236}">
                <a16:creationId xmlns:a16="http://schemas.microsoft.com/office/drawing/2014/main" id="{3FED7931-9257-4616-824E-2B01305C26FF}"/>
              </a:ext>
            </a:extLst>
          </p:cNvPr>
          <p:cNvSpPr/>
          <p:nvPr>
            <p:custDataLst>
              <p:tags r:id="rId8"/>
            </p:custDataLst>
          </p:nvPr>
        </p:nvSpPr>
        <p:spPr>
          <a:xfrm>
            <a:off x="6520554" y="3462741"/>
            <a:ext cx="119684" cy="119684"/>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68" name="椭圆 67">
            <a:extLst>
              <a:ext uri="{FF2B5EF4-FFF2-40B4-BE49-F238E27FC236}">
                <a16:creationId xmlns:a16="http://schemas.microsoft.com/office/drawing/2014/main" id="{49BDE98E-6953-49C1-95E3-B64C39CE8D22}"/>
              </a:ext>
            </a:extLst>
          </p:cNvPr>
          <p:cNvSpPr/>
          <p:nvPr>
            <p:custDataLst>
              <p:tags r:id="rId9"/>
            </p:custDataLst>
          </p:nvPr>
        </p:nvSpPr>
        <p:spPr>
          <a:xfrm>
            <a:off x="7136795" y="3338200"/>
            <a:ext cx="258325" cy="258325"/>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47500" lnSpcReduction="20000"/>
          </a:bodyPr>
          <a:lstStyle/>
          <a:p>
            <a:pPr algn="ctr"/>
            <a:endParaRPr lang="zh-CN" altLang="en-US" sz="1510">
              <a:sym typeface="Arial" panose="020B0604020202020204" pitchFamily="34" charset="0"/>
            </a:endParaRPr>
          </a:p>
        </p:txBody>
      </p:sp>
      <p:sp>
        <p:nvSpPr>
          <p:cNvPr id="77" name="椭圆 76">
            <a:extLst>
              <a:ext uri="{FF2B5EF4-FFF2-40B4-BE49-F238E27FC236}">
                <a16:creationId xmlns:a16="http://schemas.microsoft.com/office/drawing/2014/main" id="{E9A6D74F-3033-4E97-B020-86C658E9D24B}"/>
              </a:ext>
            </a:extLst>
          </p:cNvPr>
          <p:cNvSpPr/>
          <p:nvPr>
            <p:custDataLst>
              <p:tags r:id="rId10"/>
            </p:custDataLst>
          </p:nvPr>
        </p:nvSpPr>
        <p:spPr>
          <a:xfrm>
            <a:off x="9467708" y="2691436"/>
            <a:ext cx="1417202" cy="1447956"/>
          </a:xfrm>
          <a:prstGeom prst="ellipse">
            <a:avLst/>
          </a:prstGeom>
          <a:solidFill>
            <a:schemeClr val="accent1">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zh-CN" altLang="en-US" sz="1510" dirty="0">
                <a:sym typeface="Arial" panose="020B0604020202020204" pitchFamily="34" charset="0"/>
              </a:rPr>
              <a:t>作业环节疲惫</a:t>
            </a:r>
          </a:p>
        </p:txBody>
      </p:sp>
      <p:sp>
        <p:nvSpPr>
          <p:cNvPr id="86" name="椭圆 85">
            <a:extLst>
              <a:ext uri="{FF2B5EF4-FFF2-40B4-BE49-F238E27FC236}">
                <a16:creationId xmlns:a16="http://schemas.microsoft.com/office/drawing/2014/main" id="{8C836E0F-5E62-4662-A374-6A99A9B6F08B}"/>
              </a:ext>
            </a:extLst>
          </p:cNvPr>
          <p:cNvSpPr/>
          <p:nvPr>
            <p:custDataLst>
              <p:tags r:id="rId11"/>
            </p:custDataLst>
          </p:nvPr>
        </p:nvSpPr>
        <p:spPr>
          <a:xfrm>
            <a:off x="8296604" y="2103277"/>
            <a:ext cx="1077663" cy="1053020"/>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7500" lnSpcReduction="10000"/>
          </a:bodyPr>
          <a:lstStyle/>
          <a:p>
            <a:pPr algn="ctr"/>
            <a:r>
              <a:rPr lang="zh-CN" altLang="en-US" sz="1510" dirty="0">
                <a:sym typeface="Arial" panose="020B0604020202020204" pitchFamily="34" charset="0"/>
              </a:rPr>
              <a:t>课程适配性问题</a:t>
            </a:r>
          </a:p>
        </p:txBody>
      </p:sp>
      <p:sp>
        <p:nvSpPr>
          <p:cNvPr id="87" name="椭圆 86">
            <a:extLst>
              <a:ext uri="{FF2B5EF4-FFF2-40B4-BE49-F238E27FC236}">
                <a16:creationId xmlns:a16="http://schemas.microsoft.com/office/drawing/2014/main" id="{01C38E19-2D67-40CD-B71D-2A299237B9D3}"/>
              </a:ext>
            </a:extLst>
          </p:cNvPr>
          <p:cNvSpPr/>
          <p:nvPr>
            <p:custDataLst>
              <p:tags r:id="rId12"/>
            </p:custDataLst>
          </p:nvPr>
        </p:nvSpPr>
        <p:spPr>
          <a:xfrm>
            <a:off x="7395120" y="2573760"/>
            <a:ext cx="60071" cy="60071"/>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94" name="椭圆 93">
            <a:extLst>
              <a:ext uri="{FF2B5EF4-FFF2-40B4-BE49-F238E27FC236}">
                <a16:creationId xmlns:a16="http://schemas.microsoft.com/office/drawing/2014/main" id="{F9C6BAC9-85EF-4A4A-9E0F-5B815DCC1E1A}"/>
              </a:ext>
            </a:extLst>
          </p:cNvPr>
          <p:cNvSpPr/>
          <p:nvPr>
            <p:custDataLst>
              <p:tags r:id="rId13"/>
            </p:custDataLst>
          </p:nvPr>
        </p:nvSpPr>
        <p:spPr>
          <a:xfrm>
            <a:off x="1081808" y="5445840"/>
            <a:ext cx="512220" cy="512220"/>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sz="1510">
              <a:sym typeface="Arial" panose="020B0604020202020204" pitchFamily="34" charset="0"/>
            </a:endParaRPr>
          </a:p>
        </p:txBody>
      </p:sp>
      <p:sp>
        <p:nvSpPr>
          <p:cNvPr id="95" name="椭圆 94">
            <a:extLst>
              <a:ext uri="{FF2B5EF4-FFF2-40B4-BE49-F238E27FC236}">
                <a16:creationId xmlns:a16="http://schemas.microsoft.com/office/drawing/2014/main" id="{585A85D6-0F47-4515-AE8C-3B056F241868}"/>
              </a:ext>
            </a:extLst>
          </p:cNvPr>
          <p:cNvSpPr/>
          <p:nvPr>
            <p:custDataLst>
              <p:tags r:id="rId14"/>
            </p:custDataLst>
          </p:nvPr>
        </p:nvSpPr>
        <p:spPr>
          <a:xfrm>
            <a:off x="7777232" y="3157158"/>
            <a:ext cx="1077663" cy="1049040"/>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5000"/>
          </a:bodyPr>
          <a:lstStyle/>
          <a:p>
            <a:pPr algn="ctr"/>
            <a:r>
              <a:rPr lang="zh-CN" altLang="en-US" sz="1510" dirty="0">
                <a:sym typeface="Arial" panose="020B0604020202020204" pitchFamily="34" charset="0"/>
              </a:rPr>
              <a:t>学员有部分迟到</a:t>
            </a:r>
          </a:p>
        </p:txBody>
      </p:sp>
      <p:sp>
        <p:nvSpPr>
          <p:cNvPr id="97" name="椭圆 96">
            <a:extLst>
              <a:ext uri="{FF2B5EF4-FFF2-40B4-BE49-F238E27FC236}">
                <a16:creationId xmlns:a16="http://schemas.microsoft.com/office/drawing/2014/main" id="{91016657-F7F4-48CA-BA84-C9FC276896F5}"/>
              </a:ext>
            </a:extLst>
          </p:cNvPr>
          <p:cNvSpPr/>
          <p:nvPr>
            <p:custDataLst>
              <p:tags r:id="rId15"/>
            </p:custDataLst>
          </p:nvPr>
        </p:nvSpPr>
        <p:spPr>
          <a:xfrm>
            <a:off x="661659" y="2390817"/>
            <a:ext cx="1290861" cy="129086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zh-CN" altLang="en-US" sz="2015" dirty="0">
                <a:solidFill>
                  <a:schemeClr val="bg1"/>
                </a:solidFill>
                <a:sym typeface="Arial" panose="020B0604020202020204" pitchFamily="34" charset="0"/>
              </a:rPr>
              <a:t>班主任账号</a:t>
            </a:r>
          </a:p>
        </p:txBody>
      </p:sp>
      <p:sp>
        <p:nvSpPr>
          <p:cNvPr id="98" name="椭圆 97">
            <a:extLst>
              <a:ext uri="{FF2B5EF4-FFF2-40B4-BE49-F238E27FC236}">
                <a16:creationId xmlns:a16="http://schemas.microsoft.com/office/drawing/2014/main" id="{508F2540-BED5-45FC-9015-6DE4F600ECEB}"/>
              </a:ext>
            </a:extLst>
          </p:cNvPr>
          <p:cNvSpPr/>
          <p:nvPr>
            <p:custDataLst>
              <p:tags r:id="rId16"/>
            </p:custDataLst>
          </p:nvPr>
        </p:nvSpPr>
        <p:spPr>
          <a:xfrm>
            <a:off x="11402437" y="4016222"/>
            <a:ext cx="258325" cy="258325"/>
          </a:xfrm>
          <a:prstGeom prst="ellipse">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47500" lnSpcReduction="20000"/>
          </a:bodyPr>
          <a:lstStyle/>
          <a:p>
            <a:pPr algn="ctr"/>
            <a:endParaRPr lang="zh-CN" altLang="en-US" sz="1510">
              <a:sym typeface="Arial" panose="020B0604020202020204" pitchFamily="34" charset="0"/>
            </a:endParaRPr>
          </a:p>
        </p:txBody>
      </p:sp>
      <p:sp>
        <p:nvSpPr>
          <p:cNvPr id="99" name="椭圆 98">
            <a:extLst>
              <a:ext uri="{FF2B5EF4-FFF2-40B4-BE49-F238E27FC236}">
                <a16:creationId xmlns:a16="http://schemas.microsoft.com/office/drawing/2014/main" id="{E505EF70-EFDA-4141-9AEA-7B81964ADB10}"/>
              </a:ext>
            </a:extLst>
          </p:cNvPr>
          <p:cNvSpPr/>
          <p:nvPr>
            <p:custDataLst>
              <p:tags r:id="rId17"/>
            </p:custDataLst>
          </p:nvPr>
        </p:nvSpPr>
        <p:spPr>
          <a:xfrm>
            <a:off x="6983453" y="4334103"/>
            <a:ext cx="75948" cy="75948"/>
          </a:xfrm>
          <a:prstGeom prst="ellipse">
            <a:avLst/>
          </a:prstGeom>
          <a:solidFill>
            <a:schemeClr val="accent1">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00" name="椭圆 99">
            <a:extLst>
              <a:ext uri="{FF2B5EF4-FFF2-40B4-BE49-F238E27FC236}">
                <a16:creationId xmlns:a16="http://schemas.microsoft.com/office/drawing/2014/main" id="{B8BE6B09-3E5C-4B16-960C-1C22E3657544}"/>
              </a:ext>
            </a:extLst>
          </p:cNvPr>
          <p:cNvSpPr/>
          <p:nvPr>
            <p:custDataLst>
              <p:tags r:id="rId18"/>
            </p:custDataLst>
          </p:nvPr>
        </p:nvSpPr>
        <p:spPr>
          <a:xfrm>
            <a:off x="5974414" y="4554379"/>
            <a:ext cx="405055" cy="405055"/>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lnSpcReduction="10000"/>
          </a:bodyPr>
          <a:lstStyle/>
          <a:p>
            <a:pPr algn="ctr"/>
            <a:endParaRPr lang="zh-CN" altLang="en-US" sz="1510">
              <a:sym typeface="Arial" panose="020B0604020202020204" pitchFamily="34" charset="0"/>
            </a:endParaRPr>
          </a:p>
        </p:txBody>
      </p:sp>
      <p:sp>
        <p:nvSpPr>
          <p:cNvPr id="101" name="椭圆 100">
            <a:extLst>
              <a:ext uri="{FF2B5EF4-FFF2-40B4-BE49-F238E27FC236}">
                <a16:creationId xmlns:a16="http://schemas.microsoft.com/office/drawing/2014/main" id="{FC9557D0-8D08-4971-9E23-754D828CE0F8}"/>
              </a:ext>
            </a:extLst>
          </p:cNvPr>
          <p:cNvSpPr/>
          <p:nvPr>
            <p:custDataLst>
              <p:tags r:id="rId19"/>
            </p:custDataLst>
          </p:nvPr>
        </p:nvSpPr>
        <p:spPr>
          <a:xfrm>
            <a:off x="4016571" y="5305743"/>
            <a:ext cx="90813" cy="90813"/>
          </a:xfrm>
          <a:prstGeom prst="ellipse">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02" name="椭圆 101">
            <a:extLst>
              <a:ext uri="{FF2B5EF4-FFF2-40B4-BE49-F238E27FC236}">
                <a16:creationId xmlns:a16="http://schemas.microsoft.com/office/drawing/2014/main" id="{D889BE13-4BC5-4606-AA29-27A3008F5B2D}"/>
              </a:ext>
            </a:extLst>
          </p:cNvPr>
          <p:cNvSpPr/>
          <p:nvPr>
            <p:custDataLst>
              <p:tags r:id="rId20"/>
            </p:custDataLst>
          </p:nvPr>
        </p:nvSpPr>
        <p:spPr>
          <a:xfrm>
            <a:off x="4252349" y="6206491"/>
            <a:ext cx="119684" cy="119684"/>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03" name="椭圆 102">
            <a:extLst>
              <a:ext uri="{FF2B5EF4-FFF2-40B4-BE49-F238E27FC236}">
                <a16:creationId xmlns:a16="http://schemas.microsoft.com/office/drawing/2014/main" id="{4BAB76F9-3CA1-4C93-853F-F492E444A943}"/>
              </a:ext>
            </a:extLst>
          </p:cNvPr>
          <p:cNvSpPr/>
          <p:nvPr>
            <p:custDataLst>
              <p:tags r:id="rId21"/>
            </p:custDataLst>
          </p:nvPr>
        </p:nvSpPr>
        <p:spPr>
          <a:xfrm>
            <a:off x="4587502" y="6283471"/>
            <a:ext cx="67509" cy="67509"/>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04" name="椭圆 103">
            <a:extLst>
              <a:ext uri="{FF2B5EF4-FFF2-40B4-BE49-F238E27FC236}">
                <a16:creationId xmlns:a16="http://schemas.microsoft.com/office/drawing/2014/main" id="{962D2B27-656E-4DBE-AAEA-689BE1B089B0}"/>
              </a:ext>
            </a:extLst>
          </p:cNvPr>
          <p:cNvSpPr/>
          <p:nvPr>
            <p:custDataLst>
              <p:tags r:id="rId22"/>
            </p:custDataLst>
          </p:nvPr>
        </p:nvSpPr>
        <p:spPr>
          <a:xfrm>
            <a:off x="11475350" y="3179812"/>
            <a:ext cx="219405" cy="219405"/>
          </a:xfrm>
          <a:prstGeom prst="ellipse">
            <a:avLst/>
          </a:prstGeom>
          <a:solidFill>
            <a:schemeClr val="accent1">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32500" lnSpcReduction="20000"/>
          </a:bodyPr>
          <a:lstStyle/>
          <a:p>
            <a:pPr algn="ctr"/>
            <a:endParaRPr lang="zh-CN" altLang="en-US" sz="1510">
              <a:sym typeface="Arial" panose="020B0604020202020204" pitchFamily="34" charset="0"/>
            </a:endParaRPr>
          </a:p>
        </p:txBody>
      </p:sp>
      <p:sp>
        <p:nvSpPr>
          <p:cNvPr id="105" name="椭圆 104">
            <a:extLst>
              <a:ext uri="{FF2B5EF4-FFF2-40B4-BE49-F238E27FC236}">
                <a16:creationId xmlns:a16="http://schemas.microsoft.com/office/drawing/2014/main" id="{19D29937-E0D7-450F-8EC1-2164BD7DAE46}"/>
              </a:ext>
            </a:extLst>
          </p:cNvPr>
          <p:cNvSpPr/>
          <p:nvPr>
            <p:custDataLst>
              <p:tags r:id="rId23"/>
            </p:custDataLst>
          </p:nvPr>
        </p:nvSpPr>
        <p:spPr>
          <a:xfrm>
            <a:off x="11603595" y="3596525"/>
            <a:ext cx="303791" cy="303791"/>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5000" lnSpcReduction="20000"/>
          </a:bodyPr>
          <a:lstStyle/>
          <a:p>
            <a:pPr algn="ctr"/>
            <a:endParaRPr lang="zh-CN" altLang="en-US" sz="1510">
              <a:sym typeface="Arial" panose="020B0604020202020204" pitchFamily="34" charset="0"/>
            </a:endParaRPr>
          </a:p>
        </p:txBody>
      </p:sp>
      <p:sp>
        <p:nvSpPr>
          <p:cNvPr id="106" name="椭圆 105">
            <a:extLst>
              <a:ext uri="{FF2B5EF4-FFF2-40B4-BE49-F238E27FC236}">
                <a16:creationId xmlns:a16="http://schemas.microsoft.com/office/drawing/2014/main" id="{2DFF7FF3-423E-44D9-BB4D-00746370B36E}"/>
              </a:ext>
            </a:extLst>
          </p:cNvPr>
          <p:cNvSpPr/>
          <p:nvPr>
            <p:custDataLst>
              <p:tags r:id="rId24"/>
            </p:custDataLst>
          </p:nvPr>
        </p:nvSpPr>
        <p:spPr>
          <a:xfrm>
            <a:off x="11134500" y="2555454"/>
            <a:ext cx="171876" cy="171876"/>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07" name="椭圆 106">
            <a:extLst>
              <a:ext uri="{FF2B5EF4-FFF2-40B4-BE49-F238E27FC236}">
                <a16:creationId xmlns:a16="http://schemas.microsoft.com/office/drawing/2014/main" id="{F9BB9324-10CC-4E39-9A9B-2310F69E3D45}"/>
              </a:ext>
            </a:extLst>
          </p:cNvPr>
          <p:cNvSpPr/>
          <p:nvPr>
            <p:custDataLst>
              <p:tags r:id="rId25"/>
            </p:custDataLst>
          </p:nvPr>
        </p:nvSpPr>
        <p:spPr>
          <a:xfrm>
            <a:off x="7346305" y="5720070"/>
            <a:ext cx="352314" cy="352314"/>
          </a:xfrm>
          <a:prstGeom prst="ellipse">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0000" lnSpcReduction="20000"/>
          </a:bodyPr>
          <a:lstStyle/>
          <a:p>
            <a:pPr algn="ctr"/>
            <a:endParaRPr lang="zh-CN" altLang="en-US" sz="1510">
              <a:sym typeface="Arial" panose="020B0604020202020204" pitchFamily="34" charset="0"/>
            </a:endParaRPr>
          </a:p>
        </p:txBody>
      </p:sp>
      <p:sp>
        <p:nvSpPr>
          <p:cNvPr id="108" name="椭圆 107">
            <a:extLst>
              <a:ext uri="{FF2B5EF4-FFF2-40B4-BE49-F238E27FC236}">
                <a16:creationId xmlns:a16="http://schemas.microsoft.com/office/drawing/2014/main" id="{613BCCE4-3EFE-428C-8F7B-EC6FAE9431B9}"/>
              </a:ext>
            </a:extLst>
          </p:cNvPr>
          <p:cNvSpPr/>
          <p:nvPr>
            <p:custDataLst>
              <p:tags r:id="rId26"/>
            </p:custDataLst>
          </p:nvPr>
        </p:nvSpPr>
        <p:spPr>
          <a:xfrm>
            <a:off x="5527175" y="5000452"/>
            <a:ext cx="303791" cy="303791"/>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5000" lnSpcReduction="20000"/>
          </a:bodyPr>
          <a:lstStyle/>
          <a:p>
            <a:pPr algn="ctr"/>
            <a:endParaRPr lang="zh-CN" altLang="en-US" sz="1510">
              <a:sym typeface="Arial" panose="020B0604020202020204" pitchFamily="34" charset="0"/>
            </a:endParaRPr>
          </a:p>
        </p:txBody>
      </p:sp>
      <p:sp>
        <p:nvSpPr>
          <p:cNvPr id="109" name="椭圆 108">
            <a:extLst>
              <a:ext uri="{FF2B5EF4-FFF2-40B4-BE49-F238E27FC236}">
                <a16:creationId xmlns:a16="http://schemas.microsoft.com/office/drawing/2014/main" id="{47C571F1-0C5A-459D-9539-37A3B7D35141}"/>
              </a:ext>
            </a:extLst>
          </p:cNvPr>
          <p:cNvSpPr/>
          <p:nvPr>
            <p:custDataLst>
              <p:tags r:id="rId27"/>
            </p:custDataLst>
          </p:nvPr>
        </p:nvSpPr>
        <p:spPr>
          <a:xfrm>
            <a:off x="6904906" y="4997128"/>
            <a:ext cx="411045" cy="411045"/>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lnSpcReduction="10000"/>
          </a:bodyPr>
          <a:lstStyle/>
          <a:p>
            <a:pPr algn="ctr"/>
            <a:endParaRPr lang="zh-CN" altLang="en-US" sz="1510">
              <a:sym typeface="Arial" panose="020B0604020202020204" pitchFamily="34" charset="0"/>
            </a:endParaRPr>
          </a:p>
        </p:txBody>
      </p:sp>
      <p:sp>
        <p:nvSpPr>
          <p:cNvPr id="110" name="椭圆 109">
            <a:extLst>
              <a:ext uri="{FF2B5EF4-FFF2-40B4-BE49-F238E27FC236}">
                <a16:creationId xmlns:a16="http://schemas.microsoft.com/office/drawing/2014/main" id="{1A4636D2-1A3A-44A1-A047-B29202139061}"/>
              </a:ext>
            </a:extLst>
          </p:cNvPr>
          <p:cNvSpPr/>
          <p:nvPr>
            <p:custDataLst>
              <p:tags r:id="rId28"/>
            </p:custDataLst>
          </p:nvPr>
        </p:nvSpPr>
        <p:spPr>
          <a:xfrm>
            <a:off x="5981416" y="5788179"/>
            <a:ext cx="147926" cy="147926"/>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11" name="椭圆 110">
            <a:extLst>
              <a:ext uri="{FF2B5EF4-FFF2-40B4-BE49-F238E27FC236}">
                <a16:creationId xmlns:a16="http://schemas.microsoft.com/office/drawing/2014/main" id="{4B39688F-B76F-48DB-AE57-7B376299861B}"/>
              </a:ext>
            </a:extLst>
          </p:cNvPr>
          <p:cNvSpPr/>
          <p:nvPr>
            <p:custDataLst>
              <p:tags r:id="rId29"/>
            </p:custDataLst>
          </p:nvPr>
        </p:nvSpPr>
        <p:spPr>
          <a:xfrm>
            <a:off x="7576007" y="2227574"/>
            <a:ext cx="237190" cy="237190"/>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40000" lnSpcReduction="20000"/>
          </a:bodyPr>
          <a:lstStyle/>
          <a:p>
            <a:pPr algn="ctr"/>
            <a:endParaRPr lang="zh-CN" altLang="en-US" sz="1510">
              <a:sym typeface="Arial" panose="020B0604020202020204" pitchFamily="34" charset="0"/>
            </a:endParaRPr>
          </a:p>
        </p:txBody>
      </p:sp>
      <p:sp>
        <p:nvSpPr>
          <p:cNvPr id="112" name="椭圆 111">
            <a:extLst>
              <a:ext uri="{FF2B5EF4-FFF2-40B4-BE49-F238E27FC236}">
                <a16:creationId xmlns:a16="http://schemas.microsoft.com/office/drawing/2014/main" id="{3CD5B50E-4532-484D-92A5-4C67BF2074D5}"/>
              </a:ext>
            </a:extLst>
          </p:cNvPr>
          <p:cNvSpPr/>
          <p:nvPr>
            <p:custDataLst>
              <p:tags r:id="rId30"/>
            </p:custDataLst>
          </p:nvPr>
        </p:nvSpPr>
        <p:spPr>
          <a:xfrm>
            <a:off x="2740284" y="5504920"/>
            <a:ext cx="426301" cy="426301"/>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lnSpcReduction="10000"/>
          </a:bodyPr>
          <a:lstStyle/>
          <a:p>
            <a:pPr algn="ctr"/>
            <a:endParaRPr lang="zh-CN" altLang="en-US" sz="1510">
              <a:sym typeface="Arial" panose="020B0604020202020204" pitchFamily="34" charset="0"/>
            </a:endParaRPr>
          </a:p>
        </p:txBody>
      </p:sp>
      <p:sp>
        <p:nvSpPr>
          <p:cNvPr id="113" name="椭圆 112">
            <a:extLst>
              <a:ext uri="{FF2B5EF4-FFF2-40B4-BE49-F238E27FC236}">
                <a16:creationId xmlns:a16="http://schemas.microsoft.com/office/drawing/2014/main" id="{EDA32BA7-010B-4561-8E68-5D3BC7CDE612}"/>
              </a:ext>
            </a:extLst>
          </p:cNvPr>
          <p:cNvSpPr/>
          <p:nvPr>
            <p:custDataLst>
              <p:tags r:id="rId31"/>
            </p:custDataLst>
          </p:nvPr>
        </p:nvSpPr>
        <p:spPr>
          <a:xfrm>
            <a:off x="3200642" y="5612534"/>
            <a:ext cx="60071" cy="60071"/>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14" name="椭圆 113">
            <a:extLst>
              <a:ext uri="{FF2B5EF4-FFF2-40B4-BE49-F238E27FC236}">
                <a16:creationId xmlns:a16="http://schemas.microsoft.com/office/drawing/2014/main" id="{7F267DD6-DF95-4551-A3DE-133230122CB1}"/>
              </a:ext>
            </a:extLst>
          </p:cNvPr>
          <p:cNvSpPr/>
          <p:nvPr>
            <p:custDataLst>
              <p:tags r:id="rId32"/>
            </p:custDataLst>
          </p:nvPr>
        </p:nvSpPr>
        <p:spPr>
          <a:xfrm>
            <a:off x="3920765" y="5863736"/>
            <a:ext cx="171876" cy="171876"/>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15" name="椭圆 114">
            <a:extLst>
              <a:ext uri="{FF2B5EF4-FFF2-40B4-BE49-F238E27FC236}">
                <a16:creationId xmlns:a16="http://schemas.microsoft.com/office/drawing/2014/main" id="{94891B22-B569-40C8-BD00-7F18D0B835FA}"/>
              </a:ext>
            </a:extLst>
          </p:cNvPr>
          <p:cNvSpPr/>
          <p:nvPr>
            <p:custDataLst>
              <p:tags r:id="rId33"/>
            </p:custDataLst>
          </p:nvPr>
        </p:nvSpPr>
        <p:spPr>
          <a:xfrm>
            <a:off x="4480819" y="6184057"/>
            <a:ext cx="82277" cy="82277"/>
          </a:xfrm>
          <a:prstGeom prst="ellipse">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16" name="椭圆 115">
            <a:extLst>
              <a:ext uri="{FF2B5EF4-FFF2-40B4-BE49-F238E27FC236}">
                <a16:creationId xmlns:a16="http://schemas.microsoft.com/office/drawing/2014/main" id="{0197BBE8-0F94-4216-AEC6-F0A98925E437}"/>
              </a:ext>
            </a:extLst>
          </p:cNvPr>
          <p:cNvSpPr/>
          <p:nvPr>
            <p:custDataLst>
              <p:tags r:id="rId34"/>
            </p:custDataLst>
          </p:nvPr>
        </p:nvSpPr>
        <p:spPr>
          <a:xfrm>
            <a:off x="5168837" y="6207805"/>
            <a:ext cx="73963" cy="73963"/>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sz="1510">
              <a:sym typeface="Arial" panose="020B0604020202020204" pitchFamily="34" charset="0"/>
            </a:endParaRPr>
          </a:p>
        </p:txBody>
      </p:sp>
      <p:sp>
        <p:nvSpPr>
          <p:cNvPr id="117" name="椭圆 116">
            <a:extLst>
              <a:ext uri="{FF2B5EF4-FFF2-40B4-BE49-F238E27FC236}">
                <a16:creationId xmlns:a16="http://schemas.microsoft.com/office/drawing/2014/main" id="{20C655CC-163B-43BD-B189-61617A18458E}"/>
              </a:ext>
            </a:extLst>
          </p:cNvPr>
          <p:cNvSpPr/>
          <p:nvPr>
            <p:custDataLst>
              <p:tags r:id="rId35"/>
            </p:custDataLst>
          </p:nvPr>
        </p:nvSpPr>
        <p:spPr>
          <a:xfrm>
            <a:off x="8978025" y="5752548"/>
            <a:ext cx="302504" cy="302504"/>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5000" lnSpcReduction="20000"/>
          </a:bodyPr>
          <a:lstStyle/>
          <a:p>
            <a:pPr algn="ctr"/>
            <a:endParaRPr lang="zh-CN" altLang="en-US" sz="1510">
              <a:sym typeface="Arial" panose="020B0604020202020204" pitchFamily="34" charset="0"/>
            </a:endParaRPr>
          </a:p>
        </p:txBody>
      </p:sp>
      <p:cxnSp>
        <p:nvCxnSpPr>
          <p:cNvPr id="119" name="直接连接符 118">
            <a:extLst>
              <a:ext uri="{FF2B5EF4-FFF2-40B4-BE49-F238E27FC236}">
                <a16:creationId xmlns:a16="http://schemas.microsoft.com/office/drawing/2014/main" id="{63DFBC27-B7DB-4EC8-8602-73D6F7EB0593}"/>
              </a:ext>
            </a:extLst>
          </p:cNvPr>
          <p:cNvCxnSpPr/>
          <p:nvPr/>
        </p:nvCxnSpPr>
        <p:spPr>
          <a:xfrm>
            <a:off x="6512573" y="4271441"/>
            <a:ext cx="4559300" cy="0"/>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sp>
        <p:nvSpPr>
          <p:cNvPr id="121" name="文本框 120">
            <a:extLst>
              <a:ext uri="{FF2B5EF4-FFF2-40B4-BE49-F238E27FC236}">
                <a16:creationId xmlns:a16="http://schemas.microsoft.com/office/drawing/2014/main" id="{9168BAFF-E9FD-4497-87AD-F86182137346}"/>
              </a:ext>
            </a:extLst>
          </p:cNvPr>
          <p:cNvSpPr txBox="1"/>
          <p:nvPr/>
        </p:nvSpPr>
        <p:spPr>
          <a:xfrm>
            <a:off x="1885789" y="4442739"/>
            <a:ext cx="3669376" cy="646331"/>
          </a:xfrm>
          <a:prstGeom prst="rect">
            <a:avLst/>
          </a:prstGeom>
          <a:noFill/>
        </p:spPr>
        <p:txBody>
          <a:bodyPr wrap="square" rtlCol="0">
            <a:spAutoFit/>
          </a:bodyPr>
          <a:lstStyle/>
          <a:p>
            <a:r>
              <a:rPr lang="zh-CN" altLang="en-US" dirty="0">
                <a:solidFill>
                  <a:schemeClr val="bg1"/>
                </a:solidFill>
              </a:rPr>
              <a:t>企业用户占多数；</a:t>
            </a:r>
            <a:endParaRPr lang="en-US" altLang="zh-CN" dirty="0">
              <a:solidFill>
                <a:schemeClr val="bg1"/>
              </a:solidFill>
            </a:endParaRPr>
          </a:p>
          <a:p>
            <a:r>
              <a:rPr lang="zh-CN" altLang="en-US" dirty="0">
                <a:solidFill>
                  <a:schemeClr val="bg1"/>
                </a:solidFill>
              </a:rPr>
              <a:t>学习的客户质量有增长</a:t>
            </a:r>
            <a:endParaRPr lang="en-US" altLang="zh-CN" dirty="0">
              <a:solidFill>
                <a:schemeClr val="bg1"/>
              </a:solidFill>
            </a:endParaRPr>
          </a:p>
        </p:txBody>
      </p:sp>
      <p:sp>
        <p:nvSpPr>
          <p:cNvPr id="52" name="加号 51">
            <a:extLst>
              <a:ext uri="{FF2B5EF4-FFF2-40B4-BE49-F238E27FC236}">
                <a16:creationId xmlns:a16="http://schemas.microsoft.com/office/drawing/2014/main" id="{919DF6AA-DC8F-48EA-8679-763EE3923282}"/>
              </a:ext>
            </a:extLst>
          </p:cNvPr>
          <p:cNvSpPr/>
          <p:nvPr/>
        </p:nvSpPr>
        <p:spPr>
          <a:xfrm>
            <a:off x="2098086" y="2587826"/>
            <a:ext cx="904403" cy="902898"/>
          </a:xfrm>
          <a:prstGeom prst="mathPlus">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53" name="椭圆 52">
            <a:extLst>
              <a:ext uri="{FF2B5EF4-FFF2-40B4-BE49-F238E27FC236}">
                <a16:creationId xmlns:a16="http://schemas.microsoft.com/office/drawing/2014/main" id="{AC43FCFF-ED2B-440D-9551-4E25CAB8E0B9}"/>
              </a:ext>
            </a:extLst>
          </p:cNvPr>
          <p:cNvSpPr/>
          <p:nvPr>
            <p:custDataLst>
              <p:tags r:id="rId36"/>
            </p:custDataLst>
          </p:nvPr>
        </p:nvSpPr>
        <p:spPr>
          <a:xfrm>
            <a:off x="5245464" y="2458397"/>
            <a:ext cx="1290861" cy="129086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lnSpcReduction="10000"/>
          </a:bodyPr>
          <a:lstStyle/>
          <a:p>
            <a:pPr algn="ctr"/>
            <a:r>
              <a:rPr lang="zh-CN" altLang="en-US" sz="2015" dirty="0">
                <a:solidFill>
                  <a:schemeClr val="bg1"/>
                </a:solidFill>
                <a:sym typeface="Arial" panose="020B0604020202020204" pitchFamily="34" charset="0"/>
              </a:rPr>
              <a:t>流星叔个人资源</a:t>
            </a:r>
          </a:p>
        </p:txBody>
      </p:sp>
      <p:sp>
        <p:nvSpPr>
          <p:cNvPr id="57" name="椭圆 56">
            <a:extLst>
              <a:ext uri="{FF2B5EF4-FFF2-40B4-BE49-F238E27FC236}">
                <a16:creationId xmlns:a16="http://schemas.microsoft.com/office/drawing/2014/main" id="{193375B7-4219-4E2D-B507-5F7505E12E0B}"/>
              </a:ext>
            </a:extLst>
          </p:cNvPr>
          <p:cNvSpPr/>
          <p:nvPr>
            <p:custDataLst>
              <p:tags r:id="rId37"/>
            </p:custDataLst>
          </p:nvPr>
        </p:nvSpPr>
        <p:spPr>
          <a:xfrm>
            <a:off x="10283440" y="2192750"/>
            <a:ext cx="411045" cy="411045"/>
          </a:xfrm>
          <a:prstGeom prst="ellipse">
            <a:avLst/>
          </a:prstGeom>
          <a:solidFill>
            <a:schemeClr val="accent2">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lnSpcReduction="10000"/>
          </a:bodyPr>
          <a:lstStyle/>
          <a:p>
            <a:pPr algn="ctr"/>
            <a:endParaRPr lang="zh-CN" altLang="en-US" sz="1510">
              <a:sym typeface="Arial" panose="020B0604020202020204" pitchFamily="34" charset="0"/>
            </a:endParaRPr>
          </a:p>
        </p:txBody>
      </p:sp>
      <p:sp>
        <p:nvSpPr>
          <p:cNvPr id="58" name="椭圆 57">
            <a:extLst>
              <a:ext uri="{FF2B5EF4-FFF2-40B4-BE49-F238E27FC236}">
                <a16:creationId xmlns:a16="http://schemas.microsoft.com/office/drawing/2014/main" id="{D88B29EF-9905-4366-93E0-E0CEC07A4E6D}"/>
              </a:ext>
            </a:extLst>
          </p:cNvPr>
          <p:cNvSpPr/>
          <p:nvPr>
            <p:custDataLst>
              <p:tags r:id="rId38"/>
            </p:custDataLst>
          </p:nvPr>
        </p:nvSpPr>
        <p:spPr>
          <a:xfrm>
            <a:off x="8375596" y="5722358"/>
            <a:ext cx="352314" cy="352314"/>
          </a:xfrm>
          <a:prstGeom prst="ellipse">
            <a:avLst/>
          </a:prstGeom>
          <a:solidFill>
            <a:schemeClr val="accent1">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0000" lnSpcReduction="20000"/>
          </a:bodyPr>
          <a:lstStyle/>
          <a:p>
            <a:pPr algn="ctr"/>
            <a:endParaRPr lang="zh-CN" altLang="en-US" sz="1510">
              <a:sym typeface="Arial" panose="020B0604020202020204" pitchFamily="34" charset="0"/>
            </a:endParaRPr>
          </a:p>
        </p:txBody>
      </p:sp>
      <p:sp>
        <p:nvSpPr>
          <p:cNvPr id="61" name="椭圆 60">
            <a:extLst>
              <a:ext uri="{FF2B5EF4-FFF2-40B4-BE49-F238E27FC236}">
                <a16:creationId xmlns:a16="http://schemas.microsoft.com/office/drawing/2014/main" id="{4DBBC026-8C48-4638-A20A-F61D63DD1905}"/>
              </a:ext>
            </a:extLst>
          </p:cNvPr>
          <p:cNvSpPr/>
          <p:nvPr>
            <p:custDataLst>
              <p:tags r:id="rId39"/>
            </p:custDataLst>
          </p:nvPr>
        </p:nvSpPr>
        <p:spPr>
          <a:xfrm>
            <a:off x="10434069" y="6126140"/>
            <a:ext cx="389838" cy="389838"/>
          </a:xfrm>
          <a:prstGeom prst="ellipse">
            <a:avLst/>
          </a:prstGeom>
          <a:solidFill>
            <a:schemeClr val="accent1">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7500" lnSpcReduction="10000"/>
          </a:bodyPr>
          <a:lstStyle/>
          <a:p>
            <a:pPr algn="ctr"/>
            <a:endParaRPr lang="zh-CN" altLang="en-US" sz="1510">
              <a:sym typeface="Arial" panose="020B0604020202020204" pitchFamily="34" charset="0"/>
            </a:endParaRPr>
          </a:p>
        </p:txBody>
      </p:sp>
      <p:sp>
        <p:nvSpPr>
          <p:cNvPr id="56" name="加号 55">
            <a:extLst>
              <a:ext uri="{FF2B5EF4-FFF2-40B4-BE49-F238E27FC236}">
                <a16:creationId xmlns:a16="http://schemas.microsoft.com/office/drawing/2014/main" id="{28C94776-E464-47C7-AFB7-73875292D5C7}"/>
              </a:ext>
            </a:extLst>
          </p:cNvPr>
          <p:cNvSpPr/>
          <p:nvPr/>
        </p:nvSpPr>
        <p:spPr>
          <a:xfrm>
            <a:off x="4344679" y="2619685"/>
            <a:ext cx="904403" cy="902898"/>
          </a:xfrm>
          <a:prstGeom prst="mathPlus">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9" name="椭圆 68">
            <a:extLst>
              <a:ext uri="{FF2B5EF4-FFF2-40B4-BE49-F238E27FC236}">
                <a16:creationId xmlns:a16="http://schemas.microsoft.com/office/drawing/2014/main" id="{78D52211-214C-49C0-BC03-97F63A34BC55}"/>
              </a:ext>
            </a:extLst>
          </p:cNvPr>
          <p:cNvSpPr/>
          <p:nvPr>
            <p:custDataLst>
              <p:tags r:id="rId40"/>
            </p:custDataLst>
          </p:nvPr>
        </p:nvSpPr>
        <p:spPr>
          <a:xfrm>
            <a:off x="2992202" y="2418682"/>
            <a:ext cx="1290861" cy="129086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p>
            <a:pPr algn="ctr"/>
            <a:r>
              <a:rPr lang="zh-CN" altLang="en-US" sz="2015" dirty="0">
                <a:solidFill>
                  <a:schemeClr val="bg1"/>
                </a:solidFill>
                <a:sym typeface="Arial" panose="020B0604020202020204" pitchFamily="34" charset="0"/>
              </a:rPr>
              <a:t>内部员工介绍</a:t>
            </a:r>
          </a:p>
        </p:txBody>
      </p:sp>
    </p:spTree>
    <p:custDataLst>
      <p:tags r:id="rId1"/>
    </p:custDataLst>
    <p:extLst>
      <p:ext uri="{BB962C8B-B14F-4D97-AF65-F5344CB8AC3E}">
        <p14:creationId xmlns:p14="http://schemas.microsoft.com/office/powerpoint/2010/main" val="776178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8" name="标题 1">
            <a:extLst>
              <a:ext uri="{FF2B5EF4-FFF2-40B4-BE49-F238E27FC236}">
                <a16:creationId xmlns:a16="http://schemas.microsoft.com/office/drawing/2014/main" id="{A063C456-63D9-49D6-A680-AB5AA5CB4C15}"/>
              </a:ext>
            </a:extLst>
          </p:cNvPr>
          <p:cNvSpPr txBox="1">
            <a:spLocks/>
          </p:cNvSpPr>
          <p:nvPr/>
        </p:nvSpPr>
        <p:spPr>
          <a:xfrm>
            <a:off x="660400" y="-1"/>
            <a:ext cx="10858500" cy="1028700"/>
          </a:xfrm>
          <a:prstGeom prst="rect">
            <a:avLst/>
          </a:prstGeom>
        </p:spPr>
        <p:txBody>
          <a:bodyPr vert="horz" lIns="91440" tIns="45720" rIns="91440" bIns="45720" rtlCol="0" anchor="b">
            <a:norm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未来的机会</a:t>
            </a:r>
          </a:p>
        </p:txBody>
      </p:sp>
      <p:graphicFrame>
        <p:nvGraphicFramePr>
          <p:cNvPr id="4" name="图示 3">
            <a:extLst>
              <a:ext uri="{FF2B5EF4-FFF2-40B4-BE49-F238E27FC236}">
                <a16:creationId xmlns:a16="http://schemas.microsoft.com/office/drawing/2014/main" id="{E95A520D-367F-412F-8D0D-C9FDD1E15E0A}"/>
              </a:ext>
            </a:extLst>
          </p:cNvPr>
          <p:cNvGraphicFramePr/>
          <p:nvPr>
            <p:extLst>
              <p:ext uri="{D42A27DB-BD31-4B8C-83A1-F6EECF244321}">
                <p14:modId xmlns:p14="http://schemas.microsoft.com/office/powerpoint/2010/main" val="1330642587"/>
              </p:ext>
            </p:extLst>
          </p:nvPr>
        </p:nvGraphicFramePr>
        <p:xfrm>
          <a:off x="1663700" y="353906"/>
          <a:ext cx="81026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371438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2" name="标题 1">
            <a:extLst>
              <a:ext uri="{FF2B5EF4-FFF2-40B4-BE49-F238E27FC236}">
                <a16:creationId xmlns:a16="http://schemas.microsoft.com/office/drawing/2014/main" id="{B167232B-C94B-4B55-9BB9-3932D3048E90}"/>
              </a:ext>
            </a:extLst>
          </p:cNvPr>
          <p:cNvSpPr txBox="1">
            <a:spLocks/>
          </p:cNvSpPr>
          <p:nvPr/>
        </p:nvSpPr>
        <p:spPr>
          <a:xfrm>
            <a:off x="660400" y="-1"/>
            <a:ext cx="10858500" cy="1028700"/>
          </a:xfrm>
          <a:prstGeom prst="rect">
            <a:avLst/>
          </a:prstGeom>
        </p:spPr>
        <p:txBody>
          <a:bodyPr vert="horz" lIns="91440" tIns="45720" rIns="91440" bIns="45720" rtlCol="0" anchor="b">
            <a:normAutofit/>
          </a:bodyPr>
          <a:lstStyle>
            <a:lvl1pPr algn="l" defTabSz="914354"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en-US" altLang="zh-CN" sz="2800" b="1" dirty="0"/>
              <a:t>0723</a:t>
            </a:r>
            <a:r>
              <a:rPr lang="zh-CN" altLang="en-US" sz="2800" b="1" dirty="0"/>
              <a:t>训练营付费汇总</a:t>
            </a:r>
          </a:p>
        </p:txBody>
      </p:sp>
      <p:sp>
        <p:nvSpPr>
          <p:cNvPr id="267" name="文本框 328">
            <a:extLst>
              <a:ext uri="{FF2B5EF4-FFF2-40B4-BE49-F238E27FC236}">
                <a16:creationId xmlns:a16="http://schemas.microsoft.com/office/drawing/2014/main" id="{B48C042C-6879-413A-9BE7-811FB335E5C1}"/>
              </a:ext>
            </a:extLst>
          </p:cNvPr>
          <p:cNvSpPr txBox="1"/>
          <p:nvPr/>
        </p:nvSpPr>
        <p:spPr>
          <a:xfrm>
            <a:off x="9374155" y="1922916"/>
            <a:ext cx="1119820" cy="306705"/>
          </a:xfrm>
          <a:prstGeom prst="rect">
            <a:avLst/>
          </a:prstGeom>
          <a:noFill/>
        </p:spPr>
        <p:txBody>
          <a:bodyPr wrap="square" rtlCol="0">
            <a:spAutoFit/>
          </a:bodyPr>
          <a:lstStyle/>
          <a:p>
            <a:pPr algn="l"/>
            <a:r>
              <a:rPr lang="en-US" altLang="zh-CN" sz="1400" b="1">
                <a:solidFill>
                  <a:schemeClr val="bg1"/>
                </a:solidFill>
                <a:latin typeface="微软雅黑" panose="020B0503020204020204" charset="-122"/>
                <a:ea typeface="微软雅黑" panose="020B0503020204020204" charset="-122"/>
              </a:rPr>
              <a:t>     </a:t>
            </a:r>
            <a:r>
              <a:rPr lang="zh-CN" altLang="en-US" sz="1400" b="1">
                <a:solidFill>
                  <a:schemeClr val="bg1"/>
                </a:solidFill>
                <a:latin typeface="微软雅黑" panose="020B0503020204020204" charset="-122"/>
                <a:ea typeface="微软雅黑" panose="020B0503020204020204" charset="-122"/>
              </a:rPr>
              <a:t>总结</a:t>
            </a:r>
          </a:p>
        </p:txBody>
      </p:sp>
      <p:sp>
        <p:nvSpPr>
          <p:cNvPr id="268" name="文本框 267">
            <a:extLst>
              <a:ext uri="{FF2B5EF4-FFF2-40B4-BE49-F238E27FC236}">
                <a16:creationId xmlns:a16="http://schemas.microsoft.com/office/drawing/2014/main" id="{49DF2E30-CD72-4E40-A604-BE92F3B8D421}"/>
              </a:ext>
            </a:extLst>
          </p:cNvPr>
          <p:cNvSpPr txBox="1"/>
          <p:nvPr>
            <p:custDataLst>
              <p:tags r:id="rId2"/>
            </p:custDataLst>
          </p:nvPr>
        </p:nvSpPr>
        <p:spPr>
          <a:xfrm>
            <a:off x="2350730" y="3273372"/>
            <a:ext cx="1492569" cy="337080"/>
          </a:xfrm>
          <a:prstGeom prst="rect">
            <a:avLst/>
          </a:prstGeom>
          <a:noFill/>
        </p:spPr>
        <p:txBody>
          <a:bodyPr wrap="square" anchor="b">
            <a:normAutofit fontScale="97500"/>
          </a:bodyPr>
          <a:lstStyle>
            <a:defPPr>
              <a:defRPr lang="zh-CN"/>
            </a:defPPr>
            <a:lvl1pPr eaLnBrk="1" fontAlgn="auto" hangingPunct="1">
              <a:spcBef>
                <a:spcPts val="0"/>
              </a:spcBef>
              <a:spcAft>
                <a:spcPts val="0"/>
              </a:spcAft>
              <a:defRPr>
                <a:solidFill>
                  <a:srgbClr val="EFEEEC">
                    <a:lumMod val="25000"/>
                  </a:srgbClr>
                </a:solidFill>
                <a:latin typeface="Calibri Light" panose="020F0302020204030204"/>
                <a:ea typeface="+mn-ea"/>
              </a:defRPr>
            </a:lvl1pPr>
          </a:lstStyle>
          <a:p>
            <a:pPr algn="ctr"/>
            <a:r>
              <a:rPr lang="zh-CN" altLang="en-US" sz="1680" dirty="0">
                <a:solidFill>
                  <a:srgbClr val="000000"/>
                </a:solidFill>
                <a:latin typeface="Arial" panose="020B0604020202020204" pitchFamily="34" charset="0"/>
                <a:ea typeface="黑体" panose="02010609060101010101" charset="-122"/>
                <a:cs typeface="+mn-ea"/>
              </a:rPr>
              <a:t>成塔</a:t>
            </a:r>
            <a:r>
              <a:rPr lang="en-US" altLang="zh-CN" sz="1680" dirty="0">
                <a:solidFill>
                  <a:srgbClr val="000000"/>
                </a:solidFill>
                <a:latin typeface="Arial" panose="020B0604020202020204" pitchFamily="34" charset="0"/>
                <a:ea typeface="黑体" panose="02010609060101010101" charset="-122"/>
                <a:cs typeface="+mn-ea"/>
              </a:rPr>
              <a:t>+</a:t>
            </a:r>
            <a:r>
              <a:rPr lang="zh-CN" altLang="en-US" sz="1680" dirty="0">
                <a:solidFill>
                  <a:srgbClr val="000000"/>
                </a:solidFill>
                <a:latin typeface="Arial" panose="020B0604020202020204" pitchFamily="34" charset="0"/>
                <a:ea typeface="黑体" panose="02010609060101010101" charset="-122"/>
                <a:cs typeface="+mn-ea"/>
              </a:rPr>
              <a:t>立白</a:t>
            </a:r>
          </a:p>
        </p:txBody>
      </p:sp>
      <p:sp>
        <p:nvSpPr>
          <p:cNvPr id="269" name="文本框 268">
            <a:extLst>
              <a:ext uri="{FF2B5EF4-FFF2-40B4-BE49-F238E27FC236}">
                <a16:creationId xmlns:a16="http://schemas.microsoft.com/office/drawing/2014/main" id="{5148D521-CB48-49AE-95B5-735F7A3DEC07}"/>
              </a:ext>
            </a:extLst>
          </p:cNvPr>
          <p:cNvSpPr txBox="1"/>
          <p:nvPr>
            <p:custDataLst>
              <p:tags r:id="rId3"/>
            </p:custDataLst>
          </p:nvPr>
        </p:nvSpPr>
        <p:spPr>
          <a:xfrm>
            <a:off x="2350730" y="3610452"/>
            <a:ext cx="1492569" cy="1339909"/>
          </a:xfrm>
          <a:prstGeom prst="rect">
            <a:avLst/>
          </a:prstGeom>
        </p:spPr>
        <p:txBody>
          <a:bodyPr>
            <a:normAutofit/>
          </a:bodyPr>
          <a:lstStyle>
            <a:defPPr>
              <a:defRPr lang="zh-CN"/>
            </a:defPPr>
            <a:lvl1pPr eaLnBrk="1" fontAlgn="auto" hangingPunct="1">
              <a:spcBef>
                <a:spcPts val="0"/>
              </a:spcBef>
              <a:spcAft>
                <a:spcPts val="0"/>
              </a:spcAft>
              <a:defRPr sz="1400">
                <a:solidFill>
                  <a:srgbClr val="EFEEEC">
                    <a:lumMod val="25000"/>
                  </a:srgbClr>
                </a:solidFill>
                <a:latin typeface="Arial" panose="020B0604020202020204" pitchFamily="34" charset="0"/>
                <a:ea typeface="+mn-ea"/>
              </a:defRPr>
            </a:lvl1pPr>
          </a:lstStyle>
          <a:p>
            <a:pPr algn="ctr"/>
            <a:r>
              <a:rPr lang="zh-CN" altLang="en-US" sz="1510" dirty="0">
                <a:solidFill>
                  <a:srgbClr val="000000"/>
                </a:solidFill>
              </a:rPr>
              <a:t>收费：</a:t>
            </a:r>
            <a:r>
              <a:rPr lang="en-US" altLang="zh-CN" sz="1510" dirty="0">
                <a:solidFill>
                  <a:srgbClr val="000000"/>
                </a:solidFill>
              </a:rPr>
              <a:t>27780</a:t>
            </a:r>
            <a:r>
              <a:rPr lang="zh-CN" altLang="en-US" sz="1510" dirty="0">
                <a:solidFill>
                  <a:srgbClr val="000000"/>
                </a:solidFill>
              </a:rPr>
              <a:t>元</a:t>
            </a:r>
            <a:r>
              <a:rPr lang="en-US" altLang="zh-CN" sz="1510" dirty="0">
                <a:solidFill>
                  <a:srgbClr val="000000"/>
                </a:solidFill>
              </a:rPr>
              <a:t>/7</a:t>
            </a:r>
            <a:r>
              <a:rPr lang="zh-CN" altLang="en-US" sz="1510" dirty="0">
                <a:solidFill>
                  <a:srgbClr val="000000"/>
                </a:solidFill>
              </a:rPr>
              <a:t>人</a:t>
            </a:r>
            <a:endParaRPr lang="zh-CN" altLang="en-US" sz="1510" dirty="0">
              <a:solidFill>
                <a:srgbClr val="000000"/>
              </a:solidFill>
              <a:latin typeface="Arial" panose="020B0604020202020204" pitchFamily="34" charset="0"/>
            </a:endParaRPr>
          </a:p>
        </p:txBody>
      </p:sp>
      <p:sp>
        <p:nvSpPr>
          <p:cNvPr id="270" name="椭圆 269">
            <a:extLst>
              <a:ext uri="{FF2B5EF4-FFF2-40B4-BE49-F238E27FC236}">
                <a16:creationId xmlns:a16="http://schemas.microsoft.com/office/drawing/2014/main" id="{369C618E-6F68-4A1C-A8A7-A3BAB78DA332}"/>
              </a:ext>
            </a:extLst>
          </p:cNvPr>
          <p:cNvSpPr>
            <a:spLocks noChangeAspect="1"/>
          </p:cNvSpPr>
          <p:nvPr>
            <p:custDataLst>
              <p:tags r:id="rId4"/>
            </p:custDataLst>
          </p:nvPr>
        </p:nvSpPr>
        <p:spPr>
          <a:xfrm>
            <a:off x="2533277" y="1922916"/>
            <a:ext cx="1127476" cy="1127475"/>
          </a:xfrm>
          <a:prstGeom prst="ellipse">
            <a:avLst/>
          </a:prstGeom>
          <a:solidFill>
            <a:srgbClr val="FDAC59"/>
          </a:solidFill>
          <a:ln w="28575">
            <a:noFill/>
          </a:ln>
        </p:spPr>
        <p:style>
          <a:lnRef idx="2">
            <a:srgbClr val="FC8A43">
              <a:shade val="50000"/>
            </a:srgbClr>
          </a:lnRef>
          <a:fillRef idx="1">
            <a:srgbClr val="FC8A43"/>
          </a:fillRef>
          <a:effectRef idx="0">
            <a:srgbClr val="FC8A43"/>
          </a:effectRef>
          <a:fontRef idx="minor">
            <a:srgbClr val="FFFFFF"/>
          </a:fontRef>
        </p:style>
        <p:txBody>
          <a:bodyPr anchor="ctr">
            <a:normAutofit/>
          </a:bodyPr>
          <a:lstStyle/>
          <a:p>
            <a:pPr algn="ctr" eaLnBrk="1" fontAlgn="auto" hangingPunct="1">
              <a:spcBef>
                <a:spcPts val="0"/>
              </a:spcBef>
              <a:spcAft>
                <a:spcPts val="0"/>
              </a:spcAft>
              <a:defRPr/>
            </a:pPr>
            <a:r>
              <a:rPr lang="zh-CN" altLang="en-US" sz="1510" dirty="0">
                <a:solidFill>
                  <a:srgbClr val="FFFFFF"/>
                </a:solidFill>
              </a:rPr>
              <a:t>班主任账号</a:t>
            </a:r>
          </a:p>
        </p:txBody>
      </p:sp>
      <p:sp>
        <p:nvSpPr>
          <p:cNvPr id="271" name="文本框 270">
            <a:extLst>
              <a:ext uri="{FF2B5EF4-FFF2-40B4-BE49-F238E27FC236}">
                <a16:creationId xmlns:a16="http://schemas.microsoft.com/office/drawing/2014/main" id="{1D986076-4191-4B95-9AED-2720A9093F33}"/>
              </a:ext>
            </a:extLst>
          </p:cNvPr>
          <p:cNvSpPr txBox="1"/>
          <p:nvPr>
            <p:custDataLst>
              <p:tags r:id="rId5"/>
            </p:custDataLst>
          </p:nvPr>
        </p:nvSpPr>
        <p:spPr>
          <a:xfrm>
            <a:off x="4893910" y="3273372"/>
            <a:ext cx="1492569" cy="337080"/>
          </a:xfrm>
          <a:prstGeom prst="rect">
            <a:avLst/>
          </a:prstGeom>
          <a:noFill/>
        </p:spPr>
        <p:txBody>
          <a:bodyPr wrap="square" anchor="b">
            <a:normAutofit lnSpcReduction="10000"/>
          </a:bodyPr>
          <a:lstStyle>
            <a:defPPr>
              <a:defRPr lang="zh-CN"/>
            </a:defPPr>
            <a:lvl1pPr eaLnBrk="1" fontAlgn="auto" hangingPunct="1">
              <a:spcBef>
                <a:spcPts val="0"/>
              </a:spcBef>
              <a:spcAft>
                <a:spcPts val="0"/>
              </a:spcAft>
              <a:defRPr>
                <a:solidFill>
                  <a:srgbClr val="EFEEEC">
                    <a:lumMod val="25000"/>
                  </a:srgbClr>
                </a:solidFill>
                <a:latin typeface="Calibri Light" panose="020F0302020204030204"/>
                <a:ea typeface="+mn-ea"/>
              </a:defRPr>
            </a:lvl1pPr>
          </a:lstStyle>
          <a:p>
            <a:pPr algn="ctr"/>
            <a:r>
              <a:rPr lang="zh-CN" altLang="en-US" sz="1680" dirty="0">
                <a:solidFill>
                  <a:srgbClr val="000000"/>
                </a:solidFill>
                <a:latin typeface="Arial" panose="020B0604020202020204" pitchFamily="34" charset="0"/>
                <a:ea typeface="黑体" panose="02010609060101010101" charset="-122"/>
                <a:cs typeface="+mn-ea"/>
              </a:rPr>
              <a:t>诺晟</a:t>
            </a:r>
          </a:p>
        </p:txBody>
      </p:sp>
      <p:sp>
        <p:nvSpPr>
          <p:cNvPr id="272" name="文本框 271">
            <a:extLst>
              <a:ext uri="{FF2B5EF4-FFF2-40B4-BE49-F238E27FC236}">
                <a16:creationId xmlns:a16="http://schemas.microsoft.com/office/drawing/2014/main" id="{20561517-9CBE-4EB3-9256-EE1DD9F88B3F}"/>
              </a:ext>
            </a:extLst>
          </p:cNvPr>
          <p:cNvSpPr txBox="1"/>
          <p:nvPr>
            <p:custDataLst>
              <p:tags r:id="rId6"/>
            </p:custDataLst>
          </p:nvPr>
        </p:nvSpPr>
        <p:spPr>
          <a:xfrm>
            <a:off x="4893910" y="3695361"/>
            <a:ext cx="1492569" cy="1339909"/>
          </a:xfrm>
          <a:prstGeom prst="rect">
            <a:avLst/>
          </a:prstGeom>
        </p:spPr>
        <p:txBody>
          <a:bodyPr>
            <a:normAutofit/>
          </a:bodyPr>
          <a:lstStyle>
            <a:defPPr>
              <a:defRPr lang="zh-CN"/>
            </a:defPPr>
            <a:lvl1pPr eaLnBrk="1" fontAlgn="auto" hangingPunct="1">
              <a:spcBef>
                <a:spcPts val="0"/>
              </a:spcBef>
              <a:spcAft>
                <a:spcPts val="0"/>
              </a:spcAft>
              <a:defRPr sz="1400">
                <a:solidFill>
                  <a:srgbClr val="EFEEEC">
                    <a:lumMod val="25000"/>
                  </a:srgbClr>
                </a:solidFill>
                <a:latin typeface="Arial" panose="020B0604020202020204" pitchFamily="34" charset="0"/>
                <a:ea typeface="+mn-ea"/>
              </a:defRPr>
            </a:lvl1pPr>
          </a:lstStyle>
          <a:p>
            <a:pPr algn="ctr"/>
            <a:r>
              <a:rPr lang="zh-CN" altLang="en-US" sz="1510" dirty="0">
                <a:solidFill>
                  <a:srgbClr val="000000"/>
                </a:solidFill>
                <a:latin typeface="Arial" panose="020B0604020202020204" pitchFamily="34" charset="0"/>
              </a:rPr>
              <a:t>青桐介绍</a:t>
            </a:r>
            <a:endParaRPr lang="en-US" altLang="zh-CN" sz="1510" dirty="0">
              <a:solidFill>
                <a:srgbClr val="000000"/>
              </a:solidFill>
              <a:latin typeface="Arial" panose="020B0604020202020204" pitchFamily="34" charset="0"/>
            </a:endParaRPr>
          </a:p>
          <a:p>
            <a:pPr algn="ctr"/>
            <a:r>
              <a:rPr lang="zh-CN" altLang="en-US" sz="1510" dirty="0">
                <a:solidFill>
                  <a:srgbClr val="000000"/>
                </a:solidFill>
              </a:rPr>
              <a:t>收费：</a:t>
            </a:r>
            <a:r>
              <a:rPr lang="en-US" altLang="zh-CN" sz="1510" dirty="0">
                <a:solidFill>
                  <a:srgbClr val="000000"/>
                </a:solidFill>
              </a:rPr>
              <a:t>11880</a:t>
            </a:r>
            <a:r>
              <a:rPr lang="zh-CN" altLang="en-US" sz="1510" dirty="0">
                <a:solidFill>
                  <a:srgbClr val="000000"/>
                </a:solidFill>
              </a:rPr>
              <a:t>元</a:t>
            </a:r>
            <a:r>
              <a:rPr lang="en-US" altLang="zh-CN" sz="1510" dirty="0">
                <a:solidFill>
                  <a:srgbClr val="000000"/>
                </a:solidFill>
              </a:rPr>
              <a:t>/3</a:t>
            </a:r>
            <a:r>
              <a:rPr lang="zh-CN" altLang="en-US" sz="1510" dirty="0">
                <a:solidFill>
                  <a:srgbClr val="000000"/>
                </a:solidFill>
              </a:rPr>
              <a:t>人</a:t>
            </a:r>
            <a:endParaRPr lang="en-US" altLang="zh-CN" sz="1510" dirty="0">
              <a:solidFill>
                <a:srgbClr val="000000"/>
              </a:solidFill>
              <a:latin typeface="Arial" panose="020B0604020202020204" pitchFamily="34" charset="0"/>
            </a:endParaRPr>
          </a:p>
        </p:txBody>
      </p:sp>
      <p:sp>
        <p:nvSpPr>
          <p:cNvPr id="273" name="椭圆 272">
            <a:extLst>
              <a:ext uri="{FF2B5EF4-FFF2-40B4-BE49-F238E27FC236}">
                <a16:creationId xmlns:a16="http://schemas.microsoft.com/office/drawing/2014/main" id="{167C7B9C-43E6-4883-963E-D8CE3E0168A6}"/>
              </a:ext>
            </a:extLst>
          </p:cNvPr>
          <p:cNvSpPr>
            <a:spLocks noChangeAspect="1"/>
          </p:cNvSpPr>
          <p:nvPr>
            <p:custDataLst>
              <p:tags r:id="rId7"/>
            </p:custDataLst>
          </p:nvPr>
        </p:nvSpPr>
        <p:spPr>
          <a:xfrm>
            <a:off x="5088104" y="1922914"/>
            <a:ext cx="1127476" cy="1127475"/>
          </a:xfrm>
          <a:prstGeom prst="ellipse">
            <a:avLst/>
          </a:prstGeom>
          <a:solidFill>
            <a:srgbClr val="FC8A43"/>
          </a:solidFill>
          <a:ln w="28575">
            <a:noFill/>
          </a:ln>
        </p:spPr>
        <p:style>
          <a:lnRef idx="2">
            <a:srgbClr val="FC8A43">
              <a:shade val="50000"/>
            </a:srgbClr>
          </a:lnRef>
          <a:fillRef idx="1">
            <a:srgbClr val="FC8A43"/>
          </a:fillRef>
          <a:effectRef idx="0">
            <a:srgbClr val="FC8A43"/>
          </a:effectRef>
          <a:fontRef idx="minor">
            <a:srgbClr val="FFFFFF"/>
          </a:fontRef>
        </p:style>
        <p:txBody>
          <a:bodyPr anchor="ctr">
            <a:normAutofit/>
          </a:bodyPr>
          <a:lstStyle/>
          <a:p>
            <a:pPr algn="ctr" eaLnBrk="1" fontAlgn="auto" hangingPunct="1">
              <a:spcBef>
                <a:spcPts val="0"/>
              </a:spcBef>
              <a:spcAft>
                <a:spcPts val="0"/>
              </a:spcAft>
              <a:defRPr/>
            </a:pPr>
            <a:r>
              <a:rPr lang="zh-CN" altLang="en-US" sz="1510" dirty="0"/>
              <a:t>内部员工介绍</a:t>
            </a:r>
            <a:endParaRPr lang="zh-CN" altLang="en-US" sz="1510" dirty="0">
              <a:solidFill>
                <a:srgbClr val="FFFFFF"/>
              </a:solidFill>
            </a:endParaRPr>
          </a:p>
        </p:txBody>
      </p:sp>
      <p:sp>
        <p:nvSpPr>
          <p:cNvPr id="3" name="加号 2">
            <a:extLst>
              <a:ext uri="{FF2B5EF4-FFF2-40B4-BE49-F238E27FC236}">
                <a16:creationId xmlns:a16="http://schemas.microsoft.com/office/drawing/2014/main" id="{94DECCE2-9A28-41C8-B0A9-C0D1134ADF0F}"/>
              </a:ext>
            </a:extLst>
          </p:cNvPr>
          <p:cNvSpPr/>
          <p:nvPr/>
        </p:nvSpPr>
        <p:spPr>
          <a:xfrm>
            <a:off x="3918005" y="2069082"/>
            <a:ext cx="904403" cy="902898"/>
          </a:xfrm>
          <a:prstGeom prst="mathPlus">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等号 5">
            <a:extLst>
              <a:ext uri="{FF2B5EF4-FFF2-40B4-BE49-F238E27FC236}">
                <a16:creationId xmlns:a16="http://schemas.microsoft.com/office/drawing/2014/main" id="{5FD73A1B-0619-4887-8510-8488294A2520}"/>
              </a:ext>
            </a:extLst>
          </p:cNvPr>
          <p:cNvSpPr/>
          <p:nvPr/>
        </p:nvSpPr>
        <p:spPr>
          <a:xfrm>
            <a:off x="8810919" y="2229621"/>
            <a:ext cx="764875" cy="580845"/>
          </a:xfrm>
          <a:prstGeom prst="mathEqual">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287" name="椭圆 286">
            <a:extLst>
              <a:ext uri="{FF2B5EF4-FFF2-40B4-BE49-F238E27FC236}">
                <a16:creationId xmlns:a16="http://schemas.microsoft.com/office/drawing/2014/main" id="{273EB7FC-8E27-4C14-8C37-65C16CCC4A5D}"/>
              </a:ext>
            </a:extLst>
          </p:cNvPr>
          <p:cNvSpPr>
            <a:spLocks noChangeAspect="1"/>
          </p:cNvSpPr>
          <p:nvPr>
            <p:custDataLst>
              <p:tags r:id="rId8"/>
            </p:custDataLst>
          </p:nvPr>
        </p:nvSpPr>
        <p:spPr>
          <a:xfrm>
            <a:off x="9640332" y="1956793"/>
            <a:ext cx="1127477" cy="1127475"/>
          </a:xfrm>
          <a:prstGeom prst="ellipse">
            <a:avLst/>
          </a:prstGeom>
          <a:solidFill>
            <a:srgbClr val="FD6127"/>
          </a:solidFill>
          <a:ln w="28575">
            <a:noFill/>
          </a:ln>
        </p:spPr>
        <p:style>
          <a:lnRef idx="2">
            <a:srgbClr val="FC8A43">
              <a:shade val="50000"/>
            </a:srgbClr>
          </a:lnRef>
          <a:fillRef idx="1">
            <a:srgbClr val="FC8A43"/>
          </a:fillRef>
          <a:effectRef idx="0">
            <a:srgbClr val="FC8A43"/>
          </a:effectRef>
          <a:fontRef idx="minor">
            <a:srgbClr val="FFFFFF"/>
          </a:fontRef>
        </p:style>
        <p:txBody>
          <a:bodyPr anchor="ctr">
            <a:normAutofit/>
          </a:bodyPr>
          <a:lstStyle/>
          <a:p>
            <a:pPr algn="ctr" eaLnBrk="1" fontAlgn="auto" hangingPunct="1">
              <a:spcBef>
                <a:spcPts val="0"/>
              </a:spcBef>
              <a:spcAft>
                <a:spcPts val="0"/>
              </a:spcAft>
              <a:defRPr/>
            </a:pPr>
            <a:r>
              <a:rPr lang="zh-CN" altLang="en-US" sz="1510" dirty="0"/>
              <a:t>双渠道招生</a:t>
            </a:r>
            <a:endParaRPr lang="zh-CN" altLang="en-US" sz="1510" dirty="0">
              <a:solidFill>
                <a:srgbClr val="FFFFFF"/>
              </a:solidFill>
            </a:endParaRPr>
          </a:p>
        </p:txBody>
      </p:sp>
      <p:sp>
        <p:nvSpPr>
          <p:cNvPr id="288" name="文本框 287">
            <a:extLst>
              <a:ext uri="{FF2B5EF4-FFF2-40B4-BE49-F238E27FC236}">
                <a16:creationId xmlns:a16="http://schemas.microsoft.com/office/drawing/2014/main" id="{5BE56823-6E05-47DB-ADAA-9540803386DC}"/>
              </a:ext>
            </a:extLst>
          </p:cNvPr>
          <p:cNvSpPr txBox="1"/>
          <p:nvPr>
            <p:custDataLst>
              <p:tags r:id="rId9"/>
            </p:custDataLst>
          </p:nvPr>
        </p:nvSpPr>
        <p:spPr>
          <a:xfrm>
            <a:off x="9506454" y="3358281"/>
            <a:ext cx="1492569" cy="337080"/>
          </a:xfrm>
          <a:prstGeom prst="rect">
            <a:avLst/>
          </a:prstGeom>
          <a:noFill/>
        </p:spPr>
        <p:txBody>
          <a:bodyPr wrap="square" anchor="b">
            <a:normAutofit lnSpcReduction="10000"/>
          </a:bodyPr>
          <a:lstStyle>
            <a:defPPr>
              <a:defRPr lang="zh-CN"/>
            </a:defPPr>
            <a:lvl1pPr eaLnBrk="1" fontAlgn="auto" hangingPunct="1">
              <a:spcBef>
                <a:spcPts val="0"/>
              </a:spcBef>
              <a:spcAft>
                <a:spcPts val="0"/>
              </a:spcAft>
              <a:defRPr>
                <a:solidFill>
                  <a:srgbClr val="EFEEEC">
                    <a:lumMod val="25000"/>
                  </a:srgbClr>
                </a:solidFill>
                <a:latin typeface="Calibri Light" panose="020F0302020204030204"/>
                <a:ea typeface="+mn-ea"/>
              </a:defRPr>
            </a:lvl1pPr>
          </a:lstStyle>
          <a:p>
            <a:pPr algn="ctr"/>
            <a:r>
              <a:rPr lang="zh-CN" altLang="en-US" sz="1680" dirty="0">
                <a:solidFill>
                  <a:srgbClr val="000000"/>
                </a:solidFill>
                <a:latin typeface="Arial" panose="020B0604020202020204" pitchFamily="34" charset="0"/>
                <a:ea typeface="黑体" panose="02010609060101010101" charset="-122"/>
                <a:cs typeface="+mn-ea"/>
              </a:rPr>
              <a:t>收费</a:t>
            </a:r>
          </a:p>
        </p:txBody>
      </p:sp>
      <p:sp>
        <p:nvSpPr>
          <p:cNvPr id="289" name="文本框 288">
            <a:extLst>
              <a:ext uri="{FF2B5EF4-FFF2-40B4-BE49-F238E27FC236}">
                <a16:creationId xmlns:a16="http://schemas.microsoft.com/office/drawing/2014/main" id="{881F6896-58AC-4323-A661-1F7AB512AF69}"/>
              </a:ext>
            </a:extLst>
          </p:cNvPr>
          <p:cNvSpPr txBox="1"/>
          <p:nvPr>
            <p:custDataLst>
              <p:tags r:id="rId10"/>
            </p:custDataLst>
          </p:nvPr>
        </p:nvSpPr>
        <p:spPr>
          <a:xfrm>
            <a:off x="9506454" y="3780270"/>
            <a:ext cx="1492569" cy="1339909"/>
          </a:xfrm>
          <a:prstGeom prst="rect">
            <a:avLst/>
          </a:prstGeom>
        </p:spPr>
        <p:txBody>
          <a:bodyPr>
            <a:normAutofit/>
          </a:bodyPr>
          <a:lstStyle>
            <a:defPPr>
              <a:defRPr lang="zh-CN"/>
            </a:defPPr>
            <a:lvl1pPr eaLnBrk="1" fontAlgn="auto" hangingPunct="1">
              <a:spcBef>
                <a:spcPts val="0"/>
              </a:spcBef>
              <a:spcAft>
                <a:spcPts val="0"/>
              </a:spcAft>
              <a:defRPr sz="1400">
                <a:solidFill>
                  <a:srgbClr val="EFEEEC">
                    <a:lumMod val="25000"/>
                  </a:srgbClr>
                </a:solidFill>
                <a:latin typeface="Arial" panose="020B0604020202020204" pitchFamily="34" charset="0"/>
                <a:ea typeface="+mn-ea"/>
              </a:defRPr>
            </a:lvl1pPr>
          </a:lstStyle>
          <a:p>
            <a:pPr algn="ctr"/>
            <a:r>
              <a:rPr lang="zh-CN" altLang="en-US" sz="1510" dirty="0">
                <a:solidFill>
                  <a:srgbClr val="000000"/>
                </a:solidFill>
                <a:latin typeface="Arial" panose="020B0604020202020204" pitchFamily="34" charset="0"/>
              </a:rPr>
              <a:t>共计</a:t>
            </a:r>
            <a:r>
              <a:rPr lang="en-US" altLang="zh-CN" sz="1510" dirty="0">
                <a:solidFill>
                  <a:srgbClr val="000000"/>
                </a:solidFill>
                <a:latin typeface="Arial" panose="020B0604020202020204" pitchFamily="34" charset="0"/>
              </a:rPr>
              <a:t>44940</a:t>
            </a:r>
            <a:r>
              <a:rPr lang="zh-CN" altLang="en-US" sz="1510" dirty="0">
                <a:solidFill>
                  <a:srgbClr val="000000"/>
                </a:solidFill>
                <a:latin typeface="Arial" panose="020B0604020202020204" pitchFamily="34" charset="0"/>
              </a:rPr>
              <a:t>元</a:t>
            </a:r>
            <a:r>
              <a:rPr lang="en-US" altLang="zh-CN" sz="1510" dirty="0">
                <a:solidFill>
                  <a:srgbClr val="000000"/>
                </a:solidFill>
                <a:latin typeface="Arial" panose="020B0604020202020204" pitchFamily="34" charset="0"/>
              </a:rPr>
              <a:t>/11</a:t>
            </a:r>
            <a:r>
              <a:rPr lang="zh-CN" altLang="en-US" sz="1510" dirty="0">
                <a:solidFill>
                  <a:srgbClr val="000000"/>
                </a:solidFill>
                <a:latin typeface="Arial" panose="020B0604020202020204" pitchFamily="34" charset="0"/>
              </a:rPr>
              <a:t>人</a:t>
            </a:r>
            <a:endParaRPr lang="en-US" altLang="zh-CN" sz="1510" dirty="0">
              <a:solidFill>
                <a:srgbClr val="000000"/>
              </a:solidFill>
              <a:latin typeface="Arial" panose="020B0604020202020204" pitchFamily="34" charset="0"/>
            </a:endParaRPr>
          </a:p>
          <a:p>
            <a:pPr algn="ctr"/>
            <a:endParaRPr lang="en-US" altLang="zh-CN" sz="1510" dirty="0">
              <a:solidFill>
                <a:srgbClr val="000000"/>
              </a:solidFill>
            </a:endParaRPr>
          </a:p>
        </p:txBody>
      </p:sp>
      <p:sp>
        <p:nvSpPr>
          <p:cNvPr id="15" name="椭圆 14">
            <a:extLst>
              <a:ext uri="{FF2B5EF4-FFF2-40B4-BE49-F238E27FC236}">
                <a16:creationId xmlns:a16="http://schemas.microsoft.com/office/drawing/2014/main" id="{021F80DA-96B8-4CD5-84BC-E6AA5CCAFB1B}"/>
              </a:ext>
            </a:extLst>
          </p:cNvPr>
          <p:cNvSpPr>
            <a:spLocks noChangeAspect="1"/>
          </p:cNvSpPr>
          <p:nvPr>
            <p:custDataLst>
              <p:tags r:id="rId11"/>
            </p:custDataLst>
          </p:nvPr>
        </p:nvSpPr>
        <p:spPr>
          <a:xfrm>
            <a:off x="7401825" y="1925445"/>
            <a:ext cx="1127476" cy="1127475"/>
          </a:xfrm>
          <a:prstGeom prst="ellipse">
            <a:avLst/>
          </a:prstGeom>
          <a:solidFill>
            <a:srgbClr val="FDAC59"/>
          </a:solidFill>
          <a:ln w="28575">
            <a:noFill/>
          </a:ln>
        </p:spPr>
        <p:style>
          <a:lnRef idx="2">
            <a:srgbClr val="FC8A43">
              <a:shade val="50000"/>
            </a:srgbClr>
          </a:lnRef>
          <a:fillRef idx="1">
            <a:srgbClr val="FC8A43"/>
          </a:fillRef>
          <a:effectRef idx="0">
            <a:srgbClr val="FC8A43"/>
          </a:effectRef>
          <a:fontRef idx="minor">
            <a:srgbClr val="FFFFFF"/>
          </a:fontRef>
        </p:style>
        <p:txBody>
          <a:bodyPr anchor="ctr">
            <a:normAutofit/>
          </a:bodyPr>
          <a:lstStyle/>
          <a:p>
            <a:pPr algn="ctr" eaLnBrk="1" fontAlgn="auto" hangingPunct="1">
              <a:spcBef>
                <a:spcPts val="0"/>
              </a:spcBef>
              <a:spcAft>
                <a:spcPts val="0"/>
              </a:spcAft>
              <a:defRPr/>
            </a:pPr>
            <a:r>
              <a:rPr lang="zh-CN" altLang="en-US" sz="1510" dirty="0">
                <a:solidFill>
                  <a:srgbClr val="FFFFFF"/>
                </a:solidFill>
              </a:rPr>
              <a:t>流星叔介绍</a:t>
            </a:r>
          </a:p>
        </p:txBody>
      </p:sp>
      <p:sp>
        <p:nvSpPr>
          <p:cNvPr id="16" name="加号 15">
            <a:extLst>
              <a:ext uri="{FF2B5EF4-FFF2-40B4-BE49-F238E27FC236}">
                <a16:creationId xmlns:a16="http://schemas.microsoft.com/office/drawing/2014/main" id="{54B327B4-900E-4FA9-8E24-3608288F0ACC}"/>
              </a:ext>
            </a:extLst>
          </p:cNvPr>
          <p:cNvSpPr/>
          <p:nvPr/>
        </p:nvSpPr>
        <p:spPr>
          <a:xfrm>
            <a:off x="6280118" y="2069082"/>
            <a:ext cx="904403" cy="902898"/>
          </a:xfrm>
          <a:prstGeom prst="mathPlus">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7" name="文本框 16">
            <a:extLst>
              <a:ext uri="{FF2B5EF4-FFF2-40B4-BE49-F238E27FC236}">
                <a16:creationId xmlns:a16="http://schemas.microsoft.com/office/drawing/2014/main" id="{0A1DB058-5095-472F-973F-E1C3E36BDC83}"/>
              </a:ext>
            </a:extLst>
          </p:cNvPr>
          <p:cNvSpPr txBox="1"/>
          <p:nvPr>
            <p:custDataLst>
              <p:tags r:id="rId12"/>
            </p:custDataLst>
          </p:nvPr>
        </p:nvSpPr>
        <p:spPr>
          <a:xfrm>
            <a:off x="7185861" y="3310044"/>
            <a:ext cx="1492569" cy="337080"/>
          </a:xfrm>
          <a:prstGeom prst="rect">
            <a:avLst/>
          </a:prstGeom>
          <a:noFill/>
        </p:spPr>
        <p:txBody>
          <a:bodyPr wrap="square" anchor="b">
            <a:normAutofit lnSpcReduction="10000"/>
          </a:bodyPr>
          <a:lstStyle>
            <a:defPPr>
              <a:defRPr lang="zh-CN"/>
            </a:defPPr>
            <a:lvl1pPr eaLnBrk="1" fontAlgn="auto" hangingPunct="1">
              <a:spcBef>
                <a:spcPts val="0"/>
              </a:spcBef>
              <a:spcAft>
                <a:spcPts val="0"/>
              </a:spcAft>
              <a:defRPr>
                <a:solidFill>
                  <a:srgbClr val="EFEEEC">
                    <a:lumMod val="25000"/>
                  </a:srgbClr>
                </a:solidFill>
                <a:latin typeface="Calibri Light" panose="020F0302020204030204"/>
                <a:ea typeface="+mn-ea"/>
              </a:defRPr>
            </a:lvl1pPr>
          </a:lstStyle>
          <a:p>
            <a:pPr algn="ctr"/>
            <a:r>
              <a:rPr lang="zh-CN" altLang="en-US" sz="1680" dirty="0">
                <a:solidFill>
                  <a:srgbClr val="000000"/>
                </a:solidFill>
                <a:latin typeface="Arial" panose="020B0604020202020204" pitchFamily="34" charset="0"/>
                <a:ea typeface="黑体" panose="02010609060101010101" charset="-122"/>
                <a:cs typeface="+mn-ea"/>
              </a:rPr>
              <a:t>慧聚网络</a:t>
            </a:r>
          </a:p>
        </p:txBody>
      </p:sp>
      <p:sp>
        <p:nvSpPr>
          <p:cNvPr id="18" name="文本框 17">
            <a:extLst>
              <a:ext uri="{FF2B5EF4-FFF2-40B4-BE49-F238E27FC236}">
                <a16:creationId xmlns:a16="http://schemas.microsoft.com/office/drawing/2014/main" id="{89659043-8979-48A4-AB99-1312A2AF7CD0}"/>
              </a:ext>
            </a:extLst>
          </p:cNvPr>
          <p:cNvSpPr txBox="1"/>
          <p:nvPr>
            <p:custDataLst>
              <p:tags r:id="rId13"/>
            </p:custDataLst>
          </p:nvPr>
        </p:nvSpPr>
        <p:spPr>
          <a:xfrm>
            <a:off x="7185861" y="3732033"/>
            <a:ext cx="1492569" cy="1339909"/>
          </a:xfrm>
          <a:prstGeom prst="rect">
            <a:avLst/>
          </a:prstGeom>
        </p:spPr>
        <p:txBody>
          <a:bodyPr>
            <a:normAutofit/>
          </a:bodyPr>
          <a:lstStyle>
            <a:defPPr>
              <a:defRPr lang="zh-CN"/>
            </a:defPPr>
            <a:lvl1pPr eaLnBrk="1" fontAlgn="auto" hangingPunct="1">
              <a:spcBef>
                <a:spcPts val="0"/>
              </a:spcBef>
              <a:spcAft>
                <a:spcPts val="0"/>
              </a:spcAft>
              <a:defRPr sz="1400">
                <a:solidFill>
                  <a:srgbClr val="EFEEEC">
                    <a:lumMod val="25000"/>
                  </a:srgbClr>
                </a:solidFill>
                <a:latin typeface="Arial" panose="020B0604020202020204" pitchFamily="34" charset="0"/>
                <a:ea typeface="+mn-ea"/>
              </a:defRPr>
            </a:lvl1pPr>
          </a:lstStyle>
          <a:p>
            <a:pPr algn="ctr"/>
            <a:r>
              <a:rPr lang="zh-CN" altLang="en-US" sz="1510" dirty="0">
                <a:solidFill>
                  <a:srgbClr val="000000"/>
                </a:solidFill>
                <a:latin typeface="Arial" panose="020B0604020202020204" pitchFamily="34" charset="0"/>
              </a:rPr>
              <a:t>流星叔介绍</a:t>
            </a:r>
            <a:endParaRPr lang="en-US" altLang="zh-CN" sz="1510" dirty="0">
              <a:solidFill>
                <a:srgbClr val="000000"/>
              </a:solidFill>
              <a:latin typeface="Arial" panose="020B0604020202020204" pitchFamily="34" charset="0"/>
            </a:endParaRPr>
          </a:p>
          <a:p>
            <a:pPr algn="ctr"/>
            <a:r>
              <a:rPr lang="zh-CN" altLang="en-US" sz="1510" dirty="0">
                <a:solidFill>
                  <a:srgbClr val="000000"/>
                </a:solidFill>
              </a:rPr>
              <a:t>收费：</a:t>
            </a:r>
            <a:r>
              <a:rPr lang="en-US" altLang="zh-CN" sz="1510" dirty="0">
                <a:solidFill>
                  <a:srgbClr val="000000"/>
                </a:solidFill>
              </a:rPr>
              <a:t>5280</a:t>
            </a:r>
            <a:r>
              <a:rPr lang="zh-CN" altLang="en-US" sz="1510" dirty="0">
                <a:solidFill>
                  <a:srgbClr val="000000"/>
                </a:solidFill>
              </a:rPr>
              <a:t>元</a:t>
            </a:r>
            <a:r>
              <a:rPr lang="en-US" altLang="zh-CN" sz="1510" dirty="0">
                <a:solidFill>
                  <a:srgbClr val="000000"/>
                </a:solidFill>
              </a:rPr>
              <a:t>/1</a:t>
            </a:r>
            <a:r>
              <a:rPr lang="zh-CN" altLang="en-US" sz="1510" dirty="0">
                <a:solidFill>
                  <a:srgbClr val="000000"/>
                </a:solidFill>
              </a:rPr>
              <a:t>人</a:t>
            </a:r>
            <a:endParaRPr lang="en-US" altLang="zh-CN" sz="1510" dirty="0">
              <a:solidFill>
                <a:srgbClr val="000000"/>
              </a:solidFill>
              <a:latin typeface="Arial" panose="020B0604020202020204" pitchFamily="34" charset="0"/>
            </a:endParaRPr>
          </a:p>
        </p:txBody>
      </p:sp>
    </p:spTree>
    <p:custDataLst>
      <p:tags r:id="rId1"/>
    </p:custDataLst>
    <p:extLst>
      <p:ext uri="{BB962C8B-B14F-4D97-AF65-F5344CB8AC3E}">
        <p14:creationId xmlns:p14="http://schemas.microsoft.com/office/powerpoint/2010/main" val="3915218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95" name="Rectangle 10">
            <a:extLst>
              <a:ext uri="{FF2B5EF4-FFF2-40B4-BE49-F238E27FC236}">
                <a16:creationId xmlns:a16="http://schemas.microsoft.com/office/drawing/2014/main" id="{EB08811A-69A0-4B03-AD69-4D4093A4A1A1}"/>
              </a:ext>
            </a:extLst>
          </p:cNvPr>
          <p:cNvSpPr>
            <a:spLocks noChangeArrowheads="1"/>
          </p:cNvSpPr>
          <p:nvPr/>
        </p:nvSpPr>
        <p:spPr bwMode="auto">
          <a:xfrm>
            <a:off x="809622" y="2219171"/>
            <a:ext cx="3659316" cy="17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90" name="Right Arrow 16">
            <a:extLst>
              <a:ext uri="{FF2B5EF4-FFF2-40B4-BE49-F238E27FC236}">
                <a16:creationId xmlns:a16="http://schemas.microsoft.com/office/drawing/2014/main" id="{C18997BC-8A46-4480-BDE2-8A42CE9D6E96}"/>
              </a:ext>
            </a:extLst>
          </p:cNvPr>
          <p:cNvSpPr/>
          <p:nvPr/>
        </p:nvSpPr>
        <p:spPr>
          <a:xfrm>
            <a:off x="4284309" y="3338119"/>
            <a:ext cx="174147" cy="156344"/>
          </a:xfrm>
          <a:custGeom>
            <a:avLst/>
            <a:gdLst>
              <a:gd name="T0" fmla="*/ 4048 w 6714"/>
              <a:gd name="T1" fmla="*/ 194 h 6036"/>
              <a:gd name="T2" fmla="*/ 3696 w 6714"/>
              <a:gd name="T3" fmla="*/ 340 h 6036"/>
              <a:gd name="T4" fmla="*/ 3696 w 6714"/>
              <a:gd name="T5" fmla="*/ 1283 h 6036"/>
              <a:gd name="T6" fmla="*/ 199 w 6714"/>
              <a:gd name="T7" fmla="*/ 1283 h 6036"/>
              <a:gd name="T8" fmla="*/ 0 w 6714"/>
              <a:gd name="T9" fmla="*/ 1482 h 6036"/>
              <a:gd name="T10" fmla="*/ 0 w 6714"/>
              <a:gd name="T11" fmla="*/ 4553 h 6036"/>
              <a:gd name="T12" fmla="*/ 199 w 6714"/>
              <a:gd name="T13" fmla="*/ 4752 h 6036"/>
              <a:gd name="T14" fmla="*/ 3696 w 6714"/>
              <a:gd name="T15" fmla="*/ 4752 h 6036"/>
              <a:gd name="T16" fmla="*/ 3696 w 6714"/>
              <a:gd name="T17" fmla="*/ 5696 h 6036"/>
              <a:gd name="T18" fmla="*/ 4048 w 6714"/>
              <a:gd name="T19" fmla="*/ 5842 h 6036"/>
              <a:gd name="T20" fmla="*/ 6520 w 6714"/>
              <a:gd name="T21" fmla="*/ 3369 h 6036"/>
              <a:gd name="T22" fmla="*/ 6520 w 6714"/>
              <a:gd name="T23" fmla="*/ 2666 h 6036"/>
              <a:gd name="T24" fmla="*/ 4048 w 6714"/>
              <a:gd name="T25" fmla="*/ 194 h 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14" h="6036">
                <a:moveTo>
                  <a:pt x="4048" y="194"/>
                </a:moveTo>
                <a:cubicBezTo>
                  <a:pt x="3853" y="0"/>
                  <a:pt x="3696" y="65"/>
                  <a:pt x="3696" y="340"/>
                </a:cubicBezTo>
                <a:lnTo>
                  <a:pt x="3696" y="1283"/>
                </a:lnTo>
                <a:lnTo>
                  <a:pt x="199" y="1283"/>
                </a:lnTo>
                <a:cubicBezTo>
                  <a:pt x="89" y="1283"/>
                  <a:pt x="0" y="1372"/>
                  <a:pt x="0" y="1482"/>
                </a:cubicBezTo>
                <a:lnTo>
                  <a:pt x="0" y="4553"/>
                </a:lnTo>
                <a:cubicBezTo>
                  <a:pt x="0" y="4663"/>
                  <a:pt x="89" y="4752"/>
                  <a:pt x="199" y="4752"/>
                </a:cubicBezTo>
                <a:lnTo>
                  <a:pt x="3696" y="4752"/>
                </a:lnTo>
                <a:lnTo>
                  <a:pt x="3696" y="5696"/>
                </a:lnTo>
                <a:cubicBezTo>
                  <a:pt x="3696" y="5971"/>
                  <a:pt x="3853" y="6036"/>
                  <a:pt x="4048" y="5842"/>
                </a:cubicBezTo>
                <a:lnTo>
                  <a:pt x="6520" y="3369"/>
                </a:lnTo>
                <a:cubicBezTo>
                  <a:pt x="6714" y="3175"/>
                  <a:pt x="6714" y="2860"/>
                  <a:pt x="6520" y="2666"/>
                </a:cubicBezTo>
                <a:lnTo>
                  <a:pt x="4048" y="194"/>
                </a:lnTo>
                <a:close/>
              </a:path>
            </a:pathLst>
          </a:custGeom>
          <a:solidFill>
            <a:srgbClr val="867B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91" name="Right Arrow 751">
            <a:extLst>
              <a:ext uri="{FF2B5EF4-FFF2-40B4-BE49-F238E27FC236}">
                <a16:creationId xmlns:a16="http://schemas.microsoft.com/office/drawing/2014/main" id="{262E38B2-0226-44BA-9105-CB532FA15FCA}"/>
              </a:ext>
            </a:extLst>
          </p:cNvPr>
          <p:cNvSpPr/>
          <p:nvPr/>
        </p:nvSpPr>
        <p:spPr>
          <a:xfrm>
            <a:off x="7720848" y="3338119"/>
            <a:ext cx="174147" cy="156344"/>
          </a:xfrm>
          <a:custGeom>
            <a:avLst/>
            <a:gdLst>
              <a:gd name="T0" fmla="*/ 4048 w 6714"/>
              <a:gd name="T1" fmla="*/ 194 h 6036"/>
              <a:gd name="T2" fmla="*/ 3696 w 6714"/>
              <a:gd name="T3" fmla="*/ 340 h 6036"/>
              <a:gd name="T4" fmla="*/ 3696 w 6714"/>
              <a:gd name="T5" fmla="*/ 1283 h 6036"/>
              <a:gd name="T6" fmla="*/ 199 w 6714"/>
              <a:gd name="T7" fmla="*/ 1283 h 6036"/>
              <a:gd name="T8" fmla="*/ 0 w 6714"/>
              <a:gd name="T9" fmla="*/ 1482 h 6036"/>
              <a:gd name="T10" fmla="*/ 0 w 6714"/>
              <a:gd name="T11" fmla="*/ 4553 h 6036"/>
              <a:gd name="T12" fmla="*/ 199 w 6714"/>
              <a:gd name="T13" fmla="*/ 4752 h 6036"/>
              <a:gd name="T14" fmla="*/ 3696 w 6714"/>
              <a:gd name="T15" fmla="*/ 4752 h 6036"/>
              <a:gd name="T16" fmla="*/ 3696 w 6714"/>
              <a:gd name="T17" fmla="*/ 5696 h 6036"/>
              <a:gd name="T18" fmla="*/ 4048 w 6714"/>
              <a:gd name="T19" fmla="*/ 5842 h 6036"/>
              <a:gd name="T20" fmla="*/ 6520 w 6714"/>
              <a:gd name="T21" fmla="*/ 3369 h 6036"/>
              <a:gd name="T22" fmla="*/ 6520 w 6714"/>
              <a:gd name="T23" fmla="*/ 2666 h 6036"/>
              <a:gd name="T24" fmla="*/ 4048 w 6714"/>
              <a:gd name="T25" fmla="*/ 194 h 60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14" h="6036">
                <a:moveTo>
                  <a:pt x="4048" y="194"/>
                </a:moveTo>
                <a:cubicBezTo>
                  <a:pt x="3853" y="0"/>
                  <a:pt x="3696" y="65"/>
                  <a:pt x="3696" y="340"/>
                </a:cubicBezTo>
                <a:lnTo>
                  <a:pt x="3696" y="1283"/>
                </a:lnTo>
                <a:lnTo>
                  <a:pt x="199" y="1283"/>
                </a:lnTo>
                <a:cubicBezTo>
                  <a:pt x="89" y="1283"/>
                  <a:pt x="0" y="1372"/>
                  <a:pt x="0" y="1482"/>
                </a:cubicBezTo>
                <a:lnTo>
                  <a:pt x="0" y="4553"/>
                </a:lnTo>
                <a:cubicBezTo>
                  <a:pt x="0" y="4663"/>
                  <a:pt x="89" y="4752"/>
                  <a:pt x="199" y="4752"/>
                </a:cubicBezTo>
                <a:lnTo>
                  <a:pt x="3696" y="4752"/>
                </a:lnTo>
                <a:lnTo>
                  <a:pt x="3696" y="5696"/>
                </a:lnTo>
                <a:cubicBezTo>
                  <a:pt x="3696" y="5971"/>
                  <a:pt x="3853" y="6036"/>
                  <a:pt x="4048" y="5842"/>
                </a:cubicBezTo>
                <a:lnTo>
                  <a:pt x="6520" y="3369"/>
                </a:lnTo>
                <a:cubicBezTo>
                  <a:pt x="6714" y="3175"/>
                  <a:pt x="6714" y="2860"/>
                  <a:pt x="6520" y="2666"/>
                </a:cubicBezTo>
                <a:lnTo>
                  <a:pt x="4048" y="194"/>
                </a:lnTo>
                <a:close/>
              </a:path>
            </a:pathLst>
          </a:custGeom>
          <a:solidFill>
            <a:srgbClr val="867B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标题 1">
            <a:extLst>
              <a:ext uri="{FF2B5EF4-FFF2-40B4-BE49-F238E27FC236}">
                <a16:creationId xmlns:a16="http://schemas.microsoft.com/office/drawing/2014/main" id="{4F84E74D-AA01-4BAE-92D2-C59945F97B6D}"/>
              </a:ext>
            </a:extLst>
          </p:cNvPr>
          <p:cNvSpPr txBox="1">
            <a:spLocks/>
          </p:cNvSpPr>
          <p:nvPr/>
        </p:nvSpPr>
        <p:spPr>
          <a:xfrm>
            <a:off x="660400" y="0"/>
            <a:ext cx="10858500" cy="1028700"/>
          </a:xfrm>
          <a:prstGeom prst="rect">
            <a:avLst/>
          </a:prstGeom>
        </p:spPr>
        <p:txBody>
          <a:bodyPr vert="horz" lIns="91440" tIns="45720" rIns="91440" bIns="45720" rtlCol="0" anchor="b">
            <a:normAutofit/>
          </a:bodyPr>
          <a:lstStyle>
            <a:lvl1pPr algn="l" defTabSz="914354" rtl="0" eaLnBrk="1" latinLnBrk="0" hangingPunct="1">
              <a:lnSpc>
                <a:spcPct val="90000"/>
              </a:lnSpc>
              <a:spcBef>
                <a:spcPct val="0"/>
              </a:spcBef>
              <a:buNone/>
              <a:defRPr sz="4400" kern="1200">
                <a:solidFill>
                  <a:schemeClr val="tx1"/>
                </a:solidFill>
                <a:latin typeface="+mj-lt"/>
                <a:ea typeface="+mj-ea"/>
                <a:cs typeface="+mj-cs"/>
              </a:defRPr>
            </a:lvl1pPr>
          </a:lstStyle>
          <a:p>
            <a:pPr defTabSz="914309"/>
            <a:r>
              <a:rPr lang="zh-CN" altLang="en-US" sz="2800" b="1" dirty="0"/>
              <a:t>训练营付费对比（</a:t>
            </a:r>
            <a:r>
              <a:rPr lang="en-US" altLang="zh-CN" sz="2800" b="1" dirty="0"/>
              <a:t>3</a:t>
            </a:r>
            <a:r>
              <a:rPr lang="zh-CN" altLang="en-US" sz="2800" b="1" dirty="0"/>
              <a:t>月，</a:t>
            </a:r>
            <a:r>
              <a:rPr lang="en-US" altLang="zh-CN" sz="2800" b="1" dirty="0"/>
              <a:t>5</a:t>
            </a:r>
            <a:r>
              <a:rPr lang="zh-CN" altLang="en-US" sz="2800" b="1" dirty="0"/>
              <a:t>月，</a:t>
            </a:r>
            <a:r>
              <a:rPr lang="en-US" altLang="zh-CN" sz="2800" b="1" dirty="0"/>
              <a:t>7</a:t>
            </a:r>
            <a:r>
              <a:rPr lang="zh-CN" altLang="en-US" sz="2800" b="1" dirty="0"/>
              <a:t>月）</a:t>
            </a:r>
          </a:p>
        </p:txBody>
      </p:sp>
      <p:sp>
        <p:nvSpPr>
          <p:cNvPr id="6" name="矩形 5">
            <a:extLst>
              <a:ext uri="{FF2B5EF4-FFF2-40B4-BE49-F238E27FC236}">
                <a16:creationId xmlns:a16="http://schemas.microsoft.com/office/drawing/2014/main" id="{82E4117D-F226-4099-8E38-8A043BDDB551}"/>
              </a:ext>
            </a:extLst>
          </p:cNvPr>
          <p:cNvSpPr/>
          <p:nvPr/>
        </p:nvSpPr>
        <p:spPr>
          <a:xfrm>
            <a:off x="1158910" y="1311215"/>
            <a:ext cx="2553576" cy="415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3</a:t>
            </a:r>
            <a:r>
              <a:rPr lang="zh-CN" altLang="en-US" dirty="0"/>
              <a:t>月</a:t>
            </a:r>
          </a:p>
        </p:txBody>
      </p:sp>
      <p:sp>
        <p:nvSpPr>
          <p:cNvPr id="117" name="矩形 116">
            <a:extLst>
              <a:ext uri="{FF2B5EF4-FFF2-40B4-BE49-F238E27FC236}">
                <a16:creationId xmlns:a16="http://schemas.microsoft.com/office/drawing/2014/main" id="{17690A1F-7702-4CE5-AA00-104CE4656069}"/>
              </a:ext>
            </a:extLst>
          </p:cNvPr>
          <p:cNvSpPr/>
          <p:nvPr/>
        </p:nvSpPr>
        <p:spPr>
          <a:xfrm>
            <a:off x="4733415" y="1303618"/>
            <a:ext cx="2553576" cy="415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5</a:t>
            </a:r>
            <a:r>
              <a:rPr lang="zh-CN" altLang="en-US" dirty="0"/>
              <a:t>月</a:t>
            </a:r>
          </a:p>
        </p:txBody>
      </p:sp>
      <p:sp>
        <p:nvSpPr>
          <p:cNvPr id="118" name="矩形 117">
            <a:extLst>
              <a:ext uri="{FF2B5EF4-FFF2-40B4-BE49-F238E27FC236}">
                <a16:creationId xmlns:a16="http://schemas.microsoft.com/office/drawing/2014/main" id="{A0117119-978C-4692-BDEF-48F7AE004A5E}"/>
              </a:ext>
            </a:extLst>
          </p:cNvPr>
          <p:cNvSpPr/>
          <p:nvPr/>
        </p:nvSpPr>
        <p:spPr>
          <a:xfrm>
            <a:off x="8505639" y="1307713"/>
            <a:ext cx="2553576" cy="415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7</a:t>
            </a:r>
            <a:r>
              <a:rPr lang="zh-CN" altLang="en-US" dirty="0"/>
              <a:t>月</a:t>
            </a:r>
          </a:p>
        </p:txBody>
      </p:sp>
      <p:sp>
        <p:nvSpPr>
          <p:cNvPr id="7" name="矩形 6">
            <a:extLst>
              <a:ext uri="{FF2B5EF4-FFF2-40B4-BE49-F238E27FC236}">
                <a16:creationId xmlns:a16="http://schemas.microsoft.com/office/drawing/2014/main" id="{CABF992E-4B89-40B7-B2E3-1FAE14E7F2D4}"/>
              </a:ext>
            </a:extLst>
          </p:cNvPr>
          <p:cNvSpPr/>
          <p:nvPr/>
        </p:nvSpPr>
        <p:spPr>
          <a:xfrm>
            <a:off x="1158910" y="2070500"/>
            <a:ext cx="2553576" cy="29387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a:p>
          <a:p>
            <a:pPr algn="ctr"/>
            <a:r>
              <a:rPr lang="zh-CN" altLang="en-US" dirty="0"/>
              <a:t>收费：</a:t>
            </a:r>
            <a:r>
              <a:rPr lang="en-US" altLang="zh-CN" dirty="0"/>
              <a:t>39940</a:t>
            </a:r>
            <a:r>
              <a:rPr lang="zh-CN" altLang="en-US" dirty="0"/>
              <a:t>元</a:t>
            </a:r>
            <a:endParaRPr lang="en-US" altLang="zh-CN" dirty="0"/>
          </a:p>
          <a:p>
            <a:pPr algn="ctr"/>
            <a:endParaRPr lang="en-US" altLang="zh-CN" dirty="0"/>
          </a:p>
        </p:txBody>
      </p:sp>
      <p:sp>
        <p:nvSpPr>
          <p:cNvPr id="120" name="矩形 119">
            <a:extLst>
              <a:ext uri="{FF2B5EF4-FFF2-40B4-BE49-F238E27FC236}">
                <a16:creationId xmlns:a16="http://schemas.microsoft.com/office/drawing/2014/main" id="{3B5F1ABA-5C9F-4582-BD9A-6478D3E38449}"/>
              </a:ext>
            </a:extLst>
          </p:cNvPr>
          <p:cNvSpPr/>
          <p:nvPr/>
        </p:nvSpPr>
        <p:spPr>
          <a:xfrm>
            <a:off x="4733415" y="2070500"/>
            <a:ext cx="2553576" cy="29387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收费：</a:t>
            </a:r>
            <a:r>
              <a:rPr lang="en-US" altLang="zh-CN" dirty="0"/>
              <a:t>48920</a:t>
            </a:r>
            <a:r>
              <a:rPr lang="zh-CN" altLang="en-US" dirty="0"/>
              <a:t>元</a:t>
            </a:r>
          </a:p>
        </p:txBody>
      </p:sp>
      <p:sp>
        <p:nvSpPr>
          <p:cNvPr id="121" name="矩形 120">
            <a:extLst>
              <a:ext uri="{FF2B5EF4-FFF2-40B4-BE49-F238E27FC236}">
                <a16:creationId xmlns:a16="http://schemas.microsoft.com/office/drawing/2014/main" id="{A2CD0AD1-966A-4E7F-87BC-6D6032730821}"/>
              </a:ext>
            </a:extLst>
          </p:cNvPr>
          <p:cNvSpPr/>
          <p:nvPr/>
        </p:nvSpPr>
        <p:spPr>
          <a:xfrm>
            <a:off x="8505639" y="2070500"/>
            <a:ext cx="2553576" cy="29387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收费：</a:t>
            </a:r>
            <a:r>
              <a:rPr lang="en-US" altLang="zh-CN" dirty="0"/>
              <a:t>44940</a:t>
            </a:r>
            <a:r>
              <a:rPr lang="zh-CN" altLang="en-US" dirty="0"/>
              <a:t>元</a:t>
            </a:r>
          </a:p>
        </p:txBody>
      </p:sp>
    </p:spTree>
    <p:custDataLst>
      <p:tags r:id="rId1"/>
    </p:custDataLst>
    <p:extLst>
      <p:ext uri="{BB962C8B-B14F-4D97-AF65-F5344CB8AC3E}">
        <p14:creationId xmlns:p14="http://schemas.microsoft.com/office/powerpoint/2010/main" val="41245173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LIDE.THEME" val="#209271"/>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DIAGRAM_GROUP_CODE" val="m1-2"/>
  <p:tag name="KSO_WM_UNIT_TYPE" val="i"/>
  <p:tag name="KSO_WM_UNIT_INDEX" val="1"/>
  <p:tag name="KSO_WM_UNIT_ID" val="custom20205420_39*i*1"/>
  <p:tag name="KSO_WM_TEMPLATE_CATEGORY" val="custom"/>
  <p:tag name="KSO_WM_TEMPLATE_INDEX" val="20205420"/>
  <p:tag name="KSO_WM_UNIT_LAYERLEVEL" val="1"/>
  <p:tag name="KSO_WM_TAG_VERSION" val="1.0"/>
  <p:tag name="KSO_WM_BEAUTIFY_FLAG" val="#wm#"/>
  <p:tag name="KSO_WM_UNIT_FILL_FORE_SCHEMECOLOR_INDEX" val="13"/>
  <p:tag name="KSO_WM_UNIT_FILL_TYPE" val="1"/>
  <p:tag name="KSO_WM_UNIT_TEXT_FILL_FORE_SCHEMECOLOR_INDEX" val="2"/>
  <p:tag name="KSO_WM_UNIT_TEXT_FILL_TYPE" val="1"/>
  <p:tag name="KSO_WM_UNIT_USESOURCEFORMAT_APPLY" val="1"/>
  <p:tag name="KSO_WM_UNIT_DIAGRAM_ISNUMVISUAL" val="0"/>
  <p:tag name="KSO_WM_UNIT_DIAGRAM_ISREFERUNIT" val="0"/>
</p:tagLst>
</file>

<file path=ppt/tags/tag10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2"/>
  <p:tag name="KSO_WM_UNIT_ID" val="diagram160589_1*l_i*1_32"/>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10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17"/>
  <p:tag name="KSO_WM_UNIT_ID" val="diagram160589_1*l_i*1_17"/>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10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h_f"/>
  <p:tag name="KSO_WM_UNIT_INDEX" val="1_1_1"/>
  <p:tag name="KSO_WM_UNIT_ID" val="diagram160589_1*l_h_f*1_1_1"/>
  <p:tag name="KSO_WM_UNIT_CLEAR" val="1"/>
  <p:tag name="KSO_WM_UNIT_LAYERLEVEL" val="1_1_1"/>
  <p:tag name="KSO_WM_UNIT_VALUE" val="20"/>
  <p:tag name="KSO_WM_UNIT_HIGHLIGHT" val="0"/>
  <p:tag name="KSO_WM_UNIT_COMPATIBLE" val="0"/>
  <p:tag name="KSO_WM_BEAUTIFY_FLAG" val="#wm#"/>
  <p:tag name="KSO_WM_TAG_VERSION" val="1.0"/>
  <p:tag name="KSO_WM_DIAGRAM_GROUP_CODE" val="l1-1"/>
  <p:tag name="KSO_WM_UNIT_PRESET_TEXT" val="AMET"/>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 name="KSO_WM_UNIT_USESOURCEFORMAT_APPLY" val="1"/>
</p:tagLst>
</file>

<file path=ppt/tags/tag103.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104.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10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a"/>
  <p:tag name="KSO_WM_UNIT_INDEX" val="1_1_1"/>
  <p:tag name="KSO_WM_UNIT_LAYERLEVEL" val="1_1_1"/>
  <p:tag name="KSO_WM_UNIT_VALUE" val="6"/>
  <p:tag name="KSO_WM_UNIT_HIGHLIGHT" val="0"/>
  <p:tag name="KSO_WM_UNIT_COMPATIBLE" val="0"/>
  <p:tag name="KSO_WM_UNIT_CLEAR" val="0"/>
  <p:tag name="KSO_WM_UNIT_PRESET_TEXT_INDEX" val="3"/>
  <p:tag name="KSO_WM_UNIT_PRESET_TEXT_LEN" val="5"/>
  <p:tag name="KSO_WM_DIAGRAM_GROUP_CODE" val="m1-1"/>
  <p:tag name="KSO_WM_UNIT_ID" val="diagram20170901_5*m_h_a*1_1_1"/>
  <p:tag name="KSO_WM_UNIT_TEXT_FILL_FORE_SCHEMECOLOR_INDEX" val="13"/>
  <p:tag name="KSO_WM_UNIT_TEXT_FILL_TYPE" val="1"/>
</p:tagLst>
</file>

<file path=ppt/tags/tag10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f"/>
  <p:tag name="KSO_WM_UNIT_INDEX" val="1_1_1"/>
  <p:tag name="KSO_WM_UNIT_LAYERLEVEL" val="1_1_1"/>
  <p:tag name="KSO_WM_UNIT_VALUE" val="30"/>
  <p:tag name="KSO_WM_UNIT_HIGHLIGHT" val="0"/>
  <p:tag name="KSO_WM_UNIT_COMPATIBLE" val="0"/>
  <p:tag name="KSO_WM_UNIT_CLEAR" val="0"/>
  <p:tag name="KSO_WM_UNIT_PRESET_TEXT_INDEX" val="4"/>
  <p:tag name="KSO_WM_UNIT_PRESET_TEXT_LEN" val="57"/>
  <p:tag name="KSO_WM_DIAGRAM_GROUP_CODE" val="m1-1"/>
  <p:tag name="KSO_WM_UNIT_ID" val="diagram20170901_5*m_h_f*1_1_1"/>
  <p:tag name="KSO_WM_UNIT_TEXT_FILL_FORE_SCHEMECOLOR_INDEX" val="13"/>
  <p:tag name="KSO_WM_UNIT_TEXT_FILL_TYPE" val="1"/>
</p:tagLst>
</file>

<file path=ppt/tags/tag10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KSO_WM_UNIT_TYPE" val="m_h_g"/>
  <p:tag name="KSO_WM_UNIT_INDEX" val="1_1_1"/>
  <p:tag name="KSO_WM_UNIT_LAYERLEVEL" val="1_1_1"/>
  <p:tag name="KSO_WM_UNIT_VALUE" val="20"/>
  <p:tag name="KSO_WM_UNIT_HIGHLIGHT" val="0"/>
  <p:tag name="KSO_WM_UNIT_COMPATIBLE" val="1"/>
  <p:tag name="KSO_WM_UNIT_CLEAR" val="0"/>
  <p:tag name="KSO_WM_UNIT_PRESET_TEXT_INDEX" val="4"/>
  <p:tag name="KSO_WM_UNIT_RELATE_UNITID" val="diagram20170901_5*m_h_f*1_1_1"/>
  <p:tag name="KSO_WM_UNIT_PRESET_TEXT_LEN" val="5"/>
  <p:tag name="KSO_WM_DIAGRAM_GROUP_CODE" val="m1-1"/>
  <p:tag name="KSO_WM_UNIT_ID" val="diagram20170901_5*m_h_g*1_1_1"/>
  <p:tag name="KSO_WM_UNIT_FILL_FORE_SCHEMECOLOR_INDEX" val="15"/>
  <p:tag name="KSO_WM_UNIT_FILL_TYPE" val="1"/>
  <p:tag name="KSO_WM_UNIT_TEXT_FILL_FORE_SCHEMECOLOR_INDEX" val="14"/>
  <p:tag name="KSO_WM_UNIT_TEXT_FILL_TYPE" val="1"/>
</p:tagLst>
</file>

<file path=ppt/tags/tag10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a"/>
  <p:tag name="KSO_WM_UNIT_INDEX" val="1_2_1"/>
  <p:tag name="KSO_WM_UNIT_LAYERLEVEL" val="1_1_1"/>
  <p:tag name="KSO_WM_UNIT_VALUE" val="6"/>
  <p:tag name="KSO_WM_UNIT_HIGHLIGHT" val="0"/>
  <p:tag name="KSO_WM_UNIT_COMPATIBLE" val="0"/>
  <p:tag name="KSO_WM_UNIT_CLEAR" val="0"/>
  <p:tag name="KSO_WM_UNIT_PRESET_TEXT_INDEX" val="3"/>
  <p:tag name="KSO_WM_UNIT_PRESET_TEXT_LEN" val="5"/>
  <p:tag name="KSO_WM_DIAGRAM_GROUP_CODE" val="m1-1"/>
  <p:tag name="KSO_WM_UNIT_ID" val="diagram20170901_5*m_h_a*1_2_1"/>
  <p:tag name="KSO_WM_UNIT_TEXT_FILL_FORE_SCHEMECOLOR_INDEX" val="13"/>
  <p:tag name="KSO_WM_UNIT_TEXT_FILL_TYPE" val="1"/>
</p:tagLst>
</file>

<file path=ppt/tags/tag10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f"/>
  <p:tag name="KSO_WM_UNIT_INDEX" val="1_2_1"/>
  <p:tag name="KSO_WM_UNIT_LAYERLEVEL" val="1_1_1"/>
  <p:tag name="KSO_WM_UNIT_VALUE" val="30"/>
  <p:tag name="KSO_WM_UNIT_HIGHLIGHT" val="0"/>
  <p:tag name="KSO_WM_UNIT_COMPATIBLE" val="0"/>
  <p:tag name="KSO_WM_UNIT_CLEAR" val="0"/>
  <p:tag name="KSO_WM_UNIT_PRESET_TEXT_INDEX" val="4"/>
  <p:tag name="KSO_WM_UNIT_PRESET_TEXT_LEN" val="57"/>
  <p:tag name="KSO_WM_DIAGRAM_GROUP_CODE" val="m1-1"/>
  <p:tag name="KSO_WM_UNIT_ID" val="diagram20170901_5*m_h_f*1_2_1"/>
  <p:tag name="KSO_WM_UNIT_TEXT_FILL_FORE_SCHEMECOLOR_INDEX" val="13"/>
  <p:tag name="KSO_WM_UNIT_TEXT_FILL_TYPE" val="1"/>
</p:tagLst>
</file>

<file path=ppt/tags/tag11.xml><?xml version="1.0" encoding="utf-8"?>
<p:tagLst xmlns:a="http://schemas.openxmlformats.org/drawingml/2006/main" xmlns:r="http://schemas.openxmlformats.org/officeDocument/2006/relationships" xmlns:p="http://schemas.openxmlformats.org/presentationml/2006/main">
  <p:tag name="KSO_WM_UNIT_PRESET_TEXT" val="点击此处添加具体内容，简明扼要阐述您的观点。根据需要可酌情增减文字，以便观者可快速准确的理解您传达的思想。"/>
  <p:tag name="KSO_WM_UNIT_VALUE" val="76"/>
  <p:tag name="KSO_WM_UNIT_HIGHLIGHT" val="0"/>
  <p:tag name="KSO_WM_UNIT_COMPATIBLE" val="0"/>
  <p:tag name="KSO_WM_DIAGRAM_GROUP_CODE" val="m1-2"/>
  <p:tag name="KSO_WM_UNIT_TYPE" val="f"/>
  <p:tag name="KSO_WM_UNIT_INDEX" val="1"/>
  <p:tag name="KSO_WM_UNIT_ID" val="custom20205420_39*f*1"/>
  <p:tag name="KSO_WM_TEMPLATE_CATEGORY" val="custom"/>
  <p:tag name="KSO_WM_TEMPLATE_INDEX" val="20205420"/>
  <p:tag name="KSO_WM_UNIT_LAYERLEVEL" val="1"/>
  <p:tag name="KSO_WM_TAG_VERSION" val="1.0"/>
  <p:tag name="KSO_WM_BEAUTIFY_FLAG" val="#wm#"/>
  <p:tag name="KSO_WM_UNIT_TEXT_FILL_FORE_SCHEMECOLOR_INDEX" val="14"/>
  <p:tag name="KSO_WM_UNIT_TEXT_FILL_TYPE" val="1"/>
  <p:tag name="KSO_WM_UNIT_USESOURCEFORMAT_APPLY" val="1"/>
  <p:tag name="KSO_WM_UNIT_SUBTYPE" val="a"/>
  <p:tag name="KSO_WM_UNIT_NOCLEAR" val="0"/>
  <p:tag name="KSO_WM_UNIT_DIAGRAM_ISNUMVISUAL" val="0"/>
  <p:tag name="KSO_WM_UNIT_DIAGRAM_ISREFERUNIT" val="0"/>
</p:tagLst>
</file>

<file path=ppt/tags/tag11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KSO_WM_UNIT_TYPE" val="m_h_g"/>
  <p:tag name="KSO_WM_UNIT_INDEX" val="1_2_1"/>
  <p:tag name="KSO_WM_UNIT_LAYERLEVEL" val="1_1_1"/>
  <p:tag name="KSO_WM_UNIT_VALUE" val="20"/>
  <p:tag name="KSO_WM_UNIT_HIGHLIGHT" val="0"/>
  <p:tag name="KSO_WM_UNIT_COMPATIBLE" val="1"/>
  <p:tag name="KSO_WM_UNIT_CLEAR" val="0"/>
  <p:tag name="KSO_WM_UNIT_PRESET_TEXT_INDEX" val="4"/>
  <p:tag name="KSO_WM_UNIT_RELATE_UNITID" val="diagram20170901_5*m_h_f*1_2_1"/>
  <p:tag name="KSO_WM_UNIT_PRESET_TEXT_LEN" val="5"/>
  <p:tag name="KSO_WM_DIAGRAM_GROUP_CODE" val="m1-1"/>
  <p:tag name="KSO_WM_UNIT_ID" val="diagram20170901_5*m_h_g*1_2_1"/>
  <p:tag name="KSO_WM_UNIT_FILL_FORE_SCHEMECOLOR_INDEX" val="5"/>
  <p:tag name="KSO_WM_UNIT_FILL_TYPE" val="1"/>
  <p:tag name="KSO_WM_UNIT_TEXT_FILL_FORE_SCHEMECOLOR_INDEX" val="14"/>
  <p:tag name="KSO_WM_UNIT_TEXT_FILL_TYPE" val="1"/>
</p:tagLst>
</file>

<file path=ppt/tags/tag11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KSO_WM_UNIT_TYPE" val="m_h_g"/>
  <p:tag name="KSO_WM_UNIT_INDEX" val="1_3_1"/>
  <p:tag name="KSO_WM_UNIT_LAYERLEVEL" val="1_1_1"/>
  <p:tag name="KSO_WM_UNIT_VALUE" val="20"/>
  <p:tag name="KSO_WM_UNIT_HIGHLIGHT" val="0"/>
  <p:tag name="KSO_WM_UNIT_COMPATIBLE" val="1"/>
  <p:tag name="KSO_WM_UNIT_CLEAR" val="0"/>
  <p:tag name="KSO_WM_UNIT_PRESET_TEXT_INDEX" val="4"/>
  <p:tag name="KSO_WM_UNIT_RELATE_UNITID" val="diagram20170901_5*m_h_f*1_3_1"/>
  <p:tag name="KSO_WM_UNIT_PRESET_TEXT_LEN" val="5"/>
  <p:tag name="KSO_WM_DIAGRAM_GROUP_CODE" val="m1-1"/>
  <p:tag name="KSO_WM_UNIT_ID" val="diagram20170901_5*m_h_g*1_3_1"/>
  <p:tag name="KSO_WM_UNIT_FILL_FORE_SCHEMECOLOR_INDEX" val="6"/>
  <p:tag name="KSO_WM_UNIT_FILL_TYPE" val="1"/>
  <p:tag name="KSO_WM_UNIT_TEXT_FILL_FORE_SCHEMECOLOR_INDEX" val="14"/>
  <p:tag name="KSO_WM_UNIT_TEXT_FILL_TYPE" val="1"/>
</p:tagLst>
</file>

<file path=ppt/tags/tag11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a"/>
  <p:tag name="KSO_WM_UNIT_INDEX" val="1_2_1"/>
  <p:tag name="KSO_WM_UNIT_LAYERLEVEL" val="1_1_1"/>
  <p:tag name="KSO_WM_UNIT_VALUE" val="6"/>
  <p:tag name="KSO_WM_UNIT_HIGHLIGHT" val="0"/>
  <p:tag name="KSO_WM_UNIT_COMPATIBLE" val="0"/>
  <p:tag name="KSO_WM_UNIT_CLEAR" val="0"/>
  <p:tag name="KSO_WM_UNIT_PRESET_TEXT_INDEX" val="3"/>
  <p:tag name="KSO_WM_UNIT_PRESET_TEXT_LEN" val="5"/>
  <p:tag name="KSO_WM_DIAGRAM_GROUP_CODE" val="m1-1"/>
  <p:tag name="KSO_WM_UNIT_ID" val="diagram20170901_5*m_h_a*1_2_1"/>
  <p:tag name="KSO_WM_UNIT_TEXT_FILL_FORE_SCHEMECOLOR_INDEX" val="13"/>
  <p:tag name="KSO_WM_UNIT_TEXT_FILL_TYPE" val="1"/>
</p:tagLst>
</file>

<file path=ppt/tags/tag11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f"/>
  <p:tag name="KSO_WM_UNIT_INDEX" val="1_2_1"/>
  <p:tag name="KSO_WM_UNIT_LAYERLEVEL" val="1_1_1"/>
  <p:tag name="KSO_WM_UNIT_VALUE" val="30"/>
  <p:tag name="KSO_WM_UNIT_HIGHLIGHT" val="0"/>
  <p:tag name="KSO_WM_UNIT_COMPATIBLE" val="0"/>
  <p:tag name="KSO_WM_UNIT_CLEAR" val="0"/>
  <p:tag name="KSO_WM_UNIT_PRESET_TEXT_INDEX" val="4"/>
  <p:tag name="KSO_WM_UNIT_PRESET_TEXT_LEN" val="57"/>
  <p:tag name="KSO_WM_DIAGRAM_GROUP_CODE" val="m1-1"/>
  <p:tag name="KSO_WM_UNIT_ID" val="diagram20170901_5*m_h_f*1_2_1"/>
  <p:tag name="KSO_WM_UNIT_TEXT_FILL_FORE_SCHEMECOLOR_INDEX" val="13"/>
  <p:tag name="KSO_WM_UNIT_TEXT_FILL_TYPE" val="1"/>
</p:tagLst>
</file>

<file path=ppt/tags/tag11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KSO_WM_UNIT_TYPE" val="m_h_g"/>
  <p:tag name="KSO_WM_UNIT_INDEX" val="1_1_1"/>
  <p:tag name="KSO_WM_UNIT_LAYERLEVEL" val="1_1_1"/>
  <p:tag name="KSO_WM_UNIT_VALUE" val="20"/>
  <p:tag name="KSO_WM_UNIT_HIGHLIGHT" val="0"/>
  <p:tag name="KSO_WM_UNIT_COMPATIBLE" val="1"/>
  <p:tag name="KSO_WM_UNIT_CLEAR" val="0"/>
  <p:tag name="KSO_WM_UNIT_PRESET_TEXT_INDEX" val="4"/>
  <p:tag name="KSO_WM_UNIT_RELATE_UNITID" val="diagram20170901_5*m_h_f*1_1_1"/>
  <p:tag name="KSO_WM_UNIT_PRESET_TEXT_LEN" val="5"/>
  <p:tag name="KSO_WM_DIAGRAM_GROUP_CODE" val="m1-1"/>
  <p:tag name="KSO_WM_UNIT_ID" val="diagram20170901_5*m_h_g*1_1_1"/>
  <p:tag name="KSO_WM_UNIT_FILL_FORE_SCHEMECOLOR_INDEX" val="15"/>
  <p:tag name="KSO_WM_UNIT_FILL_TYPE" val="1"/>
  <p:tag name="KSO_WM_UNIT_TEXT_FILL_FORE_SCHEMECOLOR_INDEX" val="14"/>
  <p:tag name="KSO_WM_UNIT_TEXT_FILL_TYPE" val="1"/>
</p:tagLst>
</file>

<file path=ppt/tags/tag11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a"/>
  <p:tag name="KSO_WM_UNIT_INDEX" val="1_2_1"/>
  <p:tag name="KSO_WM_UNIT_LAYERLEVEL" val="1_1_1"/>
  <p:tag name="KSO_WM_UNIT_VALUE" val="6"/>
  <p:tag name="KSO_WM_UNIT_HIGHLIGHT" val="0"/>
  <p:tag name="KSO_WM_UNIT_COMPATIBLE" val="0"/>
  <p:tag name="KSO_WM_UNIT_CLEAR" val="0"/>
  <p:tag name="KSO_WM_UNIT_PRESET_TEXT_INDEX" val="3"/>
  <p:tag name="KSO_WM_UNIT_PRESET_TEXT_LEN" val="5"/>
  <p:tag name="KSO_WM_DIAGRAM_GROUP_CODE" val="m1-1"/>
  <p:tag name="KSO_WM_UNIT_ID" val="diagram20170901_5*m_h_a*1_2_1"/>
  <p:tag name="KSO_WM_UNIT_TEXT_FILL_FORE_SCHEMECOLOR_INDEX" val="13"/>
  <p:tag name="KSO_WM_UNIT_TEXT_FILL_TYPE" val="1"/>
</p:tagLst>
</file>

<file path=ppt/tags/tag11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f"/>
  <p:tag name="KSO_WM_UNIT_INDEX" val="1_2_1"/>
  <p:tag name="KSO_WM_UNIT_LAYERLEVEL" val="1_1_1"/>
  <p:tag name="KSO_WM_UNIT_VALUE" val="30"/>
  <p:tag name="KSO_WM_UNIT_HIGHLIGHT" val="0"/>
  <p:tag name="KSO_WM_UNIT_COMPATIBLE" val="0"/>
  <p:tag name="KSO_WM_UNIT_CLEAR" val="0"/>
  <p:tag name="KSO_WM_UNIT_PRESET_TEXT_INDEX" val="4"/>
  <p:tag name="KSO_WM_UNIT_PRESET_TEXT_LEN" val="57"/>
  <p:tag name="KSO_WM_DIAGRAM_GROUP_CODE" val="m1-1"/>
  <p:tag name="KSO_WM_UNIT_ID" val="diagram20170901_5*m_h_f*1_2_1"/>
  <p:tag name="KSO_WM_UNIT_TEXT_FILL_FORE_SCHEMECOLOR_INDEX" val="13"/>
  <p:tag name="KSO_WM_UNIT_TEXT_FILL_TYPE" val="1"/>
</p:tagLst>
</file>

<file path=ppt/tags/tag117.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118.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119.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12.xml><?xml version="1.0" encoding="utf-8"?>
<p:tagLst xmlns:a="http://schemas.openxmlformats.org/drawingml/2006/main" xmlns:r="http://schemas.openxmlformats.org/officeDocument/2006/relationships" xmlns:p="http://schemas.openxmlformats.org/presentationml/2006/main">
  <p:tag name="KSO_WM_UNIT_TIMELINE_IDINGROUP" val="4"/>
  <p:tag name="KSO_WM_UNIT_TIMELINE_EMPHASIS_ID" val="3"/>
  <p:tag name="KSO_WM_UNIT_HIGHLIGHT" val="0"/>
  <p:tag name="KSO_WM_UNIT_COMPATIBLE" val="0"/>
  <p:tag name="KSO_WM_DIAGRAM_GROUP_CODE" val="m1-2"/>
  <p:tag name="KSO_WM_UNIT_TYPE" val="m_h_i"/>
  <p:tag name="KSO_WM_UNIT_INDEX" val="1_1_3"/>
  <p:tag name="KSO_WM_UNIT_ID" val="custom20205420_39*m_h_i*1_1_3"/>
  <p:tag name="KSO_WM_TEMPLATE_CATEGORY" val="custom"/>
  <p:tag name="KSO_WM_TEMPLATE_INDEX" val="20205420"/>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1"/>
  <p:tag name="KSO_WM_UNIT_DIAGRAM_ISNUMVISUAL" val="0"/>
  <p:tag name="KSO_WM_UNIT_DIAGRAM_ISREFERUNIT" val="0"/>
</p:tagLst>
</file>

<file path=ppt/tags/tag120.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121.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122.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123.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124.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125.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12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i"/>
  <p:tag name="KSO_WM_UNIT_INDEX" val="1_2"/>
  <p:tag name="KSO_WM_UNIT_ID" val="diagram20181209_3*l_i*1_2"/>
  <p:tag name="KSO_WM_UNIT_LAYERLEVEL" val="1_1"/>
  <p:tag name="KSO_WM_BEAUTIFY_FLAG" val="#wm#"/>
  <p:tag name="KSO_WM_TAG_VERSION" val="1.0"/>
  <p:tag name="KSO_WM_DIAGRAM_GROUP_CODE" val="l1-1"/>
  <p:tag name="KSO_WM_UNIT_FILL_FORE_SCHEMECOLOR_INDEX" val="8"/>
  <p:tag name="KSO_WM_UNIT_FILL_TYPE" val="1"/>
  <p:tag name="KSO_WM_UNIT_TEXT_FILL_FORE_SCHEMECOLOR_INDEX" val="13"/>
  <p:tag name="KSO_WM_UNIT_TEXT_FILL_TYPE" val="1"/>
</p:tagLst>
</file>

<file path=ppt/tags/tag12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diagram20181209_3*i*4"/>
  <p:tag name="KSO_WM_TEMPLATE_CATEGORY" val="diagram"/>
  <p:tag name="KSO_WM_TEMPLATE_INDEX" val="20181209"/>
  <p:tag name="KSO_WM_UNIT_INDEX" val="4"/>
</p:tagLst>
</file>

<file path=ppt/tags/tag12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i"/>
  <p:tag name="KSO_WM_UNIT_INDEX" val="1_1"/>
  <p:tag name="KSO_WM_UNIT_ID" val="diagram20181209_3*l_i*1_1"/>
  <p:tag name="KSO_WM_UNIT_LAYERLEVEL" val="1_1"/>
  <p:tag name="KSO_WM_BEAUTIFY_FLAG" val="#wm#"/>
  <p:tag name="KSO_WM_TAG_VERSION" val="1.0"/>
  <p:tag name="KSO_WM_DIAGRAM_GROUP_CODE" val="l1-1"/>
  <p:tag name="KSO_WM_UNIT_FILL_FORE_SCHEMECOLOR_INDEX" val="7"/>
  <p:tag name="KSO_WM_UNIT_FILL_TYPE" val="1"/>
  <p:tag name="KSO_WM_UNIT_TEXT_FILL_FORE_SCHEMECOLOR_INDEX" val="13"/>
  <p:tag name="KSO_WM_UNIT_TEXT_FILL_TYPE" val="1"/>
</p:tagLst>
</file>

<file path=ppt/tags/tag12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i"/>
  <p:tag name="KSO_WM_UNIT_INDEX" val="1_2"/>
  <p:tag name="KSO_WM_UNIT_ID" val="diagram20181209_3*l_i*1_2"/>
  <p:tag name="KSO_WM_UNIT_LAYERLEVEL" val="1_1"/>
  <p:tag name="KSO_WM_BEAUTIFY_FLAG" val="#wm#"/>
  <p:tag name="KSO_WM_TAG_VERSION" val="1.0"/>
  <p:tag name="KSO_WM_DIAGRAM_GROUP_CODE" val="l1-1"/>
  <p:tag name="KSO_WM_UNIT_FILL_FORE_SCHEMECOLOR_INDEX" val="8"/>
  <p:tag name="KSO_WM_UNIT_FILL_TYPE" val="1"/>
  <p:tag name="KSO_WM_UNIT_TEXT_FILL_FORE_SCHEMECOLOR_INDEX" val="13"/>
  <p:tag name="KSO_WM_UNIT_TEXT_FILL_TYPE" val="1"/>
</p:tagLst>
</file>

<file path=ppt/tags/tag13.xml><?xml version="1.0" encoding="utf-8"?>
<p:tagLst xmlns:a="http://schemas.openxmlformats.org/drawingml/2006/main" xmlns:r="http://schemas.openxmlformats.org/officeDocument/2006/relationships" xmlns:p="http://schemas.openxmlformats.org/presentationml/2006/main">
  <p:tag name="KSO_WM_UNIT_TIMELINE_IDINGROUP" val="6"/>
  <p:tag name="KSO_WM_UNIT_TIMELINE_EMPHASIS_ID" val="5"/>
  <p:tag name="KSO_WM_UNIT_ISCONTENTSTITLE" val="0"/>
  <p:tag name="KSO_WM_UNIT_PRESET_TEXT" val="事件内容标题"/>
  <p:tag name="KSO_WM_UNIT_VALUE" val="7"/>
  <p:tag name="KSO_WM_UNIT_HIGHLIGHT" val="0"/>
  <p:tag name="KSO_WM_UNIT_COMPATIBLE" val="0"/>
  <p:tag name="KSO_WM_DIAGRAM_GROUP_CODE" val="m1-2"/>
  <p:tag name="KSO_WM_UNIT_TYPE" val="m_h_h_a"/>
  <p:tag name="KSO_WM_UNIT_INDEX" val="1_1_1_1"/>
  <p:tag name="KSO_WM_UNIT_ID" val="custom20205420_39*m_h_h_a*1_1_1_1"/>
  <p:tag name="KSO_WM_TEMPLATE_CATEGORY" val="custom"/>
  <p:tag name="KSO_WM_TEMPLATE_INDEX" val="20205420"/>
  <p:tag name="KSO_WM_UNIT_LAYERLEVEL" val="1_1_1_1"/>
  <p:tag name="KSO_WM_TAG_VERSION" val="1.0"/>
  <p:tag name="KSO_WM_BEAUTIFY_FLAG" val="#wm#"/>
  <p:tag name="KSO_WM_UNIT_TEXT_FILL_FORE_SCHEMECOLOR_INDEX" val="13"/>
  <p:tag name="KSO_WM_UNIT_TEXT_FILL_TYPE" val="1"/>
  <p:tag name="KSO_WM_UNIT_USESOURCEFORMAT_APPLY" val="1"/>
  <p:tag name="KSO_WM_UNIT_ISNUMDGMTITLE" val="0"/>
  <p:tag name="KSO_WM_UNIT_NOCLEAR" val="0"/>
  <p:tag name="KSO_WM_UNIT_DIAGRAM_ISNUMVISUAL" val="0"/>
  <p:tag name="KSO_WM_UNIT_DIAGRAM_ISREFERUNIT" val="0"/>
</p:tagLst>
</file>

<file path=ppt/tags/tag13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i"/>
  <p:tag name="KSO_WM_UNIT_INDEX" val="1_3"/>
  <p:tag name="KSO_WM_UNIT_ID" val="diagram20181209_3*l_i*1_3"/>
  <p:tag name="KSO_WM_UNIT_LAYERLEVEL" val="1_1"/>
  <p:tag name="KSO_WM_BEAUTIFY_FLAG" val="#wm#"/>
  <p:tag name="KSO_WM_TAG_VERSION" val="1.0"/>
  <p:tag name="KSO_WM_DIAGRAM_GROUP_CODE" val="l1-1"/>
  <p:tag name="KSO_WM_UNIT_FILL_FORE_SCHEMECOLOR_INDEX" val="6"/>
  <p:tag name="KSO_WM_UNIT_FILL_TYPE" val="1"/>
  <p:tag name="KSO_WM_UNIT_TEXT_FILL_FORE_SCHEMECOLOR_INDEX" val="13"/>
  <p:tag name="KSO_WM_UNIT_TEXT_FILL_TYPE" val="1"/>
</p:tagLst>
</file>

<file path=ppt/tags/tag13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diagram20181209_3*i*4"/>
  <p:tag name="KSO_WM_TEMPLATE_CATEGORY" val="diagram"/>
  <p:tag name="KSO_WM_TEMPLATE_INDEX" val="20181209"/>
  <p:tag name="KSO_WM_UNIT_INDEX" val="4"/>
</p:tagLst>
</file>

<file path=ppt/tags/tag13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diagram20181209_3*i*17"/>
  <p:tag name="KSO_WM_TEMPLATE_CATEGORY" val="diagram"/>
  <p:tag name="KSO_WM_TEMPLATE_INDEX" val="20181209"/>
  <p:tag name="KSO_WM_UNIT_INDEX" val="17"/>
</p:tagLst>
</file>

<file path=ppt/tags/tag13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diagram20181209_3*i*36"/>
  <p:tag name="KSO_WM_TEMPLATE_CATEGORY" val="diagram"/>
  <p:tag name="KSO_WM_TEMPLATE_INDEX" val="20181209"/>
  <p:tag name="KSO_WM_UNIT_INDEX" val="36"/>
</p:tagLst>
</file>

<file path=ppt/tags/tag13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diagram20181209_3*i*49"/>
  <p:tag name="KSO_WM_TEMPLATE_CATEGORY" val="diagram"/>
  <p:tag name="KSO_WM_TEMPLATE_INDEX" val="20181209"/>
  <p:tag name="KSO_WM_UNIT_INDEX" val="49"/>
</p:tagLst>
</file>

<file path=ppt/tags/tag13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diagram20181209_3*i*71"/>
  <p:tag name="KSO_WM_TEMPLATE_CATEGORY" val="diagram"/>
  <p:tag name="KSO_WM_TEMPLATE_INDEX" val="20181209"/>
  <p:tag name="KSO_WM_UNIT_INDEX" val="71"/>
</p:tagLst>
</file>

<file path=ppt/tags/tag13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diagram20181209_3*i*78"/>
  <p:tag name="KSO_WM_TEMPLATE_CATEGORY" val="diagram"/>
  <p:tag name="KSO_WM_TEMPLATE_INDEX" val="20181209"/>
  <p:tag name="KSO_WM_UNIT_INDEX" val="78"/>
</p:tagLst>
</file>

<file path=ppt/tags/tag13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diagram20181209_3*i*85"/>
  <p:tag name="KSO_WM_TEMPLATE_CATEGORY" val="diagram"/>
  <p:tag name="KSO_WM_TEMPLATE_INDEX" val="20181209"/>
  <p:tag name="KSO_WM_UNIT_INDEX" val="85"/>
</p:tagLst>
</file>

<file path=ppt/tags/tag13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1_2"/>
  <p:tag name="KSO_WM_UNIT_ID" val="diagram20181209_3*l_h_i*1_1_2"/>
  <p:tag name="KSO_WM_UNIT_LAYERLEVEL" val="1_1_1"/>
  <p:tag name="KSO_WM_BEAUTIFY_FLAG" val="#wm#"/>
  <p:tag name="KSO_WM_TAG_VERSION" val="1.0"/>
  <p:tag name="KSO_WM_DIAGRAM_GROUP_CODE" val="l1-1"/>
  <p:tag name="KSO_WM_UNIT_FILL_FORE_SCHEMECOLOR_INDEX" val="5"/>
  <p:tag name="KSO_WM_UNIT_FILL_TYPE" val="1"/>
  <p:tag name="KSO_WM_UNIT_TEXT_FILL_FORE_SCHEMECOLOR_INDEX" val="13"/>
  <p:tag name="KSO_WM_UNIT_TEXT_FILL_TYPE" val="1"/>
</p:tagLst>
</file>

<file path=ppt/tags/tag13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1_3"/>
  <p:tag name="KSO_WM_UNIT_ID" val="diagram20181209_3*l_h_i*1_1_3"/>
  <p:tag name="KSO_WM_UNIT_LAYERLEVEL" val="1_1_1"/>
  <p:tag name="KSO_WM_BEAUTIFY_FLAG" val="#wm#"/>
  <p:tag name="KSO_WM_TAG_VERSION" val="1.0"/>
  <p:tag name="KSO_WM_DIAGRAM_GROUP_CODE" val="l1-1"/>
  <p:tag name="KSO_WM_UNIT_FILL_FORE_SCHEMECOLOR_INDEX" val="5"/>
  <p:tag name="KSO_WM_UNIT_FILL_TYPE" val="1"/>
  <p:tag name="KSO_WM_UNIT_TEXT_FILL_FORE_SCHEMECOLOR_INDEX" val="13"/>
  <p:tag name="KSO_WM_UNIT_TEXT_FILL_TYPE" val="1"/>
</p:tagLst>
</file>

<file path=ppt/tags/tag14.xml><?xml version="1.0" encoding="utf-8"?>
<p:tagLst xmlns:a="http://schemas.openxmlformats.org/drawingml/2006/main" xmlns:r="http://schemas.openxmlformats.org/officeDocument/2006/relationships" xmlns:p="http://schemas.openxmlformats.org/presentationml/2006/main">
  <p:tag name="KSO_WM_UNIT_TIMELINE_IDINGROUP" val="7"/>
  <p:tag name="KSO_WM_UNIT_TIMELINE_EMPHASIS_ID" val="6"/>
  <p:tag name="KSO_WM_UNIT_PRESET_TEXT" val="简单地描述该时间点发生的一些事件"/>
  <p:tag name="KSO_WM_UNIT_VALUE" val="24"/>
  <p:tag name="KSO_WM_UNIT_HIGHLIGHT" val="0"/>
  <p:tag name="KSO_WM_UNIT_COMPATIBLE" val="0"/>
  <p:tag name="KSO_WM_DIAGRAM_GROUP_CODE" val="m1-2"/>
  <p:tag name="KSO_WM_UNIT_TYPE" val="m_h_h_f"/>
  <p:tag name="KSO_WM_UNIT_INDEX" val="1_1_1_1"/>
  <p:tag name="KSO_WM_UNIT_ID" val="custom20205420_39*m_h_h_f*1_1_1_1"/>
  <p:tag name="KSO_WM_TEMPLATE_CATEGORY" val="custom"/>
  <p:tag name="KSO_WM_TEMPLATE_INDEX" val="20205420"/>
  <p:tag name="KSO_WM_UNIT_LAYERLEVEL" val="1_1_1_1"/>
  <p:tag name="KSO_WM_TAG_VERSION" val="1.0"/>
  <p:tag name="KSO_WM_BEAUTIFY_FLAG" val="#wm#"/>
  <p:tag name="KSO_WM_UNIT_TEXT_FILL_FORE_SCHEMECOLOR_INDEX" val="13"/>
  <p:tag name="KSO_WM_UNIT_TEXT_FILL_TYPE" val="1"/>
  <p:tag name="KSO_WM_UNIT_USESOURCEFORMAT_APPLY" val="1"/>
  <p:tag name="KSO_WM_UNIT_SUBTYPE" val="a"/>
  <p:tag name="KSO_WM_UNIT_NOCLEAR" val="0"/>
  <p:tag name="KSO_WM_UNIT_DIAGRAM_ISNUMVISUAL" val="0"/>
  <p:tag name="KSO_WM_UNIT_DIAGRAM_ISREFERUNIT" val="0"/>
</p:tagLst>
</file>

<file path=ppt/tags/tag14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1_2"/>
  <p:tag name="KSO_WM_UNIT_ID" val="diagram20181209_3*l_h_i*1_1_2"/>
  <p:tag name="KSO_WM_UNIT_LAYERLEVEL" val="1_1_1"/>
  <p:tag name="KSO_WM_BEAUTIFY_FLAG" val="#wm#"/>
  <p:tag name="KSO_WM_TAG_VERSION" val="1.0"/>
  <p:tag name="KSO_WM_DIAGRAM_GROUP_CODE" val="l1-1"/>
  <p:tag name="KSO_WM_UNIT_FILL_FORE_SCHEMECOLOR_INDEX" val="5"/>
  <p:tag name="KSO_WM_UNIT_FILL_TYPE" val="1"/>
  <p:tag name="KSO_WM_UNIT_TEXT_FILL_FORE_SCHEMECOLOR_INDEX" val="13"/>
  <p:tag name="KSO_WM_UNIT_TEXT_FILL_TYPE" val="1"/>
</p:tagLst>
</file>

<file path=ppt/tags/tag14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1_3"/>
  <p:tag name="KSO_WM_UNIT_ID" val="diagram20181209_3*l_h_i*1_1_3"/>
  <p:tag name="KSO_WM_UNIT_LAYERLEVEL" val="1_1_1"/>
  <p:tag name="KSO_WM_BEAUTIFY_FLAG" val="#wm#"/>
  <p:tag name="KSO_WM_TAG_VERSION" val="1.0"/>
  <p:tag name="KSO_WM_DIAGRAM_GROUP_CODE" val="l1-1"/>
  <p:tag name="KSO_WM_UNIT_FILL_FORE_SCHEMECOLOR_INDEX" val="5"/>
  <p:tag name="KSO_WM_UNIT_FILL_TYPE" val="1"/>
  <p:tag name="KSO_WM_UNIT_TEXT_FILL_FORE_SCHEMECOLOR_INDEX" val="13"/>
  <p:tag name="KSO_WM_UNIT_TEXT_FILL_TYPE" val="1"/>
</p:tagLst>
</file>

<file path=ppt/tags/tag14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1_2"/>
  <p:tag name="KSO_WM_UNIT_ID" val="diagram20181209_3*l_h_i*1_1_2"/>
  <p:tag name="KSO_WM_UNIT_LAYERLEVEL" val="1_1_1"/>
  <p:tag name="KSO_WM_BEAUTIFY_FLAG" val="#wm#"/>
  <p:tag name="KSO_WM_TAG_VERSION" val="1.0"/>
  <p:tag name="KSO_WM_DIAGRAM_GROUP_CODE" val="l1-1"/>
  <p:tag name="KSO_WM_UNIT_FILL_FORE_SCHEMECOLOR_INDEX" val="5"/>
  <p:tag name="KSO_WM_UNIT_FILL_TYPE" val="1"/>
  <p:tag name="KSO_WM_UNIT_TEXT_FILL_FORE_SCHEMECOLOR_INDEX" val="13"/>
  <p:tag name="KSO_WM_UNIT_TEXT_FILL_TYPE" val="1"/>
</p:tagLst>
</file>

<file path=ppt/tags/tag14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1_3"/>
  <p:tag name="KSO_WM_UNIT_ID" val="diagram20181209_3*l_h_i*1_1_3"/>
  <p:tag name="KSO_WM_UNIT_LAYERLEVEL" val="1_1_1"/>
  <p:tag name="KSO_WM_BEAUTIFY_FLAG" val="#wm#"/>
  <p:tag name="KSO_WM_TAG_VERSION" val="1.0"/>
  <p:tag name="KSO_WM_DIAGRAM_GROUP_CODE" val="l1-1"/>
  <p:tag name="KSO_WM_UNIT_FILL_FORE_SCHEMECOLOR_INDEX" val="5"/>
  <p:tag name="KSO_WM_UNIT_FILL_TYPE" val="1"/>
  <p:tag name="KSO_WM_UNIT_TEXT_FILL_FORE_SCHEMECOLOR_INDEX" val="13"/>
  <p:tag name="KSO_WM_UNIT_TEXT_FILL_TYPE" val="1"/>
</p:tagLst>
</file>

<file path=ppt/tags/tag14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1_2"/>
  <p:tag name="KSO_WM_UNIT_ID" val="diagram20181209_3*l_h_i*1_1_2"/>
  <p:tag name="KSO_WM_UNIT_LAYERLEVEL" val="1_1_1"/>
  <p:tag name="KSO_WM_BEAUTIFY_FLAG" val="#wm#"/>
  <p:tag name="KSO_WM_TAG_VERSION" val="1.0"/>
  <p:tag name="KSO_WM_DIAGRAM_GROUP_CODE" val="l1-1"/>
  <p:tag name="KSO_WM_UNIT_FILL_FORE_SCHEMECOLOR_INDEX" val="5"/>
  <p:tag name="KSO_WM_UNIT_FILL_TYPE" val="1"/>
  <p:tag name="KSO_WM_UNIT_TEXT_FILL_FORE_SCHEMECOLOR_INDEX" val="13"/>
  <p:tag name="KSO_WM_UNIT_TEXT_FILL_TYPE" val="1"/>
</p:tagLst>
</file>

<file path=ppt/tags/tag14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1_3"/>
  <p:tag name="KSO_WM_UNIT_ID" val="diagram20181209_3*l_h_i*1_1_3"/>
  <p:tag name="KSO_WM_UNIT_LAYERLEVEL" val="1_1_1"/>
  <p:tag name="KSO_WM_BEAUTIFY_FLAG" val="#wm#"/>
  <p:tag name="KSO_WM_TAG_VERSION" val="1.0"/>
  <p:tag name="KSO_WM_DIAGRAM_GROUP_CODE" val="l1-1"/>
  <p:tag name="KSO_WM_UNIT_FILL_FORE_SCHEMECOLOR_INDEX" val="5"/>
  <p:tag name="KSO_WM_UNIT_FILL_TYPE" val="1"/>
  <p:tag name="KSO_WM_UNIT_TEXT_FILL_FORE_SCHEMECOLOR_INDEX" val="13"/>
  <p:tag name="KSO_WM_UNIT_TEXT_FILL_TYPE" val="1"/>
</p:tagLst>
</file>

<file path=ppt/tags/tag14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diagram20181209_3*i*64"/>
  <p:tag name="KSO_WM_TEMPLATE_CATEGORY" val="diagram"/>
  <p:tag name="KSO_WM_TEMPLATE_INDEX" val="20181209"/>
  <p:tag name="KSO_WM_UNIT_INDEX" val="64"/>
</p:tagLst>
</file>

<file path=ppt/tags/tag14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diagram20181209_3*i*71"/>
  <p:tag name="KSO_WM_TEMPLATE_CATEGORY" val="diagram"/>
  <p:tag name="KSO_WM_TEMPLATE_INDEX" val="20181209"/>
  <p:tag name="KSO_WM_UNIT_INDEX" val="71"/>
</p:tagLst>
</file>

<file path=ppt/tags/tag14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4_4"/>
  <p:tag name="KSO_WM_UNIT_ID" val="diagram20181209_3*l_h_i*1_4_4"/>
  <p:tag name="KSO_WM_UNIT_LAYERLEVEL" val="1_1_1"/>
  <p:tag name="KSO_WM_BEAUTIFY_FLAG" val="#wm#"/>
  <p:tag name="KSO_WM_TAG_VERSION" val="1.0"/>
  <p:tag name="KSO_WM_DIAGRAM_GROUP_CODE" val="l1-1"/>
  <p:tag name="KSO_WM_UNIT_FILL_FORE_SCHEMECOLOR_INDEX" val="8"/>
  <p:tag name="KSO_WM_UNIT_FILL_TYPE" val="1"/>
  <p:tag name="KSO_WM_UNIT_TEXT_FILL_FORE_SCHEMECOLOR_INDEX" val="13"/>
  <p:tag name="KSO_WM_UNIT_TEXT_FILL_TYPE" val="1"/>
</p:tagLst>
</file>

<file path=ppt/tags/tag14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4_5"/>
  <p:tag name="KSO_WM_UNIT_ID" val="diagram20181209_3*l_h_i*1_4_5"/>
  <p:tag name="KSO_WM_UNIT_LAYERLEVEL" val="1_1_1"/>
  <p:tag name="KSO_WM_BEAUTIFY_FLAG" val="#wm#"/>
  <p:tag name="KSO_WM_TAG_VERSION" val="1.0"/>
  <p:tag name="KSO_WM_DIAGRAM_GROUP_CODE" val="l1-1"/>
  <p:tag name="KSO_WM_UNIT_FILL_FORE_SCHEMECOLOR_INDEX" val="10"/>
  <p:tag name="KSO_WM_UNIT_FILL_TYPE" val="1"/>
  <p:tag name="KSO_WM_UNIT_TEXT_FILL_FORE_SCHEMECOLOR_INDEX" val="13"/>
  <p:tag name="KSO_WM_UNIT_TEXT_FILL_TYPE" val="1"/>
</p:tagLst>
</file>

<file path=ppt/tags/tag15.xml><?xml version="1.0" encoding="utf-8"?>
<p:tagLst xmlns:a="http://schemas.openxmlformats.org/drawingml/2006/main" xmlns:r="http://schemas.openxmlformats.org/officeDocument/2006/relationships" xmlns:p="http://schemas.openxmlformats.org/presentationml/2006/main">
  <p:tag name="KSO_WM_UNIT_TIMELINE_IDINGROUP" val="4"/>
  <p:tag name="KSO_WM_UNIT_TIMELINE_EMPHASIS_ID" val="3"/>
  <p:tag name="KSO_WM_UNIT_HIGHLIGHT" val="0"/>
  <p:tag name="KSO_WM_UNIT_COMPATIBLE" val="0"/>
  <p:tag name="KSO_WM_DIAGRAM_GROUP_CODE" val="m1-2"/>
  <p:tag name="KSO_WM_UNIT_TYPE" val="m_h_i"/>
  <p:tag name="KSO_WM_UNIT_INDEX" val="1_2_3"/>
  <p:tag name="KSO_WM_UNIT_ID" val="custom20205420_39*m_h_i*1_2_3"/>
  <p:tag name="KSO_WM_TEMPLATE_CATEGORY" val="custom"/>
  <p:tag name="KSO_WM_TEMPLATE_INDEX" val="20205420"/>
  <p:tag name="KSO_WM_UNIT_LAYERLEVEL" val="1_1_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1"/>
  <p:tag name="KSO_WM_UNIT_DIAGRAM_ISNUMVISUAL" val="0"/>
  <p:tag name="KSO_WM_UNIT_DIAGRAM_ISREFERUNIT" val="0"/>
</p:tagLst>
</file>

<file path=ppt/tags/tag15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4_6"/>
  <p:tag name="KSO_WM_UNIT_ID" val="diagram20181209_3*l_h_i*1_4_6"/>
  <p:tag name="KSO_WM_UNIT_LAYERLEVEL" val="1_1_1"/>
  <p:tag name="KSO_WM_BEAUTIFY_FLAG" val="#wm#"/>
  <p:tag name="KSO_WM_TAG_VERSION" val="1.0"/>
  <p:tag name="KSO_WM_DIAGRAM_GROUP_CODE" val="l1-1"/>
  <p:tag name="KSO_WM_UNIT_TEXT_FILL_FORE_SCHEMECOLOR_INDEX" val="13"/>
  <p:tag name="KSO_WM_UNIT_TEXT_FILL_TYPE" val="1"/>
</p:tagLst>
</file>

<file path=ppt/tags/tag15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3_1"/>
  <p:tag name="KSO_WM_UNIT_ID" val="diagram20181209_3*l_h_i*1_3_1"/>
  <p:tag name="KSO_WM_UNIT_LAYERLEVEL" val="1_1_1"/>
  <p:tag name="KSO_WM_BEAUTIFY_FLAG" val="#wm#"/>
  <p:tag name="KSO_WM_TAG_VERSION" val="1.0"/>
  <p:tag name="KSO_WM_DIAGRAM_GROUP_CODE" val="l1-1"/>
  <p:tag name="KSO_WM_UNIT_FILL_FORE_SCHEMECOLOR_INDEX" val="7"/>
  <p:tag name="KSO_WM_UNIT_FILL_TYPE" val="1"/>
  <p:tag name="KSO_WM_UNIT_TEXT_FILL_FORE_SCHEMECOLOR_INDEX" val="13"/>
  <p:tag name="KSO_WM_UNIT_TEXT_FILL_TYPE" val="1"/>
</p:tagLst>
</file>

<file path=ppt/tags/tag15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3_2"/>
  <p:tag name="KSO_WM_UNIT_ID" val="diagram20181209_3*l_h_i*1_3_2"/>
  <p:tag name="KSO_WM_UNIT_LAYERLEVEL" val="1_1_1"/>
  <p:tag name="KSO_WM_BEAUTIFY_FLAG" val="#wm#"/>
  <p:tag name="KSO_WM_TAG_VERSION" val="1.0"/>
  <p:tag name="KSO_WM_DIAGRAM_GROUP_CODE" val="l1-1"/>
  <p:tag name="KSO_WM_UNIT_FILL_FORE_SCHEMECOLOR_INDEX" val="10"/>
  <p:tag name="KSO_WM_UNIT_FILL_TYPE" val="1"/>
  <p:tag name="KSO_WM_UNIT_TEXT_FILL_FORE_SCHEMECOLOR_INDEX" val="13"/>
  <p:tag name="KSO_WM_UNIT_TEXT_FILL_TYPE" val="1"/>
</p:tagLst>
</file>

<file path=ppt/tags/tag15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3_3"/>
  <p:tag name="KSO_WM_UNIT_ID" val="diagram20181209_3*l_h_i*1_3_3"/>
  <p:tag name="KSO_WM_UNIT_LAYERLEVEL" val="1_1_1"/>
  <p:tag name="KSO_WM_BEAUTIFY_FLAG" val="#wm#"/>
  <p:tag name="KSO_WM_TAG_VERSION" val="1.0"/>
  <p:tag name="KSO_WM_DIAGRAM_GROUP_CODE" val="l1-1"/>
  <p:tag name="KSO_WM_UNIT_TEXT_FILL_FORE_SCHEMECOLOR_INDEX" val="13"/>
  <p:tag name="KSO_WM_UNIT_TEXT_FILL_TYPE" val="1"/>
</p:tagLst>
</file>

<file path=ppt/tags/tag15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1_5"/>
  <p:tag name="KSO_WM_UNIT_ID" val="diagram20181209_3*l_h_i*1_1_5"/>
  <p:tag name="KSO_WM_UNIT_LAYERLEVEL" val="1_1_1"/>
  <p:tag name="KSO_WM_BEAUTIFY_FLAG" val="#wm#"/>
  <p:tag name="KSO_WM_TAG_VERSION" val="1.0"/>
  <p:tag name="KSO_WM_DIAGRAM_GROUP_CODE" val="l1-1"/>
  <p:tag name="KSO_WM_UNIT_FILL_FORE_SCHEMECOLOR_INDEX" val="5"/>
  <p:tag name="KSO_WM_UNIT_FILL_TYPE" val="1"/>
  <p:tag name="KSO_WM_UNIT_TEXT_FILL_FORE_SCHEMECOLOR_INDEX" val="13"/>
  <p:tag name="KSO_WM_UNIT_TEXT_FILL_TYPE" val="1"/>
</p:tagLst>
</file>

<file path=ppt/tags/tag15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1_6"/>
  <p:tag name="KSO_WM_UNIT_ID" val="diagram20181209_3*l_h_i*1_1_6"/>
  <p:tag name="KSO_WM_UNIT_LAYERLEVEL" val="1_1_1"/>
  <p:tag name="KSO_WM_BEAUTIFY_FLAG" val="#wm#"/>
  <p:tag name="KSO_WM_TAG_VERSION" val="1.0"/>
  <p:tag name="KSO_WM_DIAGRAM_GROUP_CODE" val="l1-1"/>
  <p:tag name="KSO_WM_UNIT_FILL_FORE_SCHEMECOLOR_INDEX" val="10"/>
  <p:tag name="KSO_WM_UNIT_FILL_TYPE" val="1"/>
  <p:tag name="KSO_WM_UNIT_TEXT_FILL_FORE_SCHEMECOLOR_INDEX" val="13"/>
  <p:tag name="KSO_WM_UNIT_TEXT_FILL_TYPE" val="1"/>
</p:tagLst>
</file>

<file path=ppt/tags/tag15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1_7"/>
  <p:tag name="KSO_WM_UNIT_ID" val="diagram20181209_3*l_h_i*1_1_7"/>
  <p:tag name="KSO_WM_UNIT_LAYERLEVEL" val="1_1_1"/>
  <p:tag name="KSO_WM_BEAUTIFY_FLAG" val="#wm#"/>
  <p:tag name="KSO_WM_TAG_VERSION" val="1.0"/>
  <p:tag name="KSO_WM_DIAGRAM_GROUP_CODE" val="l1-1"/>
  <p:tag name="KSO_WM_UNIT_TEXT_FILL_FORE_SCHEMECOLOR_INDEX" val="13"/>
  <p:tag name="KSO_WM_UNIT_TEXT_FILL_TYPE" val="1"/>
</p:tagLst>
</file>

<file path=ppt/tags/tag15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2_4"/>
  <p:tag name="KSO_WM_UNIT_ID" val="diagram20181209_3*l_h_i*1_2_4"/>
  <p:tag name="KSO_WM_UNIT_LAYERLEVEL" val="1_1_1"/>
  <p:tag name="KSO_WM_BEAUTIFY_FLAG" val="#wm#"/>
  <p:tag name="KSO_WM_TAG_VERSION" val="1.0"/>
  <p:tag name="KSO_WM_DIAGRAM_GROUP_CODE" val="l1-1"/>
  <p:tag name="KSO_WM_UNIT_FILL_FORE_SCHEMECOLOR_INDEX" val="6"/>
  <p:tag name="KSO_WM_UNIT_FILL_TYPE" val="1"/>
  <p:tag name="KSO_WM_UNIT_TEXT_FILL_FORE_SCHEMECOLOR_INDEX" val="13"/>
  <p:tag name="KSO_WM_UNIT_TEXT_FILL_TYPE" val="1"/>
</p:tagLst>
</file>

<file path=ppt/tags/tag15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2_5"/>
  <p:tag name="KSO_WM_UNIT_ID" val="diagram20181209_3*l_h_i*1_2_5"/>
  <p:tag name="KSO_WM_UNIT_LAYERLEVEL" val="1_1_1"/>
  <p:tag name="KSO_WM_BEAUTIFY_FLAG" val="#wm#"/>
  <p:tag name="KSO_WM_TAG_VERSION" val="1.0"/>
  <p:tag name="KSO_WM_DIAGRAM_GROUP_CODE" val="l1-1"/>
  <p:tag name="KSO_WM_UNIT_FILL_FORE_SCHEMECOLOR_INDEX" val="10"/>
  <p:tag name="KSO_WM_UNIT_FILL_TYPE" val="1"/>
  <p:tag name="KSO_WM_UNIT_TEXT_FILL_FORE_SCHEMECOLOR_INDEX" val="13"/>
  <p:tag name="KSO_WM_UNIT_TEXT_FILL_TYPE" val="1"/>
</p:tagLst>
</file>

<file path=ppt/tags/tag15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2_6"/>
  <p:tag name="KSO_WM_UNIT_ID" val="diagram20181209_3*l_h_i*1_2_6"/>
  <p:tag name="KSO_WM_UNIT_LAYERLEVEL" val="1_1_1"/>
  <p:tag name="KSO_WM_BEAUTIFY_FLAG" val="#wm#"/>
  <p:tag name="KSO_WM_TAG_VERSION" val="1.0"/>
  <p:tag name="KSO_WM_DIAGRAM_GROUP_CODE" val="l1-1"/>
  <p:tag name="KSO_WM_UNIT_TEXT_FILL_FORE_SCHEMECOLOR_INDEX" val="13"/>
  <p:tag name="KSO_WM_UNIT_TEXT_FILL_TYPE" val="1"/>
</p:tagLst>
</file>

<file path=ppt/tags/tag16.xml><?xml version="1.0" encoding="utf-8"?>
<p:tagLst xmlns:a="http://schemas.openxmlformats.org/drawingml/2006/main" xmlns:r="http://schemas.openxmlformats.org/officeDocument/2006/relationships" xmlns:p="http://schemas.openxmlformats.org/presentationml/2006/main">
  <p:tag name="KSO_WM_UNIT_TIMELINE_IDINGROUP" val="6"/>
  <p:tag name="KSO_WM_UNIT_TIMELINE_EMPHASIS_ID" val="5"/>
  <p:tag name="KSO_WM_UNIT_ISCONTENTSTITLE" val="0"/>
  <p:tag name="KSO_WM_UNIT_PRESET_TEXT" val="事件内容标题"/>
  <p:tag name="KSO_WM_UNIT_VALUE" val="7"/>
  <p:tag name="KSO_WM_UNIT_HIGHLIGHT" val="0"/>
  <p:tag name="KSO_WM_UNIT_COMPATIBLE" val="0"/>
  <p:tag name="KSO_WM_DIAGRAM_GROUP_CODE" val="m1-2"/>
  <p:tag name="KSO_WM_UNIT_TYPE" val="m_h_h_a"/>
  <p:tag name="KSO_WM_UNIT_INDEX" val="1_2_1_1"/>
  <p:tag name="KSO_WM_UNIT_ID" val="custom20205420_39*m_h_h_a*1_2_1_1"/>
  <p:tag name="KSO_WM_TEMPLATE_CATEGORY" val="custom"/>
  <p:tag name="KSO_WM_TEMPLATE_INDEX" val="20205420"/>
  <p:tag name="KSO_WM_UNIT_LAYERLEVEL" val="1_1_1_1"/>
  <p:tag name="KSO_WM_TAG_VERSION" val="1.0"/>
  <p:tag name="KSO_WM_BEAUTIFY_FLAG" val="#wm#"/>
  <p:tag name="KSO_WM_UNIT_TEXT_FILL_FORE_SCHEMECOLOR_INDEX" val="13"/>
  <p:tag name="KSO_WM_UNIT_TEXT_FILL_TYPE" val="1"/>
  <p:tag name="KSO_WM_UNIT_USESOURCEFORMAT_APPLY" val="1"/>
  <p:tag name="KSO_WM_UNIT_ISNUMDGMTITLE" val="0"/>
  <p:tag name="KSO_WM_UNIT_NOCLEAR" val="0"/>
  <p:tag name="KSO_WM_UNIT_DIAGRAM_ISNUMVISUAL" val="0"/>
  <p:tag name="KSO_WM_UNIT_DIAGRAM_ISREFERUNIT" val="0"/>
</p:tagLst>
</file>

<file path=ppt/tags/tag16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4_4"/>
  <p:tag name="KSO_WM_UNIT_ID" val="diagram20181209_3*l_h_i*1_4_4"/>
  <p:tag name="KSO_WM_UNIT_LAYERLEVEL" val="1_1_1"/>
  <p:tag name="KSO_WM_BEAUTIFY_FLAG" val="#wm#"/>
  <p:tag name="KSO_WM_TAG_VERSION" val="1.0"/>
  <p:tag name="KSO_WM_DIAGRAM_GROUP_CODE" val="l1-1"/>
  <p:tag name="KSO_WM_UNIT_FILL_FORE_SCHEMECOLOR_INDEX" val="8"/>
  <p:tag name="KSO_WM_UNIT_FILL_TYPE" val="1"/>
  <p:tag name="KSO_WM_UNIT_TEXT_FILL_FORE_SCHEMECOLOR_INDEX" val="13"/>
  <p:tag name="KSO_WM_UNIT_TEXT_FILL_TYPE" val="1"/>
</p:tagLst>
</file>

<file path=ppt/tags/tag16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4_5"/>
  <p:tag name="KSO_WM_UNIT_ID" val="diagram20181209_3*l_h_i*1_4_5"/>
  <p:tag name="KSO_WM_UNIT_LAYERLEVEL" val="1_1_1"/>
  <p:tag name="KSO_WM_BEAUTIFY_FLAG" val="#wm#"/>
  <p:tag name="KSO_WM_TAG_VERSION" val="1.0"/>
  <p:tag name="KSO_WM_DIAGRAM_GROUP_CODE" val="l1-1"/>
  <p:tag name="KSO_WM_UNIT_FILL_FORE_SCHEMECOLOR_INDEX" val="10"/>
  <p:tag name="KSO_WM_UNIT_FILL_TYPE" val="1"/>
  <p:tag name="KSO_WM_UNIT_TEXT_FILL_FORE_SCHEMECOLOR_INDEX" val="13"/>
  <p:tag name="KSO_WM_UNIT_TEXT_FILL_TYPE" val="1"/>
</p:tagLst>
</file>

<file path=ppt/tags/tag16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4_6"/>
  <p:tag name="KSO_WM_UNIT_ID" val="diagram20181209_3*l_h_i*1_4_6"/>
  <p:tag name="KSO_WM_UNIT_LAYERLEVEL" val="1_1_1"/>
  <p:tag name="KSO_WM_BEAUTIFY_FLAG" val="#wm#"/>
  <p:tag name="KSO_WM_TAG_VERSION" val="1.0"/>
  <p:tag name="KSO_WM_DIAGRAM_GROUP_CODE" val="l1-1"/>
  <p:tag name="KSO_WM_UNIT_TEXT_FILL_FORE_SCHEMECOLOR_INDEX" val="13"/>
  <p:tag name="KSO_WM_UNIT_TEXT_FILL_TYPE" val="1"/>
</p:tagLst>
</file>

<file path=ppt/tags/tag16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1_1"/>
  <p:tag name="KSO_WM_UNIT_ID" val="diagram20181209_3*l_h_i*1_1_1"/>
  <p:tag name="KSO_WM_UNIT_LAYERLEVEL" val="1_1_1"/>
  <p:tag name="KSO_WM_BEAUTIFY_FLAG" val="#wm#"/>
  <p:tag name="KSO_WM_TAG_VERSION" val="1.0"/>
  <p:tag name="KSO_WM_DIAGRAM_GROUP_CODE" val="l1-1"/>
  <p:tag name="KSO_WM_UNIT_FILL_FORE_SCHEMECOLOR_INDEX" val="10"/>
  <p:tag name="KSO_WM_UNIT_FILL_TYPE" val="1"/>
  <p:tag name="KSO_WM_UNIT_LINE_FORE_SCHEMECOLOR_INDEX" val="5"/>
  <p:tag name="KSO_WM_UNIT_LINE_FILL_TYPE" val="2"/>
  <p:tag name="KSO_WM_UNIT_TEXT_FILL_FORE_SCHEMECOLOR_INDEX" val="13"/>
  <p:tag name="KSO_WM_UNIT_TEXT_FILL_TYPE" val="1"/>
</p:tagLst>
</file>

<file path=ppt/tags/tag16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1_2"/>
  <p:tag name="KSO_WM_UNIT_ID" val="diagram20181209_3*l_h_i*1_1_2"/>
  <p:tag name="KSO_WM_UNIT_LAYERLEVEL" val="1_1_1"/>
  <p:tag name="KSO_WM_BEAUTIFY_FLAG" val="#wm#"/>
  <p:tag name="KSO_WM_TAG_VERSION" val="1.0"/>
  <p:tag name="KSO_WM_DIAGRAM_GROUP_CODE" val="l1-1"/>
  <p:tag name="KSO_WM_UNIT_FILL_FORE_SCHEMECOLOR_INDEX" val="5"/>
  <p:tag name="KSO_WM_UNIT_FILL_TYPE" val="1"/>
  <p:tag name="KSO_WM_UNIT_TEXT_FILL_FORE_SCHEMECOLOR_INDEX" val="13"/>
  <p:tag name="KSO_WM_UNIT_TEXT_FILL_TYPE" val="1"/>
</p:tagLst>
</file>

<file path=ppt/tags/tag16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1_3"/>
  <p:tag name="KSO_WM_UNIT_ID" val="diagram20181209_3*l_h_i*1_1_3"/>
  <p:tag name="KSO_WM_UNIT_LAYERLEVEL" val="1_1_1"/>
  <p:tag name="KSO_WM_BEAUTIFY_FLAG" val="#wm#"/>
  <p:tag name="KSO_WM_TAG_VERSION" val="1.0"/>
  <p:tag name="KSO_WM_DIAGRAM_GROUP_CODE" val="l1-1"/>
  <p:tag name="KSO_WM_UNIT_FILL_FORE_SCHEMECOLOR_INDEX" val="5"/>
  <p:tag name="KSO_WM_UNIT_FILL_TYPE" val="1"/>
  <p:tag name="KSO_WM_UNIT_TEXT_FILL_FORE_SCHEMECOLOR_INDEX" val="13"/>
  <p:tag name="KSO_WM_UNIT_TEXT_FILL_TYPE" val="1"/>
</p:tagLst>
</file>

<file path=ppt/tags/tag16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1_4"/>
  <p:tag name="KSO_WM_UNIT_ID" val="diagram20181209_3*l_h_i*1_1_4"/>
  <p:tag name="KSO_WM_UNIT_LAYERLEVEL" val="1_1_1"/>
  <p:tag name="KSO_WM_BEAUTIFY_FLAG" val="#wm#"/>
  <p:tag name="KSO_WM_TAG_VERSION" val="1.0"/>
  <p:tag name="KSO_WM_DIAGRAM_GROUP_CODE" val="l1-1"/>
  <p:tag name="KSO_WM_UNIT_FILL_FORE_SCHEMECOLOR_INDEX" val="5"/>
  <p:tag name="KSO_WM_UNIT_FILL_TYPE" val="1"/>
  <p:tag name="KSO_WM_UNIT_TEXT_FILL_FORE_SCHEMECOLOR_INDEX" val="13"/>
  <p:tag name="KSO_WM_UNIT_TEXT_FILL_TYPE" val="1"/>
</p:tagLst>
</file>

<file path=ppt/tags/tag16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f"/>
  <p:tag name="KSO_WM_UNIT_INDEX" val="1_1_2"/>
  <p:tag name="KSO_WM_UNIT_ID" val="diagram20181209_3*l_h_f*1_1_2"/>
  <p:tag name="KSO_WM_UNIT_LAYERLEVEL" val="1_1_1"/>
  <p:tag name="KSO_WM_UNIT_VALUE" val="32"/>
  <p:tag name="KSO_WM_UNIT_HIGHLIGHT" val="0"/>
  <p:tag name="KSO_WM_UNIT_COMPATIBLE" val="0"/>
  <p:tag name="KSO_WM_UNIT_CLEAR" val="0"/>
  <p:tag name="KSO_WM_BEAUTIFY_FLAG" val="#wm#"/>
  <p:tag name="KSO_WM_TAG_VERSION" val="1.0"/>
  <p:tag name="KSO_WM_DIAGRAM_GROUP_CODE" val="l1-1"/>
  <p:tag name="KSO_WM_UNIT_PRESET_TEXT" val="请在这里输入您的内容文字请在这里输入您的内容文字请在这里输入您的"/>
  <p:tag name="KSO_WM_UNIT_TEXT_FILL_FORE_SCHEMECOLOR_INDEX" val="15"/>
  <p:tag name="KSO_WM_UNIT_TEXT_FILL_TYPE" val="1"/>
</p:tagLst>
</file>

<file path=ppt/tags/tag16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f"/>
  <p:tag name="KSO_WM_UNIT_INDEX" val="1_1_1"/>
  <p:tag name="KSO_WM_UNIT_ID" val="diagram20181209_3*l_h_f*1_1_1"/>
  <p:tag name="KSO_WM_UNIT_LAYERLEVEL" val="1_1_1"/>
  <p:tag name="KSO_WM_UNIT_VALUE" val="4"/>
  <p:tag name="KSO_WM_UNIT_HIGHLIGHT" val="0"/>
  <p:tag name="KSO_WM_UNIT_COMPATIBLE" val="0"/>
  <p:tag name="KSO_WM_UNIT_CLEAR" val="0"/>
  <p:tag name="KSO_WM_BEAUTIFY_FLAG" val="#wm#"/>
  <p:tag name="KSO_WM_TAG_VERSION" val="1.0"/>
  <p:tag name="KSO_WM_DIAGRAM_GROUP_CODE" val="l1-1"/>
  <p:tag name="KSO_WM_UNIT_PRESET_TEXT" val="内容文字"/>
  <p:tag name="KSO_WM_UNIT_TEXT_FILL_FORE_SCHEMECOLOR_INDEX" val="5"/>
  <p:tag name="KSO_WM_UNIT_TEXT_FILL_TYPE" val="1"/>
</p:tagLst>
</file>

<file path=ppt/tags/tag16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a"/>
  <p:tag name="KSO_WM_UNIT_INDEX" val="1_1_1"/>
  <p:tag name="KSO_WM_UNIT_ID" val="diagram20181209_3*l_h_a*1_1_1"/>
  <p:tag name="KSO_WM_UNIT_LAYERLEVEL" val="1_1_1"/>
  <p:tag name="KSO_WM_UNIT_VALUE" val="4"/>
  <p:tag name="KSO_WM_UNIT_HIGHLIGHT" val="0"/>
  <p:tag name="KSO_WM_UNIT_COMPATIBLE" val="0"/>
  <p:tag name="KSO_WM_UNIT_CLEAR" val="0"/>
  <p:tag name="KSO_WM_BEAUTIFY_FLAG" val="#wm#"/>
  <p:tag name="KSO_WM_TAG_VERSION" val="1.0"/>
  <p:tag name="KSO_WM_DIAGRAM_GROUP_CODE" val="l1-1"/>
  <p:tag name="KSO_WM_UNIT_PRESET_TEXT" val="内容文字"/>
  <p:tag name="KSO_WM_UNIT_TEXT_FILL_FORE_SCHEMECOLOR_INDEX" val="4"/>
  <p:tag name="KSO_WM_UNIT_TEXT_FILL_TYPE" val="1"/>
</p:tagLst>
</file>

<file path=ppt/tags/tag17.xml><?xml version="1.0" encoding="utf-8"?>
<p:tagLst xmlns:a="http://schemas.openxmlformats.org/drawingml/2006/main" xmlns:r="http://schemas.openxmlformats.org/officeDocument/2006/relationships" xmlns:p="http://schemas.openxmlformats.org/presentationml/2006/main">
  <p:tag name="KSO_WM_UNIT_TIMELINE_IDINGROUP" val="4"/>
  <p:tag name="KSO_WM_UNIT_TIMELINE_EMPHASIS_ID" val="3"/>
  <p:tag name="KSO_WM_UNIT_HIGHLIGHT" val="0"/>
  <p:tag name="KSO_WM_UNIT_COMPATIBLE" val="0"/>
  <p:tag name="KSO_WM_DIAGRAM_GROUP_CODE" val="m1-2"/>
  <p:tag name="KSO_WM_UNIT_TYPE" val="m_h_i"/>
  <p:tag name="KSO_WM_UNIT_INDEX" val="1_3_3"/>
  <p:tag name="KSO_WM_UNIT_ID" val="custom20205420_39*m_h_i*1_3_3"/>
  <p:tag name="KSO_WM_TEMPLATE_CATEGORY" val="custom"/>
  <p:tag name="KSO_WM_TEMPLATE_INDEX" val="20205420"/>
  <p:tag name="KSO_WM_UNIT_LAYERLEVEL" val="1_1_1"/>
  <p:tag name="KSO_WM_TAG_VERSION" val="1.0"/>
  <p:tag name="KSO_WM_BEAUTIFY_FLAG" val="#wm#"/>
  <p:tag name="KSO_WM_UNIT_FILL_FORE_SCHEMECOLOR_INDEX" val="7"/>
  <p:tag name="KSO_WM_UNIT_FILL_TYPE" val="1"/>
  <p:tag name="KSO_WM_UNIT_TEXT_FILL_FORE_SCHEMECOLOR_INDEX" val="2"/>
  <p:tag name="KSO_WM_UNIT_TEXT_FILL_TYPE" val="1"/>
  <p:tag name="KSO_WM_UNIT_USESOURCEFORMAT_APPLY" val="1"/>
  <p:tag name="KSO_WM_UNIT_DIAGRAM_ISNUMVISUAL" val="0"/>
  <p:tag name="KSO_WM_UNIT_DIAGRAM_ISREFERUNIT" val="0"/>
</p:tagLst>
</file>

<file path=ppt/tags/tag17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2_1"/>
  <p:tag name="KSO_WM_UNIT_ID" val="diagram20181209_3*l_h_i*1_2_1"/>
  <p:tag name="KSO_WM_UNIT_LAYERLEVEL" val="1_1_1"/>
  <p:tag name="KSO_WM_BEAUTIFY_FLAG" val="#wm#"/>
  <p:tag name="KSO_WM_TAG_VERSION" val="1.0"/>
  <p:tag name="KSO_WM_DIAGRAM_GROUP_CODE" val="l1-1"/>
  <p:tag name="KSO_WM_UNIT_FILL_FORE_SCHEMECOLOR_INDEX" val="10"/>
  <p:tag name="KSO_WM_UNIT_FILL_TYPE" val="1"/>
  <p:tag name="KSO_WM_UNIT_LINE_FORE_SCHEMECOLOR_INDEX" val="6"/>
  <p:tag name="KSO_WM_UNIT_LINE_FILL_TYPE" val="2"/>
  <p:tag name="KSO_WM_UNIT_TEXT_FILL_FORE_SCHEMECOLOR_INDEX" val="13"/>
  <p:tag name="KSO_WM_UNIT_TEXT_FILL_TYPE" val="1"/>
</p:tagLst>
</file>

<file path=ppt/tags/tag17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2_3"/>
  <p:tag name="KSO_WM_UNIT_ID" val="diagram20181209_3*l_h_i*1_2_3"/>
  <p:tag name="KSO_WM_UNIT_LAYERLEVEL" val="1_1_1"/>
  <p:tag name="KSO_WM_BEAUTIFY_FLAG" val="#wm#"/>
  <p:tag name="KSO_WM_TAG_VERSION" val="1.0"/>
  <p:tag name="KSO_WM_DIAGRAM_GROUP_CODE" val="l1-1"/>
  <p:tag name="KSO_WM_UNIT_FILL_FORE_SCHEMECOLOR_INDEX" val="6"/>
  <p:tag name="KSO_WM_UNIT_FILL_TYPE" val="1"/>
  <p:tag name="KSO_WM_UNIT_TEXT_FILL_FORE_SCHEMECOLOR_INDEX" val="13"/>
  <p:tag name="KSO_WM_UNIT_TEXT_FILL_TYPE" val="1"/>
</p:tagLst>
</file>

<file path=ppt/tags/tag17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f"/>
  <p:tag name="KSO_WM_UNIT_INDEX" val="1_2_2"/>
  <p:tag name="KSO_WM_UNIT_ID" val="diagram20181209_3*l_h_f*1_2_2"/>
  <p:tag name="KSO_WM_UNIT_LAYERLEVEL" val="1_1_1"/>
  <p:tag name="KSO_WM_UNIT_VALUE" val="32"/>
  <p:tag name="KSO_WM_UNIT_HIGHLIGHT" val="0"/>
  <p:tag name="KSO_WM_UNIT_COMPATIBLE" val="0"/>
  <p:tag name="KSO_WM_UNIT_CLEAR" val="0"/>
  <p:tag name="KSO_WM_BEAUTIFY_FLAG" val="#wm#"/>
  <p:tag name="KSO_WM_TAG_VERSION" val="1.0"/>
  <p:tag name="KSO_WM_DIAGRAM_GROUP_CODE" val="l1-1"/>
  <p:tag name="KSO_WM_UNIT_PRESET_TEXT" val="请在这里输入您的内容文字请在这里输入您的内容文字请在这里输入您的"/>
  <p:tag name="KSO_WM_UNIT_TEXT_FILL_FORE_SCHEMECOLOR_INDEX" val="15"/>
  <p:tag name="KSO_WM_UNIT_TEXT_FILL_TYPE" val="1"/>
</p:tagLst>
</file>

<file path=ppt/tags/tag17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f"/>
  <p:tag name="KSO_WM_UNIT_INDEX" val="1_2_1"/>
  <p:tag name="KSO_WM_UNIT_ID" val="diagram20181209_3*l_h_f*1_2_1"/>
  <p:tag name="KSO_WM_UNIT_LAYERLEVEL" val="1_1_1"/>
  <p:tag name="KSO_WM_UNIT_VALUE" val="4"/>
  <p:tag name="KSO_WM_UNIT_HIGHLIGHT" val="0"/>
  <p:tag name="KSO_WM_UNIT_COMPATIBLE" val="0"/>
  <p:tag name="KSO_WM_UNIT_CLEAR" val="0"/>
  <p:tag name="KSO_WM_BEAUTIFY_FLAG" val="#wm#"/>
  <p:tag name="KSO_WM_TAG_VERSION" val="1.0"/>
  <p:tag name="KSO_WM_DIAGRAM_GROUP_CODE" val="l1-1"/>
  <p:tag name="KSO_WM_UNIT_PRESET_TEXT" val="内容文字"/>
  <p:tag name="KSO_WM_UNIT_TEXT_FILL_FORE_SCHEMECOLOR_INDEX" val="6"/>
  <p:tag name="KSO_WM_UNIT_TEXT_FILL_TYPE" val="1"/>
</p:tagLst>
</file>

<file path=ppt/tags/tag17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a"/>
  <p:tag name="KSO_WM_UNIT_INDEX" val="1_2_1"/>
  <p:tag name="KSO_WM_UNIT_ID" val="diagram20181209_3*l_h_a*1_2_1"/>
  <p:tag name="KSO_WM_UNIT_LAYERLEVEL" val="1_1_1"/>
  <p:tag name="KSO_WM_UNIT_VALUE" val="4"/>
  <p:tag name="KSO_WM_UNIT_HIGHLIGHT" val="0"/>
  <p:tag name="KSO_WM_UNIT_COMPATIBLE" val="0"/>
  <p:tag name="KSO_WM_UNIT_CLEAR" val="0"/>
  <p:tag name="KSO_WM_BEAUTIFY_FLAG" val="#wm#"/>
  <p:tag name="KSO_WM_TAG_VERSION" val="1.0"/>
  <p:tag name="KSO_WM_DIAGRAM_GROUP_CODE" val="l1-1"/>
  <p:tag name="KSO_WM_UNIT_PRESET_TEXT" val="内容文字"/>
  <p:tag name="KSO_WM_UNIT_TEXT_FILL_FORE_SCHEMECOLOR_INDEX" val="4"/>
  <p:tag name="KSO_WM_UNIT_TEXT_FILL_TYPE" val="1"/>
</p:tagLst>
</file>

<file path=ppt/tags/tag17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3_4"/>
  <p:tag name="KSO_WM_UNIT_ID" val="diagram20181209_3*l_h_i*1_3_4"/>
  <p:tag name="KSO_WM_UNIT_LAYERLEVEL" val="1_1_1"/>
  <p:tag name="KSO_WM_BEAUTIFY_FLAG" val="#wm#"/>
  <p:tag name="KSO_WM_TAG_VERSION" val="1.0"/>
  <p:tag name="KSO_WM_DIAGRAM_GROUP_CODE" val="l1-1"/>
  <p:tag name="KSO_WM_UNIT_FILL_FORE_SCHEMECOLOR_INDEX" val="10"/>
  <p:tag name="KSO_WM_UNIT_FILL_TYPE" val="1"/>
  <p:tag name="KSO_WM_UNIT_LINE_FORE_SCHEMECOLOR_INDEX" val="7"/>
  <p:tag name="KSO_WM_UNIT_LINE_FILL_TYPE" val="2"/>
  <p:tag name="KSO_WM_UNIT_TEXT_FILL_FORE_SCHEMECOLOR_INDEX" val="13"/>
  <p:tag name="KSO_WM_UNIT_TEXT_FILL_TYPE" val="1"/>
</p:tagLst>
</file>

<file path=ppt/tags/tag17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3_9"/>
  <p:tag name="KSO_WM_UNIT_ID" val="diagram20181209_3*l_h_i*1_3_9"/>
  <p:tag name="KSO_WM_UNIT_LAYERLEVEL" val="1_1_1"/>
  <p:tag name="KSO_WM_BEAUTIFY_FLAG" val="#wm#"/>
  <p:tag name="KSO_WM_TAG_VERSION" val="1.0"/>
  <p:tag name="KSO_WM_DIAGRAM_GROUP_CODE" val="l1-1"/>
  <p:tag name="KSO_WM_UNIT_FILL_FORE_SCHEMECOLOR_INDEX" val="7"/>
  <p:tag name="KSO_WM_UNIT_FILL_TYPE" val="1"/>
  <p:tag name="KSO_WM_UNIT_TEXT_FILL_FORE_SCHEMECOLOR_INDEX" val="13"/>
  <p:tag name="KSO_WM_UNIT_TEXT_FILL_TYPE" val="1"/>
</p:tagLst>
</file>

<file path=ppt/tags/tag17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f"/>
  <p:tag name="KSO_WM_UNIT_INDEX" val="1_3_2"/>
  <p:tag name="KSO_WM_UNIT_ID" val="diagram20181209_3*l_h_f*1_3_2"/>
  <p:tag name="KSO_WM_UNIT_LAYERLEVEL" val="1_1_1"/>
  <p:tag name="KSO_WM_UNIT_VALUE" val="32"/>
  <p:tag name="KSO_WM_UNIT_HIGHLIGHT" val="0"/>
  <p:tag name="KSO_WM_UNIT_COMPATIBLE" val="0"/>
  <p:tag name="KSO_WM_UNIT_CLEAR" val="0"/>
  <p:tag name="KSO_WM_BEAUTIFY_FLAG" val="#wm#"/>
  <p:tag name="KSO_WM_TAG_VERSION" val="1.0"/>
  <p:tag name="KSO_WM_DIAGRAM_GROUP_CODE" val="l1-1"/>
  <p:tag name="KSO_WM_UNIT_PRESET_TEXT" val="请在这里输入您的内容文字请在这里输入您的内容文字请在这里输入您的"/>
  <p:tag name="KSO_WM_UNIT_TEXT_FILL_FORE_SCHEMECOLOR_INDEX" val="15"/>
  <p:tag name="KSO_WM_UNIT_TEXT_FILL_TYPE" val="1"/>
</p:tagLst>
</file>

<file path=ppt/tags/tag17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f"/>
  <p:tag name="KSO_WM_UNIT_INDEX" val="1_3_1"/>
  <p:tag name="KSO_WM_UNIT_ID" val="diagram20181209_3*l_h_f*1_3_1"/>
  <p:tag name="KSO_WM_UNIT_LAYERLEVEL" val="1_1_1"/>
  <p:tag name="KSO_WM_UNIT_VALUE" val="4"/>
  <p:tag name="KSO_WM_UNIT_HIGHLIGHT" val="0"/>
  <p:tag name="KSO_WM_UNIT_COMPATIBLE" val="0"/>
  <p:tag name="KSO_WM_UNIT_CLEAR" val="0"/>
  <p:tag name="KSO_WM_BEAUTIFY_FLAG" val="#wm#"/>
  <p:tag name="KSO_WM_TAG_VERSION" val="1.0"/>
  <p:tag name="KSO_WM_DIAGRAM_GROUP_CODE" val="l1-1"/>
  <p:tag name="KSO_WM_UNIT_PRESET_TEXT" val="内容文字"/>
  <p:tag name="KSO_WM_UNIT_TEXT_FILL_FORE_SCHEMECOLOR_INDEX" val="7"/>
  <p:tag name="KSO_WM_UNIT_TEXT_FILL_TYPE" val="1"/>
</p:tagLst>
</file>

<file path=ppt/tags/tag17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a"/>
  <p:tag name="KSO_WM_UNIT_INDEX" val="1_3_1"/>
  <p:tag name="KSO_WM_UNIT_ID" val="diagram20181209_3*l_h_a*1_3_1"/>
  <p:tag name="KSO_WM_UNIT_LAYERLEVEL" val="1_1_1"/>
  <p:tag name="KSO_WM_UNIT_VALUE" val="4"/>
  <p:tag name="KSO_WM_UNIT_HIGHLIGHT" val="0"/>
  <p:tag name="KSO_WM_UNIT_COMPATIBLE" val="0"/>
  <p:tag name="KSO_WM_UNIT_CLEAR" val="0"/>
  <p:tag name="KSO_WM_BEAUTIFY_FLAG" val="#wm#"/>
  <p:tag name="KSO_WM_TAG_VERSION" val="1.0"/>
  <p:tag name="KSO_WM_DIAGRAM_GROUP_CODE" val="l1-1"/>
  <p:tag name="KSO_WM_UNIT_PRESET_TEXT" val="内容文字"/>
  <p:tag name="KSO_WM_UNIT_TEXT_FILL_FORE_SCHEMECOLOR_INDEX" val="4"/>
  <p:tag name="KSO_WM_UNIT_TEXT_FILL_TYPE" val="1"/>
</p:tagLst>
</file>

<file path=ppt/tags/tag18.xml><?xml version="1.0" encoding="utf-8"?>
<p:tagLst xmlns:a="http://schemas.openxmlformats.org/drawingml/2006/main" xmlns:r="http://schemas.openxmlformats.org/officeDocument/2006/relationships" xmlns:p="http://schemas.openxmlformats.org/presentationml/2006/main">
  <p:tag name="KSO_WM_UNIT_TIMELINE_IDINGROUP" val="5"/>
  <p:tag name="KSO_WM_UNIT_TIMELINE_EMPHASIS_ID" val="4"/>
  <p:tag name="KSO_WM_UNIT_ISCONTENTSTITLE" val="0"/>
  <p:tag name="KSO_WM_UNIT_PRESET_TEXT" val="2020"/>
  <p:tag name="KSO_WM_UNIT_VALUE" val="2"/>
  <p:tag name="KSO_WM_UNIT_HIGHLIGHT" val="0"/>
  <p:tag name="KSO_WM_UNIT_COMPATIBLE" val="0"/>
  <p:tag name="KSO_WM_DIAGRAM_GROUP_CODE" val="m1-2"/>
  <p:tag name="KSO_WM_UNIT_TYPE" val="m_h_a"/>
  <p:tag name="KSO_WM_UNIT_INDEX" val="1_3_1"/>
  <p:tag name="KSO_WM_UNIT_ID" val="custom20205420_39*m_h_a*1_3_1"/>
  <p:tag name="KSO_WM_TEMPLATE_CATEGORY" val="custom"/>
  <p:tag name="KSO_WM_TEMPLATE_INDEX" val="20205420"/>
  <p:tag name="KSO_WM_UNIT_LAYERLEVEL" val="1_1_1"/>
  <p:tag name="KSO_WM_TAG_VERSION" val="1.0"/>
  <p:tag name="KSO_WM_BEAUTIFY_FLAG" val="#wm#"/>
  <p:tag name="KSO_WM_UNIT_TEXT_FILL_FORE_SCHEMECOLOR_INDEX" val="14"/>
  <p:tag name="KSO_WM_UNIT_TEXT_FILL_TYPE" val="1"/>
  <p:tag name="KSO_WM_UNIT_USESOURCEFORMAT_APPLY" val="1"/>
  <p:tag name="KSO_WM_UNIT_ISNUMDGMTITLE" val="0"/>
  <p:tag name="KSO_WM_UNIT_NOCLEAR" val="0"/>
  <p:tag name="KSO_WM_UNIT_DIAGRAM_ISNUMVISUAL" val="0"/>
  <p:tag name="KSO_WM_UNIT_DIAGRAM_ISREFERUNIT" val="0"/>
</p:tagLst>
</file>

<file path=ppt/tags/tag18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4_1"/>
  <p:tag name="KSO_WM_UNIT_ID" val="diagram20181209_3*l_h_i*1_4_1"/>
  <p:tag name="KSO_WM_UNIT_LAYERLEVEL" val="1_1_1"/>
  <p:tag name="KSO_WM_BEAUTIFY_FLAG" val="#wm#"/>
  <p:tag name="KSO_WM_TAG_VERSION" val="1.0"/>
  <p:tag name="KSO_WM_DIAGRAM_GROUP_CODE" val="l1-1"/>
  <p:tag name="KSO_WM_UNIT_FILL_FORE_SCHEMECOLOR_INDEX" val="10"/>
  <p:tag name="KSO_WM_UNIT_FILL_TYPE" val="1"/>
  <p:tag name="KSO_WM_UNIT_LINE_FORE_SCHEMECOLOR_INDEX" val="8"/>
  <p:tag name="KSO_WM_UNIT_LINE_FILL_TYPE" val="2"/>
  <p:tag name="KSO_WM_UNIT_TEXT_FILL_FORE_SCHEMECOLOR_INDEX" val="13"/>
  <p:tag name="KSO_WM_UNIT_TEXT_FILL_TYPE" val="1"/>
</p:tagLst>
</file>

<file path=ppt/tags/tag18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4_3"/>
  <p:tag name="KSO_WM_UNIT_ID" val="diagram20181209_3*l_h_i*1_4_3"/>
  <p:tag name="KSO_WM_UNIT_LAYERLEVEL" val="1_1_1"/>
  <p:tag name="KSO_WM_BEAUTIFY_FLAG" val="#wm#"/>
  <p:tag name="KSO_WM_TAG_VERSION" val="1.0"/>
  <p:tag name="KSO_WM_DIAGRAM_GROUP_CODE" val="l1-1"/>
  <p:tag name="KSO_WM_UNIT_FILL_FORE_SCHEMECOLOR_INDEX" val="8"/>
  <p:tag name="KSO_WM_UNIT_FILL_TYPE" val="1"/>
  <p:tag name="KSO_WM_UNIT_TEXT_FILL_FORE_SCHEMECOLOR_INDEX" val="13"/>
  <p:tag name="KSO_WM_UNIT_TEXT_FILL_TYPE" val="1"/>
</p:tagLst>
</file>

<file path=ppt/tags/tag18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f"/>
  <p:tag name="KSO_WM_UNIT_INDEX" val="1_4_2"/>
  <p:tag name="KSO_WM_UNIT_ID" val="diagram20181209_3*l_h_f*1_4_2"/>
  <p:tag name="KSO_WM_UNIT_LAYERLEVEL" val="1_1_1"/>
  <p:tag name="KSO_WM_UNIT_VALUE" val="32"/>
  <p:tag name="KSO_WM_UNIT_HIGHLIGHT" val="0"/>
  <p:tag name="KSO_WM_UNIT_COMPATIBLE" val="0"/>
  <p:tag name="KSO_WM_UNIT_CLEAR" val="0"/>
  <p:tag name="KSO_WM_BEAUTIFY_FLAG" val="#wm#"/>
  <p:tag name="KSO_WM_TAG_VERSION" val="1.0"/>
  <p:tag name="KSO_WM_DIAGRAM_GROUP_CODE" val="l1-1"/>
  <p:tag name="KSO_WM_UNIT_PRESET_TEXT" val="请在这里输入您的内容文字请在这里输入您的内容文字请在这里输入您的"/>
  <p:tag name="KSO_WM_UNIT_TEXT_FILL_FORE_SCHEMECOLOR_INDEX" val="15"/>
  <p:tag name="KSO_WM_UNIT_TEXT_FILL_TYPE" val="1"/>
</p:tagLst>
</file>

<file path=ppt/tags/tag18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f"/>
  <p:tag name="KSO_WM_UNIT_INDEX" val="1_4_1"/>
  <p:tag name="KSO_WM_UNIT_ID" val="diagram20181209_3*l_h_f*1_4_1"/>
  <p:tag name="KSO_WM_UNIT_LAYERLEVEL" val="1_1_1"/>
  <p:tag name="KSO_WM_UNIT_VALUE" val="4"/>
  <p:tag name="KSO_WM_UNIT_HIGHLIGHT" val="0"/>
  <p:tag name="KSO_WM_UNIT_COMPATIBLE" val="0"/>
  <p:tag name="KSO_WM_UNIT_CLEAR" val="0"/>
  <p:tag name="KSO_WM_BEAUTIFY_FLAG" val="#wm#"/>
  <p:tag name="KSO_WM_TAG_VERSION" val="1.0"/>
  <p:tag name="KSO_WM_DIAGRAM_GROUP_CODE" val="l1-1"/>
  <p:tag name="KSO_WM_UNIT_PRESET_TEXT" val="内容文字"/>
  <p:tag name="KSO_WM_UNIT_TEXT_FILL_FORE_SCHEMECOLOR_INDEX" val="8"/>
  <p:tag name="KSO_WM_UNIT_TEXT_FILL_TYPE" val="1"/>
</p:tagLst>
</file>

<file path=ppt/tags/tag18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a"/>
  <p:tag name="KSO_WM_UNIT_INDEX" val="1_4_1"/>
  <p:tag name="KSO_WM_UNIT_ID" val="diagram20181209_3*l_h_a*1_4_1"/>
  <p:tag name="KSO_WM_UNIT_LAYERLEVEL" val="1_1_1"/>
  <p:tag name="KSO_WM_UNIT_VALUE" val="4"/>
  <p:tag name="KSO_WM_UNIT_HIGHLIGHT" val="0"/>
  <p:tag name="KSO_WM_UNIT_COMPATIBLE" val="0"/>
  <p:tag name="KSO_WM_UNIT_CLEAR" val="0"/>
  <p:tag name="KSO_WM_BEAUTIFY_FLAG" val="#wm#"/>
  <p:tag name="KSO_WM_TAG_VERSION" val="1.0"/>
  <p:tag name="KSO_WM_DIAGRAM_GROUP_CODE" val="l1-1"/>
  <p:tag name="KSO_WM_UNIT_PRESET_TEXT" val="内容文字"/>
  <p:tag name="KSO_WM_UNIT_TEXT_FILL_FORE_SCHEMECOLOR_INDEX" val="4"/>
  <p:tag name="KSO_WM_UNIT_TEXT_FILL_TYPE" val="1"/>
</p:tagLst>
</file>

<file path=ppt/tags/tag18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4_1"/>
  <p:tag name="KSO_WM_UNIT_ID" val="diagram20181209_3*l_h_i*1_4_1"/>
  <p:tag name="KSO_WM_UNIT_LAYERLEVEL" val="1_1_1"/>
  <p:tag name="KSO_WM_BEAUTIFY_FLAG" val="#wm#"/>
  <p:tag name="KSO_WM_TAG_VERSION" val="1.0"/>
  <p:tag name="KSO_WM_DIAGRAM_GROUP_CODE" val="l1-1"/>
  <p:tag name="KSO_WM_UNIT_FILL_FORE_SCHEMECOLOR_INDEX" val="10"/>
  <p:tag name="KSO_WM_UNIT_FILL_TYPE" val="1"/>
  <p:tag name="KSO_WM_UNIT_LINE_FORE_SCHEMECOLOR_INDEX" val="8"/>
  <p:tag name="KSO_WM_UNIT_LINE_FILL_TYPE" val="2"/>
  <p:tag name="KSO_WM_UNIT_TEXT_FILL_FORE_SCHEMECOLOR_INDEX" val="13"/>
  <p:tag name="KSO_WM_UNIT_TEXT_FILL_TYPE" val="1"/>
</p:tagLst>
</file>

<file path=ppt/tags/tag18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i"/>
  <p:tag name="KSO_WM_UNIT_INDEX" val="1_4_3"/>
  <p:tag name="KSO_WM_UNIT_ID" val="diagram20181209_3*l_h_i*1_4_3"/>
  <p:tag name="KSO_WM_UNIT_LAYERLEVEL" val="1_1_1"/>
  <p:tag name="KSO_WM_BEAUTIFY_FLAG" val="#wm#"/>
  <p:tag name="KSO_WM_TAG_VERSION" val="1.0"/>
  <p:tag name="KSO_WM_DIAGRAM_GROUP_CODE" val="l1-1"/>
  <p:tag name="KSO_WM_UNIT_FILL_FORE_SCHEMECOLOR_INDEX" val="8"/>
  <p:tag name="KSO_WM_UNIT_FILL_TYPE" val="1"/>
  <p:tag name="KSO_WM_UNIT_TEXT_FILL_FORE_SCHEMECOLOR_INDEX" val="13"/>
  <p:tag name="KSO_WM_UNIT_TEXT_FILL_TYPE" val="1"/>
</p:tagLst>
</file>

<file path=ppt/tags/tag18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f"/>
  <p:tag name="KSO_WM_UNIT_INDEX" val="1_4_2"/>
  <p:tag name="KSO_WM_UNIT_ID" val="diagram20181209_3*l_h_f*1_4_2"/>
  <p:tag name="KSO_WM_UNIT_LAYERLEVEL" val="1_1_1"/>
  <p:tag name="KSO_WM_UNIT_VALUE" val="32"/>
  <p:tag name="KSO_WM_UNIT_HIGHLIGHT" val="0"/>
  <p:tag name="KSO_WM_UNIT_COMPATIBLE" val="0"/>
  <p:tag name="KSO_WM_UNIT_CLEAR" val="0"/>
  <p:tag name="KSO_WM_BEAUTIFY_FLAG" val="#wm#"/>
  <p:tag name="KSO_WM_TAG_VERSION" val="1.0"/>
  <p:tag name="KSO_WM_DIAGRAM_GROUP_CODE" val="l1-1"/>
  <p:tag name="KSO_WM_UNIT_PRESET_TEXT" val="请在这里输入您的内容文字请在这里输入您的内容文字请在这里输入您的"/>
  <p:tag name="KSO_WM_UNIT_TEXT_FILL_FORE_SCHEMECOLOR_INDEX" val="15"/>
  <p:tag name="KSO_WM_UNIT_TEXT_FILL_TYPE" val="1"/>
</p:tagLst>
</file>

<file path=ppt/tags/tag18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f"/>
  <p:tag name="KSO_WM_UNIT_INDEX" val="1_4_1"/>
  <p:tag name="KSO_WM_UNIT_ID" val="diagram20181209_3*l_h_f*1_4_1"/>
  <p:tag name="KSO_WM_UNIT_LAYERLEVEL" val="1_1_1"/>
  <p:tag name="KSO_WM_UNIT_VALUE" val="4"/>
  <p:tag name="KSO_WM_UNIT_HIGHLIGHT" val="0"/>
  <p:tag name="KSO_WM_UNIT_COMPATIBLE" val="0"/>
  <p:tag name="KSO_WM_UNIT_CLEAR" val="0"/>
  <p:tag name="KSO_WM_BEAUTIFY_FLAG" val="#wm#"/>
  <p:tag name="KSO_WM_TAG_VERSION" val="1.0"/>
  <p:tag name="KSO_WM_DIAGRAM_GROUP_CODE" val="l1-1"/>
  <p:tag name="KSO_WM_UNIT_PRESET_TEXT" val="内容文字"/>
  <p:tag name="KSO_WM_UNIT_TEXT_FILL_FORE_SCHEMECOLOR_INDEX" val="8"/>
  <p:tag name="KSO_WM_UNIT_TEXT_FILL_TYPE" val="1"/>
</p:tagLst>
</file>

<file path=ppt/tags/tag18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20181209"/>
  <p:tag name="KSO_WM_UNIT_TYPE" val="l_h_a"/>
  <p:tag name="KSO_WM_UNIT_INDEX" val="1_4_1"/>
  <p:tag name="KSO_WM_UNIT_ID" val="diagram20181209_3*l_h_a*1_4_1"/>
  <p:tag name="KSO_WM_UNIT_LAYERLEVEL" val="1_1_1"/>
  <p:tag name="KSO_WM_UNIT_VALUE" val="4"/>
  <p:tag name="KSO_WM_UNIT_HIGHLIGHT" val="0"/>
  <p:tag name="KSO_WM_UNIT_COMPATIBLE" val="0"/>
  <p:tag name="KSO_WM_UNIT_CLEAR" val="0"/>
  <p:tag name="KSO_WM_BEAUTIFY_FLAG" val="#wm#"/>
  <p:tag name="KSO_WM_TAG_VERSION" val="1.0"/>
  <p:tag name="KSO_WM_DIAGRAM_GROUP_CODE" val="l1-1"/>
  <p:tag name="KSO_WM_UNIT_PRESET_TEXT" val="内容文字"/>
  <p:tag name="KSO_WM_UNIT_TEXT_FILL_FORE_SCHEMECOLOR_INDEX" val="4"/>
  <p:tag name="KSO_WM_UNIT_TEXT_FILL_TYPE" val="1"/>
</p:tagLst>
</file>

<file path=ppt/tags/tag19.xml><?xml version="1.0" encoding="utf-8"?>
<p:tagLst xmlns:a="http://schemas.openxmlformats.org/drawingml/2006/main" xmlns:r="http://schemas.openxmlformats.org/officeDocument/2006/relationships" xmlns:p="http://schemas.openxmlformats.org/presentationml/2006/main">
  <p:tag name="KSO_WM_UNIT_TIMELINE_IDINGROUP" val="5"/>
  <p:tag name="KSO_WM_UNIT_TIMELINE_EMPHASIS_ID" val="4"/>
  <p:tag name="KSO_WM_UNIT_ISCONTENTSTITLE" val="0"/>
  <p:tag name="KSO_WM_UNIT_PRESET_TEXT" val="2018"/>
  <p:tag name="KSO_WM_UNIT_VALUE" val="2"/>
  <p:tag name="KSO_WM_UNIT_HIGHLIGHT" val="0"/>
  <p:tag name="KSO_WM_UNIT_COMPATIBLE" val="0"/>
  <p:tag name="KSO_WM_DIAGRAM_GROUP_CODE" val="m1-2"/>
  <p:tag name="KSO_WM_UNIT_TYPE" val="m_h_a"/>
  <p:tag name="KSO_WM_UNIT_INDEX" val="1_1_1"/>
  <p:tag name="KSO_WM_UNIT_ID" val="custom20205420_39*m_h_a*1_1_1"/>
  <p:tag name="KSO_WM_TEMPLATE_CATEGORY" val="custom"/>
  <p:tag name="KSO_WM_TEMPLATE_INDEX" val="20205420"/>
  <p:tag name="KSO_WM_UNIT_LAYERLEVEL" val="1_1_1"/>
  <p:tag name="KSO_WM_TAG_VERSION" val="1.0"/>
  <p:tag name="KSO_WM_BEAUTIFY_FLAG" val="#wm#"/>
  <p:tag name="KSO_WM_UNIT_TEXT_FILL_FORE_SCHEMECOLOR_INDEX" val="14"/>
  <p:tag name="KSO_WM_UNIT_TEXT_FILL_TYPE" val="1"/>
  <p:tag name="KSO_WM_UNIT_USESOURCEFORMAT_APPLY" val="1"/>
  <p:tag name="KSO_WM_UNIT_ISNUMDGMTITLE" val="0"/>
  <p:tag name="KSO_WM_UNIT_NOCLEAR" val="0"/>
  <p:tag name="KSO_WM_UNIT_DIAGRAM_ISNUMVISUAL" val="0"/>
  <p:tag name="KSO_WM_UNIT_DIAGRAM_ISREFERUNIT" val="0"/>
</p:tagLst>
</file>

<file path=ppt/tags/tag190.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19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l_h_i"/>
  <p:tag name="KSO_WM_UNIT_INDEX" val="1_1_1"/>
  <p:tag name="KSO_WM_UNIT_ID" val="diagram20170902_3*l_h_i*1_1_1"/>
  <p:tag name="KSO_WM_UNIT_LAYERLEVEL" val="1_1_1"/>
  <p:tag name="KSO_WM_DIAGRAM_GROUP_CODE" val="l1-1"/>
  <p:tag name="KSO_WM_UNIT_FILL_FORE_SCHEMECOLOR_INDEX" val="6"/>
  <p:tag name="KSO_WM_UNIT_FILL_TYPE" val="1"/>
  <p:tag name="KSO_WM_UNIT_TEXT_FILL_FORE_SCHEMECOLOR_INDEX" val="13"/>
  <p:tag name="KSO_WM_UNIT_TEXT_FILL_TYPE" val="1"/>
</p:tagLst>
</file>

<file path=ppt/tags/tag192.xml><?xml version="1.0" encoding="utf-8"?>
<p:tagLst xmlns:a="http://schemas.openxmlformats.org/drawingml/2006/main" xmlns:r="http://schemas.openxmlformats.org/officeDocument/2006/relationships" xmlns:p="http://schemas.openxmlformats.org/presentationml/2006/main">
  <p:tag name="KSO_WM_UNIT_VALUE" val="0"/>
  <p:tag name="KSO_WM_UNIT_HIGHLIGHT" val="1"/>
  <p:tag name="KSO_WM_UNIT_COMPATIBLE" val="0"/>
  <p:tag name="KSO_WM_UNIT_CLEAR" val="0"/>
  <p:tag name="KSO_WM_TAG_VERSION" val="1.0"/>
  <p:tag name="KSO_WM_BEAUTIFY_FLAG" val="#wm#"/>
  <p:tag name="KSO_WM_TEMPLATE_CATEGORY" val="diagram"/>
  <p:tag name="KSO_WM_TEMPLATE_INDEX" val="20170902"/>
  <p:tag name="KSO_WM_UNIT_TYPE" val="l_h_i"/>
  <p:tag name="KSO_WM_UNIT_INDEX" val="1_1_2"/>
  <p:tag name="KSO_WM_UNIT_ID" val="diagram20170902_3*l_h_i*1_1_2"/>
  <p:tag name="KSO_WM_UNIT_LAYERLEVEL" val="1_1_1"/>
  <p:tag name="KSO_WM_DIAGRAM_GROUP_CODE" val="l1-1"/>
  <p:tag name="KSO_WM_UNIT_TEXT_FILL_FORE_SCHEMECOLOR_INDEX" val="13"/>
  <p:tag name="KSO_WM_UNIT_TEXT_FILL_TYPE" val="1"/>
</p:tagLst>
</file>

<file path=ppt/tags/tag19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l_h_f"/>
  <p:tag name="KSO_WM_UNIT_INDEX" val="1_1_1"/>
  <p:tag name="KSO_WM_UNIT_ID" val="diagram20170902_3*l_h_f*1_1_1"/>
  <p:tag name="KSO_WM_UNIT_LAYERLEVEL" val="1_1_1"/>
  <p:tag name="KSO_WM_UNIT_VALUE" val="34"/>
  <p:tag name="KSO_WM_UNIT_HIGHLIGHT" val="0"/>
  <p:tag name="KSO_WM_UNIT_COMPATIBLE" val="0"/>
  <p:tag name="KSO_WM_UNIT_CLEAR" val="0"/>
  <p:tag name="KSO_WM_DIAGRAM_GROUP_CODE" val="l1-1"/>
  <p:tag name="KSO_WM_UNIT_PRESET_TEXT" val="Lorem ipsum dolor sit amet, consectetur adipisicing elit."/>
  <p:tag name="KSO_WM_UNIT_TEXT_FILL_FORE_SCHEMECOLOR_INDEX" val="13"/>
  <p:tag name="KSO_WM_UNIT_TEXT_FILL_TYPE" val="1"/>
</p:tagLst>
</file>

<file path=ppt/tags/tag19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l_h_a"/>
  <p:tag name="KSO_WM_UNIT_INDEX" val="1_1_1"/>
  <p:tag name="KSO_WM_UNIT_LAYERLEVEL" val="1_1_1"/>
  <p:tag name="KSO_WM_UNIT_VALUE" val="12"/>
  <p:tag name="KSO_WM_UNIT_HIGHLIGHT" val="0"/>
  <p:tag name="KSO_WM_UNIT_COMPATIBLE" val="0"/>
  <p:tag name="KSO_WM_UNIT_CLEAR" val="0"/>
  <p:tag name="KSO_WM_UNIT_PRESET_TEXT_INDEX" val="3"/>
  <p:tag name="KSO_WM_UNIT_PRESET_TEXT_LEN" val="11"/>
  <p:tag name="KSO_WM_DIAGRAM_GROUP_CODE" val="l1-1"/>
  <p:tag name="KSO_WM_UNIT_ID" val="diagram20170902_3*l_h_a*1_1_1"/>
  <p:tag name="KSO_WM_UNIT_TEXT_FILL_FORE_SCHEMECOLOR_INDEX" val="13"/>
  <p:tag name="KSO_WM_UNIT_TEXT_FILL_TYPE" val="1"/>
</p:tagLst>
</file>

<file path=ppt/tags/tag19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l_h_i"/>
  <p:tag name="KSO_WM_UNIT_INDEX" val="1_2_1"/>
  <p:tag name="KSO_WM_UNIT_ID" val="diagram20170902_3*l_h_i*1_2_1"/>
  <p:tag name="KSO_WM_UNIT_LAYERLEVEL" val="1_1_1"/>
  <p:tag name="KSO_WM_DIAGRAM_GROUP_CODE" val="l1-1"/>
  <p:tag name="KSO_WM_UNIT_FILL_FORE_SCHEMECOLOR_INDEX" val="5"/>
  <p:tag name="KSO_WM_UNIT_FILL_TYPE" val="1"/>
  <p:tag name="KSO_WM_UNIT_TEXT_FILL_FORE_SCHEMECOLOR_INDEX" val="13"/>
  <p:tag name="KSO_WM_UNIT_TEXT_FILL_TYPE" val="1"/>
</p:tagLst>
</file>

<file path=ppt/tags/tag196.xml><?xml version="1.0" encoding="utf-8"?>
<p:tagLst xmlns:a="http://schemas.openxmlformats.org/drawingml/2006/main" xmlns:r="http://schemas.openxmlformats.org/officeDocument/2006/relationships" xmlns:p="http://schemas.openxmlformats.org/presentationml/2006/main">
  <p:tag name="KSO_WM_UNIT_VALUE" val="0"/>
  <p:tag name="KSO_WM_UNIT_HIGHLIGHT" val="1"/>
  <p:tag name="KSO_WM_UNIT_COMPATIBLE" val="0"/>
  <p:tag name="KSO_WM_UNIT_CLEAR" val="0"/>
  <p:tag name="KSO_WM_TAG_VERSION" val="1.0"/>
  <p:tag name="KSO_WM_BEAUTIFY_FLAG" val="#wm#"/>
  <p:tag name="KSO_WM_TEMPLATE_CATEGORY" val="diagram"/>
  <p:tag name="KSO_WM_TEMPLATE_INDEX" val="20170902"/>
  <p:tag name="KSO_WM_UNIT_TYPE" val="l_h_i"/>
  <p:tag name="KSO_WM_UNIT_INDEX" val="1_2_2"/>
  <p:tag name="KSO_WM_UNIT_ID" val="diagram20170902_3*l_h_i*1_2_2"/>
  <p:tag name="KSO_WM_UNIT_LAYERLEVEL" val="1_1_1"/>
  <p:tag name="KSO_WM_DIAGRAM_GROUP_CODE" val="l1-1"/>
  <p:tag name="KSO_WM_UNIT_TEXT_FILL_FORE_SCHEMECOLOR_INDEX" val="13"/>
  <p:tag name="KSO_WM_UNIT_TEXT_FILL_TYPE" val="1"/>
</p:tagLst>
</file>

<file path=ppt/tags/tag19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l_h_f"/>
  <p:tag name="KSO_WM_UNIT_INDEX" val="1_2_1"/>
  <p:tag name="KSO_WM_UNIT_ID" val="diagram20170902_3*l_h_f*1_2_1"/>
  <p:tag name="KSO_WM_UNIT_LAYERLEVEL" val="1_1_1"/>
  <p:tag name="KSO_WM_UNIT_VALUE" val="34"/>
  <p:tag name="KSO_WM_UNIT_HIGHLIGHT" val="0"/>
  <p:tag name="KSO_WM_UNIT_COMPATIBLE" val="0"/>
  <p:tag name="KSO_WM_UNIT_CLEAR" val="0"/>
  <p:tag name="KSO_WM_DIAGRAM_GROUP_CODE" val="l1-1"/>
  <p:tag name="KSO_WM_UNIT_PRESET_TEXT" val="Lorem ipsum dolor sit amet, consectetur adipisicing elit."/>
  <p:tag name="KSO_WM_UNIT_TEXT_FILL_FORE_SCHEMECOLOR_INDEX" val="13"/>
  <p:tag name="KSO_WM_UNIT_TEXT_FILL_TYPE" val="1"/>
</p:tagLst>
</file>

<file path=ppt/tags/tag19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l_h_a"/>
  <p:tag name="KSO_WM_UNIT_INDEX" val="1_2_1"/>
  <p:tag name="KSO_WM_UNIT_LAYERLEVEL" val="1_1_1"/>
  <p:tag name="KSO_WM_UNIT_VALUE" val="12"/>
  <p:tag name="KSO_WM_UNIT_HIGHLIGHT" val="0"/>
  <p:tag name="KSO_WM_UNIT_COMPATIBLE" val="0"/>
  <p:tag name="KSO_WM_UNIT_CLEAR" val="0"/>
  <p:tag name="KSO_WM_UNIT_PRESET_TEXT_INDEX" val="3"/>
  <p:tag name="KSO_WM_UNIT_PRESET_TEXT_LEN" val="11"/>
  <p:tag name="KSO_WM_DIAGRAM_GROUP_CODE" val="l1-1"/>
  <p:tag name="KSO_WM_UNIT_ID" val="diagram20170902_3*l_h_a*1_2_1"/>
  <p:tag name="KSO_WM_UNIT_TEXT_FILL_FORE_SCHEMECOLOR_INDEX" val="13"/>
  <p:tag name="KSO_WM_UNIT_TEXT_FILL_TYPE" val="1"/>
</p:tagLst>
</file>

<file path=ppt/tags/tag19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l_h_i"/>
  <p:tag name="KSO_WM_UNIT_INDEX" val="1_3_1"/>
  <p:tag name="KSO_WM_UNIT_ID" val="diagram20170902_3*l_h_i*1_3_1"/>
  <p:tag name="KSO_WM_UNIT_LAYERLEVEL" val="1_1_1"/>
  <p:tag name="KSO_WM_DIAGRAM_GROUP_CODE" val="l1-1"/>
  <p:tag name="KSO_WM_UNIT_FILL_FORE_SCHEMECOLOR_INDEX" val="9"/>
  <p:tag name="KSO_WM_UNIT_FILL_TYPE" val="1"/>
  <p:tag name="KSO_WM_UNIT_TEXT_FILL_FORE_SCHEMECOLOR_INDEX" val="13"/>
  <p:tag name="KSO_WM_UNIT_TEXT_FILL_TYPE" val="1"/>
</p:tagLst>
</file>

<file path=ppt/tags/tag2.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20.xml><?xml version="1.0" encoding="utf-8"?>
<p:tagLst xmlns:a="http://schemas.openxmlformats.org/drawingml/2006/main" xmlns:r="http://schemas.openxmlformats.org/officeDocument/2006/relationships" xmlns:p="http://schemas.openxmlformats.org/presentationml/2006/main">
  <p:tag name="KSO_WM_UNIT_TIMELINE_IDINGROUP" val="7"/>
  <p:tag name="KSO_WM_UNIT_TIMELINE_EMPHASIS_ID" val="6"/>
  <p:tag name="KSO_WM_UNIT_PRESET_TEXT" val="简单地描述该时间点发生的一些事件"/>
  <p:tag name="KSO_WM_UNIT_VALUE" val="24"/>
  <p:tag name="KSO_WM_UNIT_HIGHLIGHT" val="0"/>
  <p:tag name="KSO_WM_UNIT_COMPATIBLE" val="0"/>
  <p:tag name="KSO_WM_DIAGRAM_GROUP_CODE" val="m1-2"/>
  <p:tag name="KSO_WM_UNIT_TYPE" val="m_h_h_f"/>
  <p:tag name="KSO_WM_UNIT_INDEX" val="1_1_1_1"/>
  <p:tag name="KSO_WM_UNIT_ID" val="custom20205420_39*m_h_h_f*1_1_1_1"/>
  <p:tag name="KSO_WM_TEMPLATE_CATEGORY" val="custom"/>
  <p:tag name="KSO_WM_TEMPLATE_INDEX" val="20205420"/>
  <p:tag name="KSO_WM_UNIT_LAYERLEVEL" val="1_1_1_1"/>
  <p:tag name="KSO_WM_TAG_VERSION" val="1.0"/>
  <p:tag name="KSO_WM_BEAUTIFY_FLAG" val="#wm#"/>
  <p:tag name="KSO_WM_UNIT_TEXT_FILL_FORE_SCHEMECOLOR_INDEX" val="13"/>
  <p:tag name="KSO_WM_UNIT_TEXT_FILL_TYPE" val="1"/>
  <p:tag name="KSO_WM_UNIT_USESOURCEFORMAT_APPLY" val="1"/>
  <p:tag name="KSO_WM_UNIT_SUBTYPE" val="a"/>
  <p:tag name="KSO_WM_UNIT_NOCLEAR" val="0"/>
  <p:tag name="KSO_WM_UNIT_DIAGRAM_ISNUMVISUAL" val="0"/>
  <p:tag name="KSO_WM_UNIT_DIAGRAM_ISREFERUNIT" val="0"/>
</p:tagLst>
</file>

<file path=ppt/tags/tag200.xml><?xml version="1.0" encoding="utf-8"?>
<p:tagLst xmlns:a="http://schemas.openxmlformats.org/drawingml/2006/main" xmlns:r="http://schemas.openxmlformats.org/officeDocument/2006/relationships" xmlns:p="http://schemas.openxmlformats.org/presentationml/2006/main">
  <p:tag name="KSO_WM_UNIT_VALUE" val="0"/>
  <p:tag name="KSO_WM_UNIT_HIGHLIGHT" val="1"/>
  <p:tag name="KSO_WM_UNIT_COMPATIBLE" val="0"/>
  <p:tag name="KSO_WM_UNIT_CLEAR" val="0"/>
  <p:tag name="KSO_WM_TAG_VERSION" val="1.0"/>
  <p:tag name="KSO_WM_BEAUTIFY_FLAG" val="#wm#"/>
  <p:tag name="KSO_WM_TEMPLATE_CATEGORY" val="diagram"/>
  <p:tag name="KSO_WM_TEMPLATE_INDEX" val="20170902"/>
  <p:tag name="KSO_WM_UNIT_TYPE" val="l_h_i"/>
  <p:tag name="KSO_WM_UNIT_INDEX" val="1_3_2"/>
  <p:tag name="KSO_WM_UNIT_ID" val="diagram20170902_3*l_h_i*1_3_2"/>
  <p:tag name="KSO_WM_UNIT_LAYERLEVEL" val="1_1_1"/>
  <p:tag name="KSO_WM_DIAGRAM_GROUP_CODE" val="l1-1"/>
  <p:tag name="KSO_WM_UNIT_TEXT_FILL_FORE_SCHEMECOLOR_INDEX" val="13"/>
  <p:tag name="KSO_WM_UNIT_TEXT_FILL_TYPE" val="1"/>
</p:tagLst>
</file>

<file path=ppt/tags/tag20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l_h_f"/>
  <p:tag name="KSO_WM_UNIT_INDEX" val="1_3_1"/>
  <p:tag name="KSO_WM_UNIT_ID" val="diagram20170902_3*l_h_f*1_3_1"/>
  <p:tag name="KSO_WM_UNIT_LAYERLEVEL" val="1_1_1"/>
  <p:tag name="KSO_WM_UNIT_VALUE" val="34"/>
  <p:tag name="KSO_WM_UNIT_HIGHLIGHT" val="0"/>
  <p:tag name="KSO_WM_UNIT_COMPATIBLE" val="0"/>
  <p:tag name="KSO_WM_UNIT_CLEAR" val="0"/>
  <p:tag name="KSO_WM_DIAGRAM_GROUP_CODE" val="l1-1"/>
  <p:tag name="KSO_WM_UNIT_PRESET_TEXT" val="Lorem ipsum dolor sit amet, consectetur adipisicing elit."/>
  <p:tag name="KSO_WM_UNIT_TEXT_FILL_FORE_SCHEMECOLOR_INDEX" val="13"/>
  <p:tag name="KSO_WM_UNIT_TEXT_FILL_TYPE" val="1"/>
</p:tagLst>
</file>

<file path=ppt/tags/tag20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l_h_a"/>
  <p:tag name="KSO_WM_UNIT_INDEX" val="1_3_1"/>
  <p:tag name="KSO_WM_UNIT_LAYERLEVEL" val="1_1_1"/>
  <p:tag name="KSO_WM_UNIT_VALUE" val="12"/>
  <p:tag name="KSO_WM_UNIT_HIGHLIGHT" val="0"/>
  <p:tag name="KSO_WM_UNIT_COMPATIBLE" val="0"/>
  <p:tag name="KSO_WM_UNIT_CLEAR" val="0"/>
  <p:tag name="KSO_WM_UNIT_PRESET_TEXT_INDEX" val="3"/>
  <p:tag name="KSO_WM_UNIT_PRESET_TEXT_LEN" val="11"/>
  <p:tag name="KSO_WM_DIAGRAM_GROUP_CODE" val="l1-1"/>
  <p:tag name="KSO_WM_UNIT_ID" val="diagram20170902_3*l_h_a*1_3_1"/>
  <p:tag name="KSO_WM_UNIT_TEXT_FILL_FORE_SCHEMECOLOR_INDEX" val="13"/>
  <p:tag name="KSO_WM_UNIT_TEXT_FILL_TYPE" val="1"/>
</p:tagLst>
</file>

<file path=ppt/tags/tag20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a"/>
  <p:tag name="KSO_WM_UNIT_INDEX" val="1"/>
  <p:tag name="KSO_WM_UNIT_LAYERLEVEL" val="1"/>
  <p:tag name="KSO_WM_UNIT_ISCONTENTSTITLE" val="1"/>
  <p:tag name="KSO_WM_UNIT_VALUE" val="6"/>
  <p:tag name="KSO_WM_UNIT_HIGHLIGHT" val="0"/>
  <p:tag name="KSO_WM_UNIT_COMPATIBLE" val="0"/>
  <p:tag name="KSO_WM_UNIT_CLEAR" val="0"/>
  <p:tag name="KSO_WM_DIAGRAM_GROUP_CODE" val="l1_1"/>
  <p:tag name="KSO_WM_UNIT_ID" val="diagram20170902_3*a*1"/>
  <p:tag name="KSO_WM_UNIT_PRESET_TEXT" val="CONTENTS"/>
  <p:tag name="KSO_WM_UNIT_TEXT_FILL_FORE_SCHEMECOLOR_INDEX" val="5"/>
  <p:tag name="KSO_WM_UNIT_TEXT_FILL_TYPE" val="1"/>
</p:tagLst>
</file>

<file path=ppt/tags/tag204.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20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l_h_i"/>
  <p:tag name="KSO_WM_UNIT_INDEX" val="1_1_1"/>
  <p:tag name="KSO_WM_UNIT_ID" val="diagram20170902_3*l_h_i*1_1_1"/>
  <p:tag name="KSO_WM_UNIT_LAYERLEVEL" val="1_1_1"/>
  <p:tag name="KSO_WM_DIAGRAM_GROUP_CODE" val="l1-1"/>
  <p:tag name="KSO_WM_UNIT_FILL_FORE_SCHEMECOLOR_INDEX" val="6"/>
  <p:tag name="KSO_WM_UNIT_FILL_TYPE" val="1"/>
  <p:tag name="KSO_WM_UNIT_TEXT_FILL_FORE_SCHEMECOLOR_INDEX" val="13"/>
  <p:tag name="KSO_WM_UNIT_TEXT_FILL_TYPE" val="1"/>
</p:tagLst>
</file>

<file path=ppt/tags/tag206.xml><?xml version="1.0" encoding="utf-8"?>
<p:tagLst xmlns:a="http://schemas.openxmlformats.org/drawingml/2006/main" xmlns:r="http://schemas.openxmlformats.org/officeDocument/2006/relationships" xmlns:p="http://schemas.openxmlformats.org/presentationml/2006/main">
  <p:tag name="KSO_WM_UNIT_VALUE" val="0"/>
  <p:tag name="KSO_WM_UNIT_HIGHLIGHT" val="1"/>
  <p:tag name="KSO_WM_UNIT_COMPATIBLE" val="0"/>
  <p:tag name="KSO_WM_UNIT_CLEAR" val="0"/>
  <p:tag name="KSO_WM_TAG_VERSION" val="1.0"/>
  <p:tag name="KSO_WM_BEAUTIFY_FLAG" val="#wm#"/>
  <p:tag name="KSO_WM_TEMPLATE_CATEGORY" val="diagram"/>
  <p:tag name="KSO_WM_TEMPLATE_INDEX" val="20170902"/>
  <p:tag name="KSO_WM_UNIT_TYPE" val="l_h_i"/>
  <p:tag name="KSO_WM_UNIT_INDEX" val="1_1_2"/>
  <p:tag name="KSO_WM_UNIT_ID" val="diagram20170902_3*l_h_i*1_1_2"/>
  <p:tag name="KSO_WM_UNIT_LAYERLEVEL" val="1_1_1"/>
  <p:tag name="KSO_WM_DIAGRAM_GROUP_CODE" val="l1-1"/>
  <p:tag name="KSO_WM_UNIT_TEXT_FILL_FORE_SCHEMECOLOR_INDEX" val="13"/>
  <p:tag name="KSO_WM_UNIT_TEXT_FILL_TYPE" val="1"/>
</p:tagLst>
</file>

<file path=ppt/tags/tag20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l_h_f"/>
  <p:tag name="KSO_WM_UNIT_INDEX" val="1_1_1"/>
  <p:tag name="KSO_WM_UNIT_ID" val="diagram20170902_3*l_h_f*1_1_1"/>
  <p:tag name="KSO_WM_UNIT_LAYERLEVEL" val="1_1_1"/>
  <p:tag name="KSO_WM_UNIT_VALUE" val="34"/>
  <p:tag name="KSO_WM_UNIT_HIGHLIGHT" val="0"/>
  <p:tag name="KSO_WM_UNIT_COMPATIBLE" val="0"/>
  <p:tag name="KSO_WM_UNIT_CLEAR" val="0"/>
  <p:tag name="KSO_WM_DIAGRAM_GROUP_CODE" val="l1-1"/>
  <p:tag name="KSO_WM_UNIT_PRESET_TEXT" val="Lorem ipsum dolor sit amet, consectetur adipisicing elit."/>
  <p:tag name="KSO_WM_UNIT_TEXT_FILL_FORE_SCHEMECOLOR_INDEX" val="13"/>
  <p:tag name="KSO_WM_UNIT_TEXT_FILL_TYPE" val="1"/>
</p:tagLst>
</file>

<file path=ppt/tags/tag20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l_h_a"/>
  <p:tag name="KSO_WM_UNIT_INDEX" val="1_1_1"/>
  <p:tag name="KSO_WM_UNIT_LAYERLEVEL" val="1_1_1"/>
  <p:tag name="KSO_WM_UNIT_VALUE" val="12"/>
  <p:tag name="KSO_WM_UNIT_HIGHLIGHT" val="0"/>
  <p:tag name="KSO_WM_UNIT_COMPATIBLE" val="0"/>
  <p:tag name="KSO_WM_UNIT_CLEAR" val="0"/>
  <p:tag name="KSO_WM_UNIT_PRESET_TEXT_INDEX" val="3"/>
  <p:tag name="KSO_WM_UNIT_PRESET_TEXT_LEN" val="11"/>
  <p:tag name="KSO_WM_DIAGRAM_GROUP_CODE" val="l1-1"/>
  <p:tag name="KSO_WM_UNIT_ID" val="diagram20170902_3*l_h_a*1_1_1"/>
  <p:tag name="KSO_WM_UNIT_TEXT_FILL_FORE_SCHEMECOLOR_INDEX" val="13"/>
  <p:tag name="KSO_WM_UNIT_TEXT_FILL_TYPE" val="1"/>
</p:tagLst>
</file>

<file path=ppt/tags/tag20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l_h_i"/>
  <p:tag name="KSO_WM_UNIT_INDEX" val="1_2_1"/>
  <p:tag name="KSO_WM_UNIT_ID" val="diagram20170902_3*l_h_i*1_2_1"/>
  <p:tag name="KSO_WM_UNIT_LAYERLEVEL" val="1_1_1"/>
  <p:tag name="KSO_WM_DIAGRAM_GROUP_CODE" val="l1-1"/>
  <p:tag name="KSO_WM_UNIT_FILL_FORE_SCHEMECOLOR_INDEX" val="5"/>
  <p:tag name="KSO_WM_UNIT_FILL_TYPE" val="1"/>
  <p:tag name="KSO_WM_UNIT_TEXT_FILL_FORE_SCHEMECOLOR_INDEX" val="13"/>
  <p:tag name="KSO_WM_UNIT_TEXT_FILL_TYPE" val="1"/>
</p:tagLst>
</file>

<file path=ppt/tags/tag21.xml><?xml version="1.0" encoding="utf-8"?>
<p:tagLst xmlns:a="http://schemas.openxmlformats.org/drawingml/2006/main" xmlns:r="http://schemas.openxmlformats.org/officeDocument/2006/relationships" xmlns:p="http://schemas.openxmlformats.org/presentationml/2006/main">
  <p:tag name="KSO_WM_UNIT_TIMELINE_IDINGROUP" val="7"/>
  <p:tag name="KSO_WM_UNIT_TIMELINE_EMPHASIS_ID" val="6"/>
  <p:tag name="KSO_WM_UNIT_PRESET_TEXT" val="简单地描述该时间点发生的一些事件"/>
  <p:tag name="KSO_WM_UNIT_VALUE" val="24"/>
  <p:tag name="KSO_WM_UNIT_HIGHLIGHT" val="0"/>
  <p:tag name="KSO_WM_UNIT_COMPATIBLE" val="0"/>
  <p:tag name="KSO_WM_DIAGRAM_GROUP_CODE" val="m1-2"/>
  <p:tag name="KSO_WM_UNIT_TYPE" val="m_h_h_f"/>
  <p:tag name="KSO_WM_UNIT_INDEX" val="1_1_1_1"/>
  <p:tag name="KSO_WM_UNIT_ID" val="custom20205420_39*m_h_h_f*1_1_1_1"/>
  <p:tag name="KSO_WM_TEMPLATE_CATEGORY" val="custom"/>
  <p:tag name="KSO_WM_TEMPLATE_INDEX" val="20205420"/>
  <p:tag name="KSO_WM_UNIT_LAYERLEVEL" val="1_1_1_1"/>
  <p:tag name="KSO_WM_TAG_VERSION" val="1.0"/>
  <p:tag name="KSO_WM_BEAUTIFY_FLAG" val="#wm#"/>
  <p:tag name="KSO_WM_UNIT_TEXT_FILL_FORE_SCHEMECOLOR_INDEX" val="13"/>
  <p:tag name="KSO_WM_UNIT_TEXT_FILL_TYPE" val="1"/>
  <p:tag name="KSO_WM_UNIT_USESOURCEFORMAT_APPLY" val="1"/>
  <p:tag name="KSO_WM_UNIT_SUBTYPE" val="a"/>
  <p:tag name="KSO_WM_UNIT_NOCLEAR" val="0"/>
  <p:tag name="KSO_WM_UNIT_DIAGRAM_ISNUMVISUAL" val="0"/>
  <p:tag name="KSO_WM_UNIT_DIAGRAM_ISREFERUNIT" val="0"/>
</p:tagLst>
</file>

<file path=ppt/tags/tag210.xml><?xml version="1.0" encoding="utf-8"?>
<p:tagLst xmlns:a="http://schemas.openxmlformats.org/drawingml/2006/main" xmlns:r="http://schemas.openxmlformats.org/officeDocument/2006/relationships" xmlns:p="http://schemas.openxmlformats.org/presentationml/2006/main">
  <p:tag name="KSO_WM_UNIT_VALUE" val="0"/>
  <p:tag name="KSO_WM_UNIT_HIGHLIGHT" val="1"/>
  <p:tag name="KSO_WM_UNIT_COMPATIBLE" val="0"/>
  <p:tag name="KSO_WM_UNIT_CLEAR" val="0"/>
  <p:tag name="KSO_WM_TAG_VERSION" val="1.0"/>
  <p:tag name="KSO_WM_BEAUTIFY_FLAG" val="#wm#"/>
  <p:tag name="KSO_WM_TEMPLATE_CATEGORY" val="diagram"/>
  <p:tag name="KSO_WM_TEMPLATE_INDEX" val="20170902"/>
  <p:tag name="KSO_WM_UNIT_TYPE" val="l_h_i"/>
  <p:tag name="KSO_WM_UNIT_INDEX" val="1_2_2"/>
  <p:tag name="KSO_WM_UNIT_ID" val="diagram20170902_3*l_h_i*1_2_2"/>
  <p:tag name="KSO_WM_UNIT_LAYERLEVEL" val="1_1_1"/>
  <p:tag name="KSO_WM_DIAGRAM_GROUP_CODE" val="l1-1"/>
  <p:tag name="KSO_WM_UNIT_TEXT_FILL_FORE_SCHEMECOLOR_INDEX" val="13"/>
  <p:tag name="KSO_WM_UNIT_TEXT_FILL_TYPE" val="1"/>
</p:tagLst>
</file>

<file path=ppt/tags/tag21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l_h_f"/>
  <p:tag name="KSO_WM_UNIT_INDEX" val="1_2_1"/>
  <p:tag name="KSO_WM_UNIT_ID" val="diagram20170902_3*l_h_f*1_2_1"/>
  <p:tag name="KSO_WM_UNIT_LAYERLEVEL" val="1_1_1"/>
  <p:tag name="KSO_WM_UNIT_VALUE" val="34"/>
  <p:tag name="KSO_WM_UNIT_HIGHLIGHT" val="0"/>
  <p:tag name="KSO_WM_UNIT_COMPATIBLE" val="0"/>
  <p:tag name="KSO_WM_UNIT_CLEAR" val="0"/>
  <p:tag name="KSO_WM_DIAGRAM_GROUP_CODE" val="l1-1"/>
  <p:tag name="KSO_WM_UNIT_PRESET_TEXT" val="Lorem ipsum dolor sit amet, consectetur adipisicing elit."/>
  <p:tag name="KSO_WM_UNIT_TEXT_FILL_FORE_SCHEMECOLOR_INDEX" val="13"/>
  <p:tag name="KSO_WM_UNIT_TEXT_FILL_TYPE" val="1"/>
</p:tagLst>
</file>

<file path=ppt/tags/tag21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l_h_a"/>
  <p:tag name="KSO_WM_UNIT_INDEX" val="1_2_1"/>
  <p:tag name="KSO_WM_UNIT_LAYERLEVEL" val="1_1_1"/>
  <p:tag name="KSO_WM_UNIT_VALUE" val="12"/>
  <p:tag name="KSO_WM_UNIT_HIGHLIGHT" val="0"/>
  <p:tag name="KSO_WM_UNIT_COMPATIBLE" val="0"/>
  <p:tag name="KSO_WM_UNIT_CLEAR" val="0"/>
  <p:tag name="KSO_WM_UNIT_PRESET_TEXT_INDEX" val="3"/>
  <p:tag name="KSO_WM_UNIT_PRESET_TEXT_LEN" val="11"/>
  <p:tag name="KSO_WM_DIAGRAM_GROUP_CODE" val="l1-1"/>
  <p:tag name="KSO_WM_UNIT_ID" val="diagram20170902_3*l_h_a*1_2_1"/>
  <p:tag name="KSO_WM_UNIT_TEXT_FILL_FORE_SCHEMECOLOR_INDEX" val="13"/>
  <p:tag name="KSO_WM_UNIT_TEXT_FILL_TYPE" val="1"/>
</p:tagLst>
</file>

<file path=ppt/tags/tag21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l_h_i"/>
  <p:tag name="KSO_WM_UNIT_INDEX" val="1_3_1"/>
  <p:tag name="KSO_WM_UNIT_ID" val="diagram20170902_3*l_h_i*1_3_1"/>
  <p:tag name="KSO_WM_UNIT_LAYERLEVEL" val="1_1_1"/>
  <p:tag name="KSO_WM_DIAGRAM_GROUP_CODE" val="l1-1"/>
  <p:tag name="KSO_WM_UNIT_FILL_FORE_SCHEMECOLOR_INDEX" val="9"/>
  <p:tag name="KSO_WM_UNIT_FILL_TYPE" val="1"/>
  <p:tag name="KSO_WM_UNIT_TEXT_FILL_FORE_SCHEMECOLOR_INDEX" val="13"/>
  <p:tag name="KSO_WM_UNIT_TEXT_FILL_TYPE" val="1"/>
</p:tagLst>
</file>

<file path=ppt/tags/tag214.xml><?xml version="1.0" encoding="utf-8"?>
<p:tagLst xmlns:a="http://schemas.openxmlformats.org/drawingml/2006/main" xmlns:r="http://schemas.openxmlformats.org/officeDocument/2006/relationships" xmlns:p="http://schemas.openxmlformats.org/presentationml/2006/main">
  <p:tag name="KSO_WM_UNIT_VALUE" val="0"/>
  <p:tag name="KSO_WM_UNIT_HIGHLIGHT" val="1"/>
  <p:tag name="KSO_WM_UNIT_COMPATIBLE" val="0"/>
  <p:tag name="KSO_WM_UNIT_CLEAR" val="0"/>
  <p:tag name="KSO_WM_TAG_VERSION" val="1.0"/>
  <p:tag name="KSO_WM_BEAUTIFY_FLAG" val="#wm#"/>
  <p:tag name="KSO_WM_TEMPLATE_CATEGORY" val="diagram"/>
  <p:tag name="KSO_WM_TEMPLATE_INDEX" val="20170902"/>
  <p:tag name="KSO_WM_UNIT_TYPE" val="l_h_i"/>
  <p:tag name="KSO_WM_UNIT_INDEX" val="1_3_2"/>
  <p:tag name="KSO_WM_UNIT_ID" val="diagram20170902_3*l_h_i*1_3_2"/>
  <p:tag name="KSO_WM_UNIT_LAYERLEVEL" val="1_1_1"/>
  <p:tag name="KSO_WM_DIAGRAM_GROUP_CODE" val="l1-1"/>
  <p:tag name="KSO_WM_UNIT_TEXT_FILL_FORE_SCHEMECOLOR_INDEX" val="13"/>
  <p:tag name="KSO_WM_UNIT_TEXT_FILL_TYPE" val="1"/>
</p:tagLst>
</file>

<file path=ppt/tags/tag21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l_h_f"/>
  <p:tag name="KSO_WM_UNIT_INDEX" val="1_3_1"/>
  <p:tag name="KSO_WM_UNIT_ID" val="diagram20170902_3*l_h_f*1_3_1"/>
  <p:tag name="KSO_WM_UNIT_LAYERLEVEL" val="1_1_1"/>
  <p:tag name="KSO_WM_UNIT_VALUE" val="34"/>
  <p:tag name="KSO_WM_UNIT_HIGHLIGHT" val="0"/>
  <p:tag name="KSO_WM_UNIT_COMPATIBLE" val="0"/>
  <p:tag name="KSO_WM_UNIT_CLEAR" val="0"/>
  <p:tag name="KSO_WM_DIAGRAM_GROUP_CODE" val="l1-1"/>
  <p:tag name="KSO_WM_UNIT_PRESET_TEXT" val="Lorem ipsum dolor sit amet, consectetur adipisicing elit."/>
  <p:tag name="KSO_WM_UNIT_TEXT_FILL_FORE_SCHEMECOLOR_INDEX" val="13"/>
  <p:tag name="KSO_WM_UNIT_TEXT_FILL_TYPE" val="1"/>
</p:tagLst>
</file>

<file path=ppt/tags/tag21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l_h_a"/>
  <p:tag name="KSO_WM_UNIT_INDEX" val="1_3_1"/>
  <p:tag name="KSO_WM_UNIT_LAYERLEVEL" val="1_1_1"/>
  <p:tag name="KSO_WM_UNIT_VALUE" val="12"/>
  <p:tag name="KSO_WM_UNIT_HIGHLIGHT" val="0"/>
  <p:tag name="KSO_WM_UNIT_COMPATIBLE" val="0"/>
  <p:tag name="KSO_WM_UNIT_CLEAR" val="0"/>
  <p:tag name="KSO_WM_UNIT_PRESET_TEXT_INDEX" val="3"/>
  <p:tag name="KSO_WM_UNIT_PRESET_TEXT_LEN" val="11"/>
  <p:tag name="KSO_WM_DIAGRAM_GROUP_CODE" val="l1-1"/>
  <p:tag name="KSO_WM_UNIT_ID" val="diagram20170902_3*l_h_a*1_3_1"/>
  <p:tag name="KSO_WM_UNIT_TEXT_FILL_FORE_SCHEMECOLOR_INDEX" val="13"/>
  <p:tag name="KSO_WM_UNIT_TEXT_FILL_TYPE" val="1"/>
</p:tagLst>
</file>

<file path=ppt/tags/tag21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2"/>
  <p:tag name="KSO_WM_UNIT_TYPE" val="a"/>
  <p:tag name="KSO_WM_UNIT_INDEX" val="1"/>
  <p:tag name="KSO_WM_UNIT_LAYERLEVEL" val="1"/>
  <p:tag name="KSO_WM_UNIT_ISCONTENTSTITLE" val="1"/>
  <p:tag name="KSO_WM_UNIT_VALUE" val="6"/>
  <p:tag name="KSO_WM_UNIT_HIGHLIGHT" val="0"/>
  <p:tag name="KSO_WM_UNIT_COMPATIBLE" val="0"/>
  <p:tag name="KSO_WM_UNIT_CLEAR" val="0"/>
  <p:tag name="KSO_WM_DIAGRAM_GROUP_CODE" val="l1_1"/>
  <p:tag name="KSO_WM_UNIT_ID" val="diagram20170902_3*a*1"/>
  <p:tag name="KSO_WM_UNIT_PRESET_TEXT" val="CONTENTS"/>
  <p:tag name="KSO_WM_UNIT_TEXT_FILL_FORE_SCHEMECOLOR_INDEX" val="5"/>
  <p:tag name="KSO_WM_UNIT_TEXT_FILL_TYPE" val="1"/>
</p:tagLst>
</file>

<file path=ppt/tags/tag218.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219.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22.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220.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221.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222.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22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a"/>
  <p:tag name="KSO_WM_UNIT_INDEX" val="1_1_1"/>
  <p:tag name="KSO_WM_UNIT_LAYERLEVEL" val="1_1_1"/>
  <p:tag name="KSO_WM_UNIT_VALUE" val="6"/>
  <p:tag name="KSO_WM_UNIT_HIGHLIGHT" val="0"/>
  <p:tag name="KSO_WM_UNIT_COMPATIBLE" val="0"/>
  <p:tag name="KSO_WM_UNIT_CLEAR" val="0"/>
  <p:tag name="KSO_WM_UNIT_PRESET_TEXT_INDEX" val="3"/>
  <p:tag name="KSO_WM_UNIT_PRESET_TEXT_LEN" val="5"/>
  <p:tag name="KSO_WM_DIAGRAM_GROUP_CODE" val="m1-1"/>
  <p:tag name="KSO_WM_UNIT_ID" val="diagram20170901_5*m_h_a*1_1_1"/>
  <p:tag name="KSO_WM_UNIT_TEXT_FILL_FORE_SCHEMECOLOR_INDEX" val="13"/>
  <p:tag name="KSO_WM_UNIT_TEXT_FILL_TYPE" val="1"/>
</p:tagLst>
</file>

<file path=ppt/tags/tag22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f"/>
  <p:tag name="KSO_WM_UNIT_INDEX" val="1_1_1"/>
  <p:tag name="KSO_WM_UNIT_LAYERLEVEL" val="1_1_1"/>
  <p:tag name="KSO_WM_UNIT_VALUE" val="30"/>
  <p:tag name="KSO_WM_UNIT_HIGHLIGHT" val="0"/>
  <p:tag name="KSO_WM_UNIT_COMPATIBLE" val="0"/>
  <p:tag name="KSO_WM_UNIT_CLEAR" val="0"/>
  <p:tag name="KSO_WM_UNIT_PRESET_TEXT_INDEX" val="4"/>
  <p:tag name="KSO_WM_UNIT_PRESET_TEXT_LEN" val="57"/>
  <p:tag name="KSO_WM_DIAGRAM_GROUP_CODE" val="m1-1"/>
  <p:tag name="KSO_WM_UNIT_ID" val="diagram20170901_5*m_h_f*1_1_1"/>
  <p:tag name="KSO_WM_UNIT_TEXT_FILL_FORE_SCHEMECOLOR_INDEX" val="13"/>
  <p:tag name="KSO_WM_UNIT_TEXT_FILL_TYPE" val="1"/>
</p:tagLst>
</file>

<file path=ppt/tags/tag22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KSO_WM_UNIT_TYPE" val="m_h_g"/>
  <p:tag name="KSO_WM_UNIT_INDEX" val="1_1_1"/>
  <p:tag name="KSO_WM_UNIT_LAYERLEVEL" val="1_1_1"/>
  <p:tag name="KSO_WM_UNIT_VALUE" val="20"/>
  <p:tag name="KSO_WM_UNIT_HIGHLIGHT" val="0"/>
  <p:tag name="KSO_WM_UNIT_COMPATIBLE" val="1"/>
  <p:tag name="KSO_WM_UNIT_CLEAR" val="0"/>
  <p:tag name="KSO_WM_UNIT_PRESET_TEXT_INDEX" val="4"/>
  <p:tag name="KSO_WM_UNIT_RELATE_UNITID" val="diagram20170901_5*m_h_f*1_1_1"/>
  <p:tag name="KSO_WM_UNIT_PRESET_TEXT_LEN" val="5"/>
  <p:tag name="KSO_WM_DIAGRAM_GROUP_CODE" val="m1-1"/>
  <p:tag name="KSO_WM_UNIT_ID" val="diagram20170901_5*m_h_g*1_1_1"/>
  <p:tag name="KSO_WM_UNIT_FILL_FORE_SCHEMECOLOR_INDEX" val="15"/>
  <p:tag name="KSO_WM_UNIT_FILL_TYPE" val="1"/>
  <p:tag name="KSO_WM_UNIT_TEXT_FILL_FORE_SCHEMECOLOR_INDEX" val="14"/>
  <p:tag name="KSO_WM_UNIT_TEXT_FILL_TYPE" val="1"/>
</p:tagLst>
</file>

<file path=ppt/tags/tag22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a"/>
  <p:tag name="KSO_WM_UNIT_INDEX" val="1_2_1"/>
  <p:tag name="KSO_WM_UNIT_LAYERLEVEL" val="1_1_1"/>
  <p:tag name="KSO_WM_UNIT_VALUE" val="6"/>
  <p:tag name="KSO_WM_UNIT_HIGHLIGHT" val="0"/>
  <p:tag name="KSO_WM_UNIT_COMPATIBLE" val="0"/>
  <p:tag name="KSO_WM_UNIT_CLEAR" val="0"/>
  <p:tag name="KSO_WM_UNIT_PRESET_TEXT_INDEX" val="3"/>
  <p:tag name="KSO_WM_UNIT_PRESET_TEXT_LEN" val="5"/>
  <p:tag name="KSO_WM_DIAGRAM_GROUP_CODE" val="m1-1"/>
  <p:tag name="KSO_WM_UNIT_ID" val="diagram20170901_5*m_h_a*1_2_1"/>
  <p:tag name="KSO_WM_UNIT_TEXT_FILL_FORE_SCHEMECOLOR_INDEX" val="13"/>
  <p:tag name="KSO_WM_UNIT_TEXT_FILL_TYPE" val="1"/>
</p:tagLst>
</file>

<file path=ppt/tags/tag22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f"/>
  <p:tag name="KSO_WM_UNIT_INDEX" val="1_2_1"/>
  <p:tag name="KSO_WM_UNIT_LAYERLEVEL" val="1_1_1"/>
  <p:tag name="KSO_WM_UNIT_VALUE" val="30"/>
  <p:tag name="KSO_WM_UNIT_HIGHLIGHT" val="0"/>
  <p:tag name="KSO_WM_UNIT_COMPATIBLE" val="0"/>
  <p:tag name="KSO_WM_UNIT_CLEAR" val="0"/>
  <p:tag name="KSO_WM_UNIT_PRESET_TEXT_INDEX" val="4"/>
  <p:tag name="KSO_WM_UNIT_PRESET_TEXT_LEN" val="57"/>
  <p:tag name="KSO_WM_DIAGRAM_GROUP_CODE" val="m1-1"/>
  <p:tag name="KSO_WM_UNIT_ID" val="diagram20170901_5*m_h_f*1_2_1"/>
  <p:tag name="KSO_WM_UNIT_TEXT_FILL_FORE_SCHEMECOLOR_INDEX" val="13"/>
  <p:tag name="KSO_WM_UNIT_TEXT_FILL_TYPE" val="1"/>
</p:tagLst>
</file>

<file path=ppt/tags/tag22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KSO_WM_UNIT_TYPE" val="m_h_g"/>
  <p:tag name="KSO_WM_UNIT_INDEX" val="1_2_1"/>
  <p:tag name="KSO_WM_UNIT_LAYERLEVEL" val="1_1_1"/>
  <p:tag name="KSO_WM_UNIT_VALUE" val="20"/>
  <p:tag name="KSO_WM_UNIT_HIGHLIGHT" val="0"/>
  <p:tag name="KSO_WM_UNIT_COMPATIBLE" val="1"/>
  <p:tag name="KSO_WM_UNIT_CLEAR" val="0"/>
  <p:tag name="KSO_WM_UNIT_PRESET_TEXT_INDEX" val="4"/>
  <p:tag name="KSO_WM_UNIT_RELATE_UNITID" val="diagram20170901_5*m_h_f*1_2_1"/>
  <p:tag name="KSO_WM_UNIT_PRESET_TEXT_LEN" val="5"/>
  <p:tag name="KSO_WM_DIAGRAM_GROUP_CODE" val="m1-1"/>
  <p:tag name="KSO_WM_UNIT_ID" val="diagram20170901_5*m_h_g*1_2_1"/>
  <p:tag name="KSO_WM_UNIT_FILL_FORE_SCHEMECOLOR_INDEX" val="5"/>
  <p:tag name="KSO_WM_UNIT_FILL_TYPE" val="1"/>
  <p:tag name="KSO_WM_UNIT_TEXT_FILL_FORE_SCHEMECOLOR_INDEX" val="14"/>
  <p:tag name="KSO_WM_UNIT_TEXT_FILL_TYPE" val="1"/>
</p:tagLst>
</file>

<file path=ppt/tags/tag22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a"/>
  <p:tag name="KSO_WM_UNIT_INDEX" val="1_3_1"/>
  <p:tag name="KSO_WM_UNIT_LAYERLEVEL" val="1_1_1"/>
  <p:tag name="KSO_WM_UNIT_VALUE" val="6"/>
  <p:tag name="KSO_WM_UNIT_HIGHLIGHT" val="0"/>
  <p:tag name="KSO_WM_UNIT_COMPATIBLE" val="0"/>
  <p:tag name="KSO_WM_UNIT_CLEAR" val="0"/>
  <p:tag name="KSO_WM_UNIT_PRESET_TEXT_INDEX" val="3"/>
  <p:tag name="KSO_WM_UNIT_PRESET_TEXT_LEN" val="5"/>
  <p:tag name="KSO_WM_DIAGRAM_GROUP_CODE" val="m1-1"/>
  <p:tag name="KSO_WM_UNIT_ID" val="diagram20170901_5*m_h_a*1_3_1"/>
  <p:tag name="KSO_WM_UNIT_TEXT_FILL_FORE_SCHEMECOLOR_INDEX" val="13"/>
  <p:tag name="KSO_WM_UNIT_TEXT_FILL_TYPE" val="1"/>
</p:tagLst>
</file>

<file path=ppt/tags/tag2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6"/>
  <p:tag name="KSO_WM_UNIT_ID" val="diagram160589_1*l_i*1_6"/>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23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f"/>
  <p:tag name="KSO_WM_UNIT_INDEX" val="1_3_1"/>
  <p:tag name="KSO_WM_UNIT_LAYERLEVEL" val="1_1_1"/>
  <p:tag name="KSO_WM_UNIT_VALUE" val="30"/>
  <p:tag name="KSO_WM_UNIT_HIGHLIGHT" val="0"/>
  <p:tag name="KSO_WM_UNIT_COMPATIBLE" val="0"/>
  <p:tag name="KSO_WM_UNIT_CLEAR" val="0"/>
  <p:tag name="KSO_WM_UNIT_PRESET_TEXT_INDEX" val="4"/>
  <p:tag name="KSO_WM_UNIT_PRESET_TEXT_LEN" val="57"/>
  <p:tag name="KSO_WM_DIAGRAM_GROUP_CODE" val="m1-1"/>
  <p:tag name="KSO_WM_UNIT_ID" val="diagram20170901_5*m_h_f*1_3_1"/>
  <p:tag name="KSO_WM_UNIT_TEXT_FILL_FORE_SCHEMECOLOR_INDEX" val="13"/>
  <p:tag name="KSO_WM_UNIT_TEXT_FILL_TYPE" val="1"/>
</p:tagLst>
</file>

<file path=ppt/tags/tag23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KSO_WM_UNIT_TYPE" val="m_h_g"/>
  <p:tag name="KSO_WM_UNIT_INDEX" val="1_3_1"/>
  <p:tag name="KSO_WM_UNIT_LAYERLEVEL" val="1_1_1"/>
  <p:tag name="KSO_WM_UNIT_VALUE" val="20"/>
  <p:tag name="KSO_WM_UNIT_HIGHLIGHT" val="0"/>
  <p:tag name="KSO_WM_UNIT_COMPATIBLE" val="1"/>
  <p:tag name="KSO_WM_UNIT_CLEAR" val="0"/>
  <p:tag name="KSO_WM_UNIT_PRESET_TEXT_INDEX" val="4"/>
  <p:tag name="KSO_WM_UNIT_RELATE_UNITID" val="diagram20170901_5*m_h_f*1_3_1"/>
  <p:tag name="KSO_WM_UNIT_PRESET_TEXT_LEN" val="5"/>
  <p:tag name="KSO_WM_DIAGRAM_GROUP_CODE" val="m1-1"/>
  <p:tag name="KSO_WM_UNIT_ID" val="diagram20170901_5*m_h_g*1_3_1"/>
  <p:tag name="KSO_WM_UNIT_FILL_FORE_SCHEMECOLOR_INDEX" val="6"/>
  <p:tag name="KSO_WM_UNIT_FILL_TYPE" val="1"/>
  <p:tag name="KSO_WM_UNIT_TEXT_FILL_FORE_SCHEMECOLOR_INDEX" val="14"/>
  <p:tag name="KSO_WM_UNIT_TEXT_FILL_TYPE" val="1"/>
</p:tagLst>
</file>

<file path=ppt/tags/tag23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KSO_WM_UNIT_TYPE" val="m_i"/>
  <p:tag name="KSO_WM_UNIT_INDEX" val="1_1"/>
  <p:tag name="KSO_WM_UNIT_LAYERLEVEL" val="1_1"/>
  <p:tag name="KSO_WM_DIAGRAM_GROUP_CODE" val="m1-1"/>
  <p:tag name="KSO_WM_UNIT_ID" val="diagram20170901_5*m_i*1_1"/>
  <p:tag name="KSO_WM_UNIT_FILL_FORE_SCHEMECOLOR_INDEX" val="15"/>
  <p:tag name="KSO_WM_UNIT_FILL_TYPE" val="1"/>
</p:tagLst>
</file>

<file path=ppt/tags/tag23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KSO_WM_UNIT_TYPE" val="m_i"/>
  <p:tag name="KSO_WM_UNIT_INDEX" val="1_2"/>
  <p:tag name="KSO_WM_UNIT_LAYERLEVEL" val="1_1"/>
  <p:tag name="KSO_WM_DIAGRAM_GROUP_CODE" val="m1-1"/>
  <p:tag name="KSO_WM_UNIT_ID" val="diagram20170901_5*m_i*1_2"/>
  <p:tag name="KSO_WM_UNIT_FILL_FORE_SCHEMECOLOR_INDEX" val="5"/>
  <p:tag name="KSO_WM_UNIT_FILL_TYPE" val="1"/>
</p:tagLst>
</file>

<file path=ppt/tags/tag234.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23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a"/>
  <p:tag name="KSO_WM_UNIT_INDEX" val="1_1_1"/>
  <p:tag name="KSO_WM_UNIT_LAYERLEVEL" val="1_1_1"/>
  <p:tag name="KSO_WM_UNIT_VALUE" val="6"/>
  <p:tag name="KSO_WM_UNIT_HIGHLIGHT" val="0"/>
  <p:tag name="KSO_WM_UNIT_COMPATIBLE" val="0"/>
  <p:tag name="KSO_WM_UNIT_CLEAR" val="0"/>
  <p:tag name="KSO_WM_UNIT_PRESET_TEXT_INDEX" val="3"/>
  <p:tag name="KSO_WM_UNIT_PRESET_TEXT_LEN" val="5"/>
  <p:tag name="KSO_WM_DIAGRAM_GROUP_CODE" val="m1-1"/>
  <p:tag name="KSO_WM_UNIT_ID" val="diagram20170901_5*m_h_a*1_1_1"/>
  <p:tag name="KSO_WM_UNIT_TEXT_FILL_FORE_SCHEMECOLOR_INDEX" val="13"/>
  <p:tag name="KSO_WM_UNIT_TEXT_FILL_TYPE" val="1"/>
</p:tagLst>
</file>

<file path=ppt/tags/tag23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KSO_WM_UNIT_TYPE" val="m_h_g"/>
  <p:tag name="KSO_WM_UNIT_INDEX" val="1_1_1"/>
  <p:tag name="KSO_WM_UNIT_LAYERLEVEL" val="1_1_1"/>
  <p:tag name="KSO_WM_UNIT_VALUE" val="20"/>
  <p:tag name="KSO_WM_UNIT_HIGHLIGHT" val="0"/>
  <p:tag name="KSO_WM_UNIT_COMPATIBLE" val="1"/>
  <p:tag name="KSO_WM_UNIT_CLEAR" val="0"/>
  <p:tag name="KSO_WM_UNIT_PRESET_TEXT_INDEX" val="4"/>
  <p:tag name="KSO_WM_UNIT_RELATE_UNITID" val="diagram20170901_5*m_h_f*1_1_1"/>
  <p:tag name="KSO_WM_UNIT_PRESET_TEXT_LEN" val="5"/>
  <p:tag name="KSO_WM_DIAGRAM_GROUP_CODE" val="m1-1"/>
  <p:tag name="KSO_WM_UNIT_ID" val="diagram20170901_5*m_h_g*1_1_1"/>
  <p:tag name="KSO_WM_UNIT_FILL_FORE_SCHEMECOLOR_INDEX" val="15"/>
  <p:tag name="KSO_WM_UNIT_FILL_TYPE" val="1"/>
  <p:tag name="KSO_WM_UNIT_TEXT_FILL_FORE_SCHEMECOLOR_INDEX" val="14"/>
  <p:tag name="KSO_WM_UNIT_TEXT_FILL_TYPE" val="1"/>
</p:tagLst>
</file>

<file path=ppt/tags/tag23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a"/>
  <p:tag name="KSO_WM_UNIT_INDEX" val="1_2_1"/>
  <p:tag name="KSO_WM_UNIT_LAYERLEVEL" val="1_1_1"/>
  <p:tag name="KSO_WM_UNIT_VALUE" val="6"/>
  <p:tag name="KSO_WM_UNIT_HIGHLIGHT" val="0"/>
  <p:tag name="KSO_WM_UNIT_COMPATIBLE" val="0"/>
  <p:tag name="KSO_WM_UNIT_CLEAR" val="0"/>
  <p:tag name="KSO_WM_UNIT_PRESET_TEXT_INDEX" val="3"/>
  <p:tag name="KSO_WM_UNIT_PRESET_TEXT_LEN" val="5"/>
  <p:tag name="KSO_WM_DIAGRAM_GROUP_CODE" val="m1-1"/>
  <p:tag name="KSO_WM_UNIT_ID" val="diagram20170901_5*m_h_a*1_2_1"/>
  <p:tag name="KSO_WM_UNIT_TEXT_FILL_FORE_SCHEMECOLOR_INDEX" val="13"/>
  <p:tag name="KSO_WM_UNIT_TEXT_FILL_TYPE" val="1"/>
</p:tagLst>
</file>

<file path=ppt/tags/tag23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KSO_WM_UNIT_TYPE" val="m_h_g"/>
  <p:tag name="KSO_WM_UNIT_INDEX" val="1_2_1"/>
  <p:tag name="KSO_WM_UNIT_LAYERLEVEL" val="1_1_1"/>
  <p:tag name="KSO_WM_UNIT_VALUE" val="20"/>
  <p:tag name="KSO_WM_UNIT_HIGHLIGHT" val="0"/>
  <p:tag name="KSO_WM_UNIT_COMPATIBLE" val="1"/>
  <p:tag name="KSO_WM_UNIT_CLEAR" val="0"/>
  <p:tag name="KSO_WM_UNIT_PRESET_TEXT_INDEX" val="4"/>
  <p:tag name="KSO_WM_UNIT_RELATE_UNITID" val="diagram20170901_5*m_h_f*1_2_1"/>
  <p:tag name="KSO_WM_UNIT_PRESET_TEXT_LEN" val="5"/>
  <p:tag name="KSO_WM_DIAGRAM_GROUP_CODE" val="m1-1"/>
  <p:tag name="KSO_WM_UNIT_ID" val="diagram20170901_5*m_h_g*1_2_1"/>
  <p:tag name="KSO_WM_UNIT_FILL_FORE_SCHEMECOLOR_INDEX" val="5"/>
  <p:tag name="KSO_WM_UNIT_FILL_TYPE" val="1"/>
  <p:tag name="KSO_WM_UNIT_TEXT_FILL_FORE_SCHEMECOLOR_INDEX" val="14"/>
  <p:tag name="KSO_WM_UNIT_TEXT_FILL_TYPE" val="1"/>
</p:tagLst>
</file>

<file path=ppt/tags/tag23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a"/>
  <p:tag name="KSO_WM_UNIT_INDEX" val="1_3_1"/>
  <p:tag name="KSO_WM_UNIT_LAYERLEVEL" val="1_1_1"/>
  <p:tag name="KSO_WM_UNIT_VALUE" val="6"/>
  <p:tag name="KSO_WM_UNIT_HIGHLIGHT" val="0"/>
  <p:tag name="KSO_WM_UNIT_COMPATIBLE" val="0"/>
  <p:tag name="KSO_WM_UNIT_CLEAR" val="0"/>
  <p:tag name="KSO_WM_UNIT_PRESET_TEXT_INDEX" val="3"/>
  <p:tag name="KSO_WM_UNIT_PRESET_TEXT_LEN" val="5"/>
  <p:tag name="KSO_WM_DIAGRAM_GROUP_CODE" val="m1-1"/>
  <p:tag name="KSO_WM_UNIT_ID" val="diagram20170901_5*m_h_a*1_3_1"/>
  <p:tag name="KSO_WM_UNIT_TEXT_FILL_FORE_SCHEMECOLOR_INDEX" val="13"/>
  <p:tag name="KSO_WM_UNIT_TEXT_FILL_TYPE" val="1"/>
</p:tagLst>
</file>

<file path=ppt/tags/tag2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7"/>
  <p:tag name="KSO_WM_UNIT_ID" val="diagram160589_1*l_i*1_7"/>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24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KSO_WM_UNIT_TYPE" val="m_h_g"/>
  <p:tag name="KSO_WM_UNIT_INDEX" val="1_3_1"/>
  <p:tag name="KSO_WM_UNIT_LAYERLEVEL" val="1_1_1"/>
  <p:tag name="KSO_WM_UNIT_VALUE" val="20"/>
  <p:tag name="KSO_WM_UNIT_HIGHLIGHT" val="0"/>
  <p:tag name="KSO_WM_UNIT_COMPATIBLE" val="1"/>
  <p:tag name="KSO_WM_UNIT_CLEAR" val="0"/>
  <p:tag name="KSO_WM_UNIT_PRESET_TEXT_INDEX" val="4"/>
  <p:tag name="KSO_WM_UNIT_RELATE_UNITID" val="diagram20170901_5*m_h_f*1_3_1"/>
  <p:tag name="KSO_WM_UNIT_PRESET_TEXT_LEN" val="5"/>
  <p:tag name="KSO_WM_DIAGRAM_GROUP_CODE" val="m1-1"/>
  <p:tag name="KSO_WM_UNIT_ID" val="diagram20170901_5*m_h_g*1_3_1"/>
  <p:tag name="KSO_WM_UNIT_FILL_FORE_SCHEMECOLOR_INDEX" val="6"/>
  <p:tag name="KSO_WM_UNIT_FILL_TYPE" val="1"/>
  <p:tag name="KSO_WM_UNIT_TEXT_FILL_FORE_SCHEMECOLOR_INDEX" val="14"/>
  <p:tag name="KSO_WM_UNIT_TEXT_FILL_TYPE" val="1"/>
</p:tagLst>
</file>

<file path=ppt/tags/tag24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KSO_WM_UNIT_TYPE" val="m_i"/>
  <p:tag name="KSO_WM_UNIT_INDEX" val="1_1"/>
  <p:tag name="KSO_WM_UNIT_LAYERLEVEL" val="1_1"/>
  <p:tag name="KSO_WM_DIAGRAM_GROUP_CODE" val="m1-1"/>
  <p:tag name="KSO_WM_UNIT_ID" val="diagram20170901_5*m_i*1_1"/>
  <p:tag name="KSO_WM_UNIT_FILL_FORE_SCHEMECOLOR_INDEX" val="15"/>
  <p:tag name="KSO_WM_UNIT_FILL_TYPE" val="1"/>
</p:tagLst>
</file>

<file path=ppt/tags/tag24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KSO_WM_UNIT_TYPE" val="m_i"/>
  <p:tag name="KSO_WM_UNIT_INDEX" val="1_2"/>
  <p:tag name="KSO_WM_UNIT_LAYERLEVEL" val="1_1"/>
  <p:tag name="KSO_WM_DIAGRAM_GROUP_CODE" val="m1-1"/>
  <p:tag name="KSO_WM_UNIT_ID" val="diagram20170901_5*m_i*1_2"/>
  <p:tag name="KSO_WM_UNIT_FILL_FORE_SCHEMECOLOR_INDEX" val="5"/>
  <p:tag name="KSO_WM_UNIT_FILL_TYPE" val="1"/>
</p:tagLst>
</file>

<file path=ppt/tags/tag24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f"/>
  <p:tag name="KSO_WM_UNIT_INDEX" val="1_1_1"/>
  <p:tag name="KSO_WM_UNIT_LAYERLEVEL" val="1_1_1"/>
  <p:tag name="KSO_WM_UNIT_VALUE" val="30"/>
  <p:tag name="KSO_WM_UNIT_HIGHLIGHT" val="0"/>
  <p:tag name="KSO_WM_UNIT_COMPATIBLE" val="0"/>
  <p:tag name="KSO_WM_UNIT_CLEAR" val="0"/>
  <p:tag name="KSO_WM_UNIT_PRESET_TEXT_INDEX" val="4"/>
  <p:tag name="KSO_WM_UNIT_PRESET_TEXT_LEN" val="57"/>
  <p:tag name="KSO_WM_DIAGRAM_GROUP_CODE" val="m1-1"/>
  <p:tag name="KSO_WM_UNIT_ID" val="diagram20170901_5*m_h_f*1_1_1"/>
  <p:tag name="KSO_WM_UNIT_TEXT_FILL_FORE_SCHEMECOLOR_INDEX" val="13"/>
  <p:tag name="KSO_WM_UNIT_TEXT_FILL_TYPE" val="1"/>
</p:tagLst>
</file>

<file path=ppt/tags/tag24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f"/>
  <p:tag name="KSO_WM_UNIT_INDEX" val="1_2_1"/>
  <p:tag name="KSO_WM_UNIT_LAYERLEVEL" val="1_1_1"/>
  <p:tag name="KSO_WM_UNIT_VALUE" val="30"/>
  <p:tag name="KSO_WM_UNIT_HIGHLIGHT" val="0"/>
  <p:tag name="KSO_WM_UNIT_COMPATIBLE" val="0"/>
  <p:tag name="KSO_WM_UNIT_CLEAR" val="0"/>
  <p:tag name="KSO_WM_UNIT_PRESET_TEXT_INDEX" val="4"/>
  <p:tag name="KSO_WM_UNIT_PRESET_TEXT_LEN" val="57"/>
  <p:tag name="KSO_WM_DIAGRAM_GROUP_CODE" val="m1-1"/>
  <p:tag name="KSO_WM_UNIT_ID" val="diagram20170901_5*m_h_f*1_2_1"/>
  <p:tag name="KSO_WM_UNIT_TEXT_FILL_FORE_SCHEMECOLOR_INDEX" val="13"/>
  <p:tag name="KSO_WM_UNIT_TEXT_FILL_TYPE" val="1"/>
</p:tagLst>
</file>

<file path=ppt/tags/tag24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diagram"/>
  <p:tag name="KSO_WM_TEMPLATE_INDEX" val="20170901"/>
  <p:tag name="PA" val="v3.0.0"/>
  <p:tag name="KSO_WM_UNIT_TYPE" val="m_h_f"/>
  <p:tag name="KSO_WM_UNIT_INDEX" val="1_3_1"/>
  <p:tag name="KSO_WM_UNIT_LAYERLEVEL" val="1_1_1"/>
  <p:tag name="KSO_WM_UNIT_VALUE" val="30"/>
  <p:tag name="KSO_WM_UNIT_HIGHLIGHT" val="0"/>
  <p:tag name="KSO_WM_UNIT_COMPATIBLE" val="0"/>
  <p:tag name="KSO_WM_UNIT_CLEAR" val="0"/>
  <p:tag name="KSO_WM_UNIT_PRESET_TEXT_INDEX" val="4"/>
  <p:tag name="KSO_WM_UNIT_PRESET_TEXT_LEN" val="57"/>
  <p:tag name="KSO_WM_DIAGRAM_GROUP_CODE" val="m1-1"/>
  <p:tag name="KSO_WM_UNIT_ID" val="diagram20170901_5*m_h_f*1_3_1"/>
  <p:tag name="KSO_WM_UNIT_TEXT_FILL_FORE_SCHEMECOLOR_INDEX" val="13"/>
  <p:tag name="KSO_WM_UNIT_TEXT_FILL_TYPE" val="1"/>
</p:tagLst>
</file>

<file path=ppt/tags/tag246.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247.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248.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249.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2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8"/>
  <p:tag name="KSO_WM_UNIT_ID" val="diagram160589_1*l_i*1_8"/>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250.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251.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252.xml><?xml version="1.0" encoding="utf-8"?>
<p:tagLst xmlns:a="http://schemas.openxmlformats.org/drawingml/2006/main" xmlns:r="http://schemas.openxmlformats.org/officeDocument/2006/relationships" xmlns:p="http://schemas.openxmlformats.org/presentationml/2006/main">
  <p:tag name="KSO_WM_SLIDE_ITEM_CNT" val="1"/>
</p:tagLst>
</file>

<file path=ppt/tags/tag253.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2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11"/>
  <p:tag name="KSO_WM_UNIT_ID" val="diagram160589_1*l_i*1_11"/>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2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12"/>
  <p:tag name="KSO_WM_UNIT_ID" val="diagram160589_1*l_i*1_12"/>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2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17"/>
  <p:tag name="KSO_WM_UNIT_ID" val="diagram160589_1*l_i*1_17"/>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2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18"/>
  <p:tag name="KSO_WM_UNIT_ID" val="diagram160589_1*l_i*1_18"/>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3.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3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19"/>
  <p:tag name="KSO_WM_UNIT_ID" val="diagram160589_1*l_i*1_19"/>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3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20"/>
  <p:tag name="KSO_WM_UNIT_ID" val="diagram160589_1*l_i*1_20"/>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3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21"/>
  <p:tag name="KSO_WM_UNIT_ID" val="diagram160589_1*l_i*1_21"/>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3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h_f"/>
  <p:tag name="KSO_WM_UNIT_INDEX" val="1_1_1"/>
  <p:tag name="KSO_WM_UNIT_ID" val="diagram160589_1*l_h_f*1_1_1"/>
  <p:tag name="KSO_WM_UNIT_CLEAR" val="1"/>
  <p:tag name="KSO_WM_UNIT_LAYERLEVEL" val="1_1_1"/>
  <p:tag name="KSO_WM_UNIT_VALUE" val="20"/>
  <p:tag name="KSO_WM_UNIT_HIGHLIGHT" val="0"/>
  <p:tag name="KSO_WM_UNIT_COMPATIBLE" val="0"/>
  <p:tag name="KSO_WM_BEAUTIFY_FLAG" val="#wm#"/>
  <p:tag name="KSO_WM_TAG_VERSION" val="1.0"/>
  <p:tag name="KSO_WM_DIAGRAM_GROUP_CODE" val="l1-1"/>
  <p:tag name="KSO_WM_UNIT_PRESET_TEXT" val="AMET"/>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 name="KSO_WM_UNIT_USESOURCEFORMAT_APPLY" val="1"/>
</p:tagLst>
</file>

<file path=ppt/tags/tag3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29"/>
  <p:tag name="KSO_WM_UNIT_ID" val="diagram160589_1*l_i*1_29"/>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3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8"/>
  <p:tag name="KSO_WM_UNIT_ID" val="diagram160589_1*l_i*1_38"/>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3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9"/>
  <p:tag name="KSO_WM_UNIT_ID" val="diagram160589_1*l_i*1_39"/>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3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46"/>
  <p:tag name="KSO_WM_UNIT_ID" val="diagram160589_1*l_i*1_46"/>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3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47"/>
  <p:tag name="KSO_WM_UNIT_ID" val="diagram160589_1*l_i*1_47"/>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3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h_f"/>
  <p:tag name="KSO_WM_UNIT_INDEX" val="1_1_1"/>
  <p:tag name="KSO_WM_UNIT_ID" val="diagram160589_1*l_h_f*1_1_1"/>
  <p:tag name="KSO_WM_UNIT_CLEAR" val="1"/>
  <p:tag name="KSO_WM_UNIT_LAYERLEVEL" val="1_1_1"/>
  <p:tag name="KSO_WM_UNIT_VALUE" val="20"/>
  <p:tag name="KSO_WM_UNIT_HIGHLIGHT" val="0"/>
  <p:tag name="KSO_WM_UNIT_COMPATIBLE" val="0"/>
  <p:tag name="KSO_WM_BEAUTIFY_FLAG" val="#wm#"/>
  <p:tag name="KSO_WM_TAG_VERSION" val="1.0"/>
  <p:tag name="KSO_WM_DIAGRAM_GROUP_CODE" val="l1-1"/>
  <p:tag name="KSO_WM_UNIT_PRESET_TEXT" val="AMET"/>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 name="KSO_WM_UNIT_USESOURCEFORMAT_APPLY" val="1"/>
</p:tagLst>
</file>

<file path=ppt/tags/tag4.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4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16"/>
  <p:tag name="KSO_WM_UNIT_ID" val="diagram160589_1*l_i*1_16"/>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4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22"/>
  <p:tag name="KSO_WM_UNIT_ID" val="diagram160589_1*l_i*1_22"/>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4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23"/>
  <p:tag name="KSO_WM_UNIT_ID" val="diagram160589_1*l_i*1_23"/>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4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24"/>
  <p:tag name="KSO_WM_UNIT_ID" val="diagram160589_1*l_i*1_24"/>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4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26"/>
  <p:tag name="KSO_WM_UNIT_ID" val="diagram160589_1*l_i*1_26"/>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4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27"/>
  <p:tag name="KSO_WM_UNIT_ID" val="diagram160589_1*l_i*1_27"/>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4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28"/>
  <p:tag name="KSO_WM_UNIT_ID" val="diagram160589_1*l_i*1_28"/>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4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0"/>
  <p:tag name="KSO_WM_UNIT_ID" val="diagram160589_1*l_i*1_30"/>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4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1"/>
  <p:tag name="KSO_WM_UNIT_ID" val="diagram160589_1*l_i*1_31"/>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4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2"/>
  <p:tag name="KSO_WM_UNIT_ID" val="diagram160589_1*l_i*1_32"/>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5.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5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3"/>
  <p:tag name="KSO_WM_UNIT_ID" val="diagram160589_1*l_i*1_33"/>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5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4"/>
  <p:tag name="KSO_WM_UNIT_ID" val="diagram160589_1*l_i*1_34"/>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5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5"/>
  <p:tag name="KSO_WM_UNIT_ID" val="diagram160589_1*l_i*1_35"/>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5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6"/>
  <p:tag name="KSO_WM_UNIT_ID" val="diagram160589_1*l_i*1_36"/>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5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8"/>
  <p:tag name="KSO_WM_UNIT_ID" val="diagram160589_1*l_i*1_38"/>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5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9"/>
  <p:tag name="KSO_WM_UNIT_ID" val="diagram160589_1*l_i*1_39"/>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5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41"/>
  <p:tag name="KSO_WM_UNIT_ID" val="diagram160589_1*l_i*1_41"/>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5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42"/>
  <p:tag name="KSO_WM_UNIT_ID" val="diagram160589_1*l_i*1_42"/>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5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43"/>
  <p:tag name="KSO_WM_UNIT_ID" val="diagram160589_1*l_i*1_43"/>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5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48"/>
  <p:tag name="KSO_WM_UNIT_ID" val="diagram160589_1*l_i*1_48"/>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6.xml><?xml version="1.0" encoding="utf-8"?>
<p:tagLst xmlns:a="http://schemas.openxmlformats.org/drawingml/2006/main" xmlns:r="http://schemas.openxmlformats.org/officeDocument/2006/relationships" xmlns:p="http://schemas.openxmlformats.org/presentationml/2006/main">
  <p:tag name="KSO_WM_UNIT_TIMELINE_IDINGROUP" val="1"/>
  <p:tag name="KSO_WM_UNIT_TIMELINE_EMPHASIS_ID" val="1"/>
  <p:tag name="KSO_WM_UNIT_HIGHLIGHT" val="0"/>
  <p:tag name="KSO_WM_UNIT_COMPATIBLE" val="0"/>
  <p:tag name="KSO_WM_DIAGRAM_GROUP_CODE" val="m1-2"/>
  <p:tag name="KSO_WM_UNIT_TYPE" val="m_i"/>
  <p:tag name="KSO_WM_UNIT_INDEX" val="1_1"/>
  <p:tag name="KSO_WM_UNIT_ID" val="custom20205420_39*m_i*1_1"/>
  <p:tag name="KSO_WM_TEMPLATE_CATEGORY" val="custom"/>
  <p:tag name="KSO_WM_TEMPLATE_INDEX" val="20205420"/>
  <p:tag name="KSO_WM_UNIT_LAYERLEVEL" val="1_1"/>
  <p:tag name="KSO_WM_TAG_VERSION" val="1.0"/>
  <p:tag name="KSO_WM_BEAUTIFY_FLAG" val="#wm#"/>
  <p:tag name="KSO_WM_UNIT_LINE_FORE_SCHEMECOLOR_INDEX" val="5"/>
  <p:tag name="KSO_WM_UNIT_LINE_FILL_TYPE" val="2"/>
  <p:tag name="KSO_WM_UNIT_USESOURCEFORMAT_APPLY" val="1"/>
  <p:tag name="KSO_WM_UNIT_DIAGRAM_ISNUMVISUAL" val="0"/>
  <p:tag name="KSO_WM_UNIT_DIAGRAM_ISREFERUNIT" val="0"/>
</p:tagLst>
</file>

<file path=ppt/tags/tag6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29"/>
  <p:tag name="KSO_WM_UNIT_ID" val="diagram160589_1*l_i*1_29"/>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6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8"/>
  <p:tag name="KSO_WM_UNIT_ID" val="diagram160589_1*l_i*1_38"/>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6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47"/>
  <p:tag name="KSO_WM_UNIT_ID" val="diagram160589_1*l_i*1_47"/>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63.xml><?xml version="1.0" encoding="utf-8"?>
<p:tagLst xmlns:a="http://schemas.openxmlformats.org/drawingml/2006/main" xmlns:r="http://schemas.openxmlformats.org/officeDocument/2006/relationships" xmlns:p="http://schemas.openxmlformats.org/presentationml/2006/main">
  <p:tag name="ISLIDE.THEME" val="https://www.islide.cc;"/>
</p:tagLst>
</file>

<file path=ppt/tags/tag6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6"/>
  <p:tag name="KSO_WM_UNIT_ID" val="diagram160589_1*l_i*1_6"/>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6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7"/>
  <p:tag name="KSO_WM_UNIT_ID" val="diagram160589_1*l_i*1_7"/>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6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11"/>
  <p:tag name="KSO_WM_UNIT_ID" val="diagram160589_1*l_i*1_11"/>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6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12"/>
  <p:tag name="KSO_WM_UNIT_ID" val="diagram160589_1*l_i*1_12"/>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6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17"/>
  <p:tag name="KSO_WM_UNIT_ID" val="diagram160589_1*l_i*1_17"/>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6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18"/>
  <p:tag name="KSO_WM_UNIT_ID" val="diagram160589_1*l_i*1_18"/>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7.xml><?xml version="1.0" encoding="utf-8"?>
<p:tagLst xmlns:a="http://schemas.openxmlformats.org/drawingml/2006/main" xmlns:r="http://schemas.openxmlformats.org/officeDocument/2006/relationships" xmlns:p="http://schemas.openxmlformats.org/presentationml/2006/main">
  <p:tag name="KSO_WM_UNIT_TIMELINE_IDINGROUP" val="1"/>
  <p:tag name="KSO_WM_UNIT_TIMELINE_EMPHASIS_ID" val="1"/>
  <p:tag name="KSO_WM_UNIT_HIGHLIGHT" val="0"/>
  <p:tag name="KSO_WM_UNIT_COMPATIBLE" val="0"/>
  <p:tag name="KSO_WM_DIAGRAM_GROUP_CODE" val="m1-2"/>
  <p:tag name="KSO_WM_UNIT_TYPE" val="m_i"/>
  <p:tag name="KSO_WM_UNIT_INDEX" val="1_1"/>
  <p:tag name="KSO_WM_UNIT_ID" val="custom20205420_39*m_i*1_1"/>
  <p:tag name="KSO_WM_TEMPLATE_CATEGORY" val="custom"/>
  <p:tag name="KSO_WM_TEMPLATE_INDEX" val="20205420"/>
  <p:tag name="KSO_WM_UNIT_LAYERLEVEL" val="1_1"/>
  <p:tag name="KSO_WM_TAG_VERSION" val="1.0"/>
  <p:tag name="KSO_WM_BEAUTIFY_FLAG" val="#wm#"/>
  <p:tag name="KSO_WM_UNIT_LINE_FORE_SCHEMECOLOR_INDEX" val="5"/>
  <p:tag name="KSO_WM_UNIT_LINE_FILL_TYPE" val="2"/>
  <p:tag name="KSO_WM_UNIT_USESOURCEFORMAT_APPLY" val="1"/>
  <p:tag name="KSO_WM_UNIT_DIAGRAM_ISNUMVISUAL" val="0"/>
  <p:tag name="KSO_WM_UNIT_DIAGRAM_ISREFERUNIT" val="0"/>
</p:tagLst>
</file>

<file path=ppt/tags/tag7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19"/>
  <p:tag name="KSO_WM_UNIT_ID" val="diagram160589_1*l_i*1_19"/>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7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21"/>
  <p:tag name="KSO_WM_UNIT_ID" val="diagram160589_1*l_i*1_21"/>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7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29"/>
  <p:tag name="KSO_WM_UNIT_ID" val="diagram160589_1*l_i*1_29"/>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7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8"/>
  <p:tag name="KSO_WM_UNIT_ID" val="diagram160589_1*l_i*1_38"/>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7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9"/>
  <p:tag name="KSO_WM_UNIT_ID" val="diagram160589_1*l_i*1_39"/>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7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46"/>
  <p:tag name="KSO_WM_UNIT_ID" val="diagram160589_1*l_i*1_46"/>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7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47"/>
  <p:tag name="KSO_WM_UNIT_ID" val="diagram160589_1*l_i*1_47"/>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7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h_f"/>
  <p:tag name="KSO_WM_UNIT_INDEX" val="1_1_1"/>
  <p:tag name="KSO_WM_UNIT_ID" val="diagram160589_1*l_h_f*1_1_1"/>
  <p:tag name="KSO_WM_UNIT_CLEAR" val="1"/>
  <p:tag name="KSO_WM_UNIT_LAYERLEVEL" val="1_1_1"/>
  <p:tag name="KSO_WM_UNIT_VALUE" val="20"/>
  <p:tag name="KSO_WM_UNIT_HIGHLIGHT" val="0"/>
  <p:tag name="KSO_WM_UNIT_COMPATIBLE" val="0"/>
  <p:tag name="KSO_WM_BEAUTIFY_FLAG" val="#wm#"/>
  <p:tag name="KSO_WM_TAG_VERSION" val="1.0"/>
  <p:tag name="KSO_WM_DIAGRAM_GROUP_CODE" val="l1-1"/>
  <p:tag name="KSO_WM_UNIT_PRESET_TEXT" val="AMET"/>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 name="KSO_WM_UNIT_USESOURCEFORMAT_APPLY" val="1"/>
</p:tagLst>
</file>

<file path=ppt/tags/tag7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16"/>
  <p:tag name="KSO_WM_UNIT_ID" val="diagram160589_1*l_i*1_16"/>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7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22"/>
  <p:tag name="KSO_WM_UNIT_ID" val="diagram160589_1*l_i*1_22"/>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8.xml><?xml version="1.0" encoding="utf-8"?>
<p:tagLst xmlns:a="http://schemas.openxmlformats.org/drawingml/2006/main" xmlns:r="http://schemas.openxmlformats.org/officeDocument/2006/relationships" xmlns:p="http://schemas.openxmlformats.org/presentationml/2006/main">
  <p:tag name="KSO_WM_UNIT_TIMELINE_IDINGROUP" val="6"/>
  <p:tag name="KSO_WM_UNIT_TIMELINE_EMPHASIS_ID" val="5"/>
  <p:tag name="KSO_WM_UNIT_ISCONTENTSTITLE" val="0"/>
  <p:tag name="KSO_WM_UNIT_PRESET_TEXT" val="事件内容标题"/>
  <p:tag name="KSO_WM_UNIT_VALUE" val="7"/>
  <p:tag name="KSO_WM_UNIT_HIGHLIGHT" val="0"/>
  <p:tag name="KSO_WM_UNIT_COMPATIBLE" val="0"/>
  <p:tag name="KSO_WM_DIAGRAM_GROUP_CODE" val="m1-2"/>
  <p:tag name="KSO_WM_UNIT_TYPE" val="m_h_h_a"/>
  <p:tag name="KSO_WM_UNIT_INDEX" val="1_2_1_1"/>
  <p:tag name="KSO_WM_UNIT_ID" val="custom20205420_39*m_h_h_a*1_2_1_1"/>
  <p:tag name="KSO_WM_TEMPLATE_CATEGORY" val="custom"/>
  <p:tag name="KSO_WM_TEMPLATE_INDEX" val="20205420"/>
  <p:tag name="KSO_WM_UNIT_LAYERLEVEL" val="1_1_1_1"/>
  <p:tag name="KSO_WM_TAG_VERSION" val="1.0"/>
  <p:tag name="KSO_WM_BEAUTIFY_FLAG" val="#wm#"/>
  <p:tag name="KSO_WM_UNIT_TEXT_FILL_FORE_SCHEMECOLOR_INDEX" val="13"/>
  <p:tag name="KSO_WM_UNIT_TEXT_FILL_TYPE" val="1"/>
  <p:tag name="KSO_WM_UNIT_USESOURCEFORMAT_APPLY" val="1"/>
  <p:tag name="KSO_WM_UNIT_ISNUMDGMTITLE" val="0"/>
  <p:tag name="KSO_WM_UNIT_NOCLEAR" val="0"/>
  <p:tag name="KSO_WM_UNIT_DIAGRAM_ISNUMVISUAL" val="0"/>
  <p:tag name="KSO_WM_UNIT_DIAGRAM_ISREFERUNIT" val="0"/>
</p:tagLst>
</file>

<file path=ppt/tags/tag8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23"/>
  <p:tag name="KSO_WM_UNIT_ID" val="diagram160589_1*l_i*1_23"/>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8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24"/>
  <p:tag name="KSO_WM_UNIT_ID" val="diagram160589_1*l_i*1_24"/>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8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26"/>
  <p:tag name="KSO_WM_UNIT_ID" val="diagram160589_1*l_i*1_26"/>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8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27"/>
  <p:tag name="KSO_WM_UNIT_ID" val="diagram160589_1*l_i*1_27"/>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8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28"/>
  <p:tag name="KSO_WM_UNIT_ID" val="diagram160589_1*l_i*1_28"/>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8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0"/>
  <p:tag name="KSO_WM_UNIT_ID" val="diagram160589_1*l_i*1_30"/>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8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1"/>
  <p:tag name="KSO_WM_UNIT_ID" val="diagram160589_1*l_i*1_31"/>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8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2"/>
  <p:tag name="KSO_WM_UNIT_ID" val="diagram160589_1*l_i*1_32"/>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8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3"/>
  <p:tag name="KSO_WM_UNIT_ID" val="diagram160589_1*l_i*1_33"/>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8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4"/>
  <p:tag name="KSO_WM_UNIT_ID" val="diagram160589_1*l_i*1_34"/>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9.xml><?xml version="1.0" encoding="utf-8"?>
<p:tagLst xmlns:a="http://schemas.openxmlformats.org/drawingml/2006/main" xmlns:r="http://schemas.openxmlformats.org/officeDocument/2006/relationships" xmlns:p="http://schemas.openxmlformats.org/presentationml/2006/main">
  <p:tag name="KSO_WM_UNIT_TIMELINE_IDINGROUP" val="5"/>
  <p:tag name="KSO_WM_UNIT_TIMELINE_EMPHASIS_ID" val="4"/>
  <p:tag name="KSO_WM_UNIT_ISCONTENTSTITLE" val="0"/>
  <p:tag name="KSO_WM_UNIT_PRESET_TEXT" val="2019"/>
  <p:tag name="KSO_WM_UNIT_VALUE" val="2"/>
  <p:tag name="KSO_WM_UNIT_HIGHLIGHT" val="0"/>
  <p:tag name="KSO_WM_UNIT_COMPATIBLE" val="0"/>
  <p:tag name="KSO_WM_DIAGRAM_GROUP_CODE" val="m1-2"/>
  <p:tag name="KSO_WM_UNIT_TYPE" val="m_h_a"/>
  <p:tag name="KSO_WM_UNIT_INDEX" val="1_2_1"/>
  <p:tag name="KSO_WM_UNIT_ID" val="custom20205420_39*m_h_a*1_2_1"/>
  <p:tag name="KSO_WM_TEMPLATE_CATEGORY" val="custom"/>
  <p:tag name="KSO_WM_TEMPLATE_INDEX" val="20205420"/>
  <p:tag name="KSO_WM_UNIT_LAYERLEVEL" val="1_1_1"/>
  <p:tag name="KSO_WM_TAG_VERSION" val="1.0"/>
  <p:tag name="KSO_WM_BEAUTIFY_FLAG" val="#wm#"/>
  <p:tag name="KSO_WM_UNIT_TEXT_FILL_FORE_SCHEMECOLOR_INDEX" val="14"/>
  <p:tag name="KSO_WM_UNIT_TEXT_FILL_TYPE" val="1"/>
  <p:tag name="KSO_WM_UNIT_USESOURCEFORMAT_APPLY" val="1"/>
  <p:tag name="KSO_WM_UNIT_ISNUMDGMTITLE" val="0"/>
  <p:tag name="KSO_WM_UNIT_NOCLEAR" val="0"/>
  <p:tag name="KSO_WM_UNIT_DIAGRAM_ISNUMVISUAL" val="0"/>
  <p:tag name="KSO_WM_UNIT_DIAGRAM_ISREFERUNIT" val="0"/>
</p:tagLst>
</file>

<file path=ppt/tags/tag90.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5"/>
  <p:tag name="KSO_WM_UNIT_ID" val="diagram160589_1*l_i*1_35"/>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91.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6"/>
  <p:tag name="KSO_WM_UNIT_ID" val="diagram160589_1*l_i*1_36"/>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92.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8"/>
  <p:tag name="KSO_WM_UNIT_ID" val="diagram160589_1*l_i*1_38"/>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93.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9"/>
  <p:tag name="KSO_WM_UNIT_ID" val="diagram160589_1*l_i*1_39"/>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94.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41"/>
  <p:tag name="KSO_WM_UNIT_ID" val="diagram160589_1*l_i*1_41"/>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95.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42"/>
  <p:tag name="KSO_WM_UNIT_ID" val="diagram160589_1*l_i*1_42"/>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96.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43"/>
  <p:tag name="KSO_WM_UNIT_ID" val="diagram160589_1*l_i*1_43"/>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97.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48"/>
  <p:tag name="KSO_WM_UNIT_ID" val="diagram160589_1*l_i*1_48"/>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98.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h_f"/>
  <p:tag name="KSO_WM_UNIT_INDEX" val="1_1_1"/>
  <p:tag name="KSO_WM_UNIT_ID" val="diagram160589_1*l_h_f*1_1_1"/>
  <p:tag name="KSO_WM_UNIT_CLEAR" val="1"/>
  <p:tag name="KSO_WM_UNIT_LAYERLEVEL" val="1_1_1"/>
  <p:tag name="KSO_WM_UNIT_VALUE" val="20"/>
  <p:tag name="KSO_WM_UNIT_HIGHLIGHT" val="0"/>
  <p:tag name="KSO_WM_UNIT_COMPATIBLE" val="0"/>
  <p:tag name="KSO_WM_BEAUTIFY_FLAG" val="#wm#"/>
  <p:tag name="KSO_WM_TAG_VERSION" val="1.0"/>
  <p:tag name="KSO_WM_DIAGRAM_GROUP_CODE" val="l1-1"/>
  <p:tag name="KSO_WM_UNIT_PRESET_TEXT" val="AMET"/>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 name="KSO_WM_UNIT_USESOURCEFORMAT_APPLY" val="1"/>
</p:tagLst>
</file>

<file path=ppt/tags/tag99.xml><?xml version="1.0" encoding="utf-8"?>
<p:tagLst xmlns:a="http://schemas.openxmlformats.org/drawingml/2006/main" xmlns:r="http://schemas.openxmlformats.org/officeDocument/2006/relationships" xmlns:p="http://schemas.openxmlformats.org/presentationml/2006/main">
  <p:tag name="KSO_WM_TEMPLATE_CATEGORY" val="diagram"/>
  <p:tag name="KSO_WM_TEMPLATE_INDEX" val="160589"/>
  <p:tag name="KSO_WM_UNIT_TYPE" val="l_i"/>
  <p:tag name="KSO_WM_UNIT_INDEX" val="1_34"/>
  <p:tag name="KSO_WM_UNIT_ID" val="diagram160589_1*l_i*1_34"/>
  <p:tag name="KSO_WM_UNIT_CLEAR" val="1"/>
  <p:tag name="KSO_WM_UNIT_LAYERLEVEL" val="1_1"/>
  <p:tag name="KSO_WM_BEAUTIFY_FLAG" val="#wm#"/>
  <p:tag name="KSO_WM_TAG_VERSION" val="1.0"/>
  <p:tag name="KSO_WM_DIAGRAM_GROUP_CODE" val="l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heme/theme1.xml><?xml version="1.0" encoding="utf-8"?>
<a:theme xmlns:a="http://schemas.openxmlformats.org/drawingml/2006/main" name="主题5">
  <a:themeElements>
    <a:clrScheme name="房利美">
      <a:dk1>
        <a:srgbClr val="000000"/>
      </a:dk1>
      <a:lt1>
        <a:srgbClr val="FFFFFF"/>
      </a:lt1>
      <a:dk2>
        <a:srgbClr val="768394"/>
      </a:dk2>
      <a:lt2>
        <a:srgbClr val="F0F0F0"/>
      </a:lt2>
      <a:accent1>
        <a:srgbClr val="000641"/>
      </a:accent1>
      <a:accent2>
        <a:srgbClr val="103870"/>
      </a:accent2>
      <a:accent3>
        <a:srgbClr val="FAA5BF"/>
      </a:accent3>
      <a:accent4>
        <a:srgbClr val="56A8DA"/>
      </a:accent4>
      <a:accent5>
        <a:srgbClr val="05C7DF"/>
      </a:accent5>
      <a:accent6>
        <a:srgbClr val="80A5D3"/>
      </a:accent6>
      <a:hlink>
        <a:srgbClr val="4276AA"/>
      </a:hlink>
      <a:folHlink>
        <a:srgbClr val="BFBFBF"/>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主题5" id="{B8EDB911-D765-4A7B-BBC7-40DBB672FBA6}" vid="{AECAB1C0-5DF6-436C-85E8-20094DBE11C0}"/>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房利美">
    <a:dk1>
      <a:srgbClr val="000000"/>
    </a:dk1>
    <a:lt1>
      <a:srgbClr val="FFFFFF"/>
    </a:lt1>
    <a:dk2>
      <a:srgbClr val="768394"/>
    </a:dk2>
    <a:lt2>
      <a:srgbClr val="F0F0F0"/>
    </a:lt2>
    <a:accent1>
      <a:srgbClr val="000641"/>
    </a:accent1>
    <a:accent2>
      <a:srgbClr val="103870"/>
    </a:accent2>
    <a:accent3>
      <a:srgbClr val="FAA5BF"/>
    </a:accent3>
    <a:accent4>
      <a:srgbClr val="56A8DA"/>
    </a:accent4>
    <a:accent5>
      <a:srgbClr val="05C7DF"/>
    </a:accent5>
    <a:accent6>
      <a:srgbClr val="80A5D3"/>
    </a:accent6>
    <a:hlink>
      <a:srgbClr val="4276AA"/>
    </a:hlink>
    <a:folHlink>
      <a:srgbClr val="BFBFBF"/>
    </a:folHlink>
  </a:clrScheme>
</a:themeOverride>
</file>

<file path=ppt/theme/themeOverride2.xml><?xml version="1.0" encoding="utf-8"?>
<a:themeOverride xmlns:a="http://schemas.openxmlformats.org/drawingml/2006/main">
  <a:clrScheme name="房利美">
    <a:dk1>
      <a:srgbClr val="000000"/>
    </a:dk1>
    <a:lt1>
      <a:srgbClr val="FFFFFF"/>
    </a:lt1>
    <a:dk2>
      <a:srgbClr val="768394"/>
    </a:dk2>
    <a:lt2>
      <a:srgbClr val="F0F0F0"/>
    </a:lt2>
    <a:accent1>
      <a:srgbClr val="000641"/>
    </a:accent1>
    <a:accent2>
      <a:srgbClr val="103870"/>
    </a:accent2>
    <a:accent3>
      <a:srgbClr val="FAA5BF"/>
    </a:accent3>
    <a:accent4>
      <a:srgbClr val="56A8DA"/>
    </a:accent4>
    <a:accent5>
      <a:srgbClr val="05C7DF"/>
    </a:accent5>
    <a:accent6>
      <a:srgbClr val="80A5D3"/>
    </a:accent6>
    <a:hlink>
      <a:srgbClr val="4276AA"/>
    </a:hlink>
    <a:folHlink>
      <a:srgbClr val="BFBFBF"/>
    </a:folHlink>
  </a:clrScheme>
</a:themeOverride>
</file>

<file path=ppt/theme/themeOverride3.xml><?xml version="1.0" encoding="utf-8"?>
<a:themeOverride xmlns:a="http://schemas.openxmlformats.org/drawingml/2006/main">
  <a:clrScheme name="房利美">
    <a:dk1>
      <a:srgbClr val="000000"/>
    </a:dk1>
    <a:lt1>
      <a:srgbClr val="FFFFFF"/>
    </a:lt1>
    <a:dk2>
      <a:srgbClr val="768394"/>
    </a:dk2>
    <a:lt2>
      <a:srgbClr val="F0F0F0"/>
    </a:lt2>
    <a:accent1>
      <a:srgbClr val="000641"/>
    </a:accent1>
    <a:accent2>
      <a:srgbClr val="103870"/>
    </a:accent2>
    <a:accent3>
      <a:srgbClr val="FAA5BF"/>
    </a:accent3>
    <a:accent4>
      <a:srgbClr val="56A8DA"/>
    </a:accent4>
    <a:accent5>
      <a:srgbClr val="05C7DF"/>
    </a:accent5>
    <a:accent6>
      <a:srgbClr val="80A5D3"/>
    </a:accent6>
    <a:hlink>
      <a:srgbClr val="4276AA"/>
    </a:hlink>
    <a:folHlink>
      <a:srgbClr val="BFBFBF"/>
    </a:folHlink>
  </a:clrScheme>
</a:themeOverride>
</file>

<file path=ppt/theme/themeOverride4.xml><?xml version="1.0" encoding="utf-8"?>
<a:themeOverride xmlns:a="http://schemas.openxmlformats.org/drawingml/2006/main">
  <a:clrScheme name="房利美">
    <a:dk1>
      <a:srgbClr val="000000"/>
    </a:dk1>
    <a:lt1>
      <a:srgbClr val="FFFFFF"/>
    </a:lt1>
    <a:dk2>
      <a:srgbClr val="768394"/>
    </a:dk2>
    <a:lt2>
      <a:srgbClr val="F0F0F0"/>
    </a:lt2>
    <a:accent1>
      <a:srgbClr val="000641"/>
    </a:accent1>
    <a:accent2>
      <a:srgbClr val="103870"/>
    </a:accent2>
    <a:accent3>
      <a:srgbClr val="FAA5BF"/>
    </a:accent3>
    <a:accent4>
      <a:srgbClr val="56A8DA"/>
    </a:accent4>
    <a:accent5>
      <a:srgbClr val="05C7DF"/>
    </a:accent5>
    <a:accent6>
      <a:srgbClr val="80A5D3"/>
    </a:accent6>
    <a:hlink>
      <a:srgbClr val="4276AA"/>
    </a:hlink>
    <a:folHlink>
      <a:srgbClr val="BFBFBF"/>
    </a:folHlink>
  </a:clrScheme>
</a:themeOverride>
</file>

<file path=docProps/app.xml><?xml version="1.0" encoding="utf-8"?>
<Properties xmlns="http://schemas.openxmlformats.org/officeDocument/2006/extended-properties" xmlns:vt="http://schemas.openxmlformats.org/officeDocument/2006/docPropsVTypes">
  <Template>iSlide</Template>
  <TotalTime>1543</TotalTime>
  <Words>1845</Words>
  <Application>Microsoft Office PowerPoint</Application>
  <PresentationFormat>宽屏</PresentationFormat>
  <Paragraphs>440</Paragraphs>
  <Slides>33</Slides>
  <Notes>0</Notes>
  <HiddenSlides>22</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33</vt:i4>
      </vt:variant>
    </vt:vector>
  </HeadingPairs>
  <TitlesOfParts>
    <vt:vector size="38" baseType="lpstr">
      <vt:lpstr>微软雅黑</vt:lpstr>
      <vt:lpstr>Arial</vt:lpstr>
      <vt:lpstr>Calibri</vt:lpstr>
      <vt:lpstr>Impact</vt:lpstr>
      <vt:lpstr>主题5</vt:lpstr>
      <vt:lpstr>点燃私域训练营第三期复盘</vt:lpstr>
      <vt:lpstr>PowerPoint 演示文稿</vt:lpstr>
      <vt:lpstr>推广及招生</vt:lpstr>
      <vt:lpstr>推广及招生</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学员管理</vt:lpstr>
      <vt:lpstr>PowerPoint 演示文稿</vt:lpstr>
      <vt:lpstr>PowerPoint 演示文稿</vt:lpstr>
      <vt:lpstr>讲师管理</vt:lpstr>
      <vt:lpstr>PowerPoint 演示文稿</vt:lpstr>
      <vt:lpstr>PowerPoint 演示文稿</vt:lpstr>
      <vt:lpstr>PowerPoint 演示文稿</vt:lpstr>
      <vt:lpstr>PowerPoint 演示文稿</vt:lpstr>
      <vt:lpstr>物料管理</vt:lpstr>
      <vt:lpstr>PowerPoint 演示文稿</vt:lpstr>
      <vt:lpstr>PowerPoint 演示文稿</vt:lpstr>
      <vt:lpstr>训练营管理</vt:lpstr>
      <vt:lpstr>PowerPoint 演示文稿</vt:lpstr>
      <vt:lpstr>PowerPoint 演示文稿</vt:lpstr>
      <vt:lpstr>课后管理</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iSlide</Manager>
  <Company>iSlide</Company>
  <LinksUpToDate>false</LinksUpToDate>
  <SharedDoc>false</SharedDoc>
  <HyperlinkBase>https://www.islide.cc</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iSlide</dc:creator>
  <cp:lastModifiedBy>Liang</cp:lastModifiedBy>
  <cp:revision>10</cp:revision>
  <cp:lastPrinted>2018-07-22T16:00:00Z</cp:lastPrinted>
  <dcterms:created xsi:type="dcterms:W3CDTF">2018-07-22T16:00:00Z</dcterms:created>
  <dcterms:modified xsi:type="dcterms:W3CDTF">2021-08-07T01:19:40Z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lide.Theme">
    <vt:lpwstr>48706f29-9ca0-418e-876d-de7b156ca083</vt:lpwstr>
  </property>
</Properties>
</file>