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701" r:id="rId3"/>
  </p:sldMasterIdLst>
  <p:notesMasterIdLst>
    <p:notesMasterId r:id="rId24"/>
  </p:notesMasterIdLst>
  <p:sldIdLst>
    <p:sldId id="359" r:id="rId4"/>
    <p:sldId id="383" r:id="rId5"/>
    <p:sldId id="389" r:id="rId6"/>
    <p:sldId id="390" r:id="rId7"/>
    <p:sldId id="391" r:id="rId8"/>
    <p:sldId id="385" r:id="rId9"/>
    <p:sldId id="387" r:id="rId10"/>
    <p:sldId id="411" r:id="rId11"/>
    <p:sldId id="409" r:id="rId12"/>
    <p:sldId id="410" r:id="rId13"/>
    <p:sldId id="412" r:id="rId14"/>
    <p:sldId id="406" r:id="rId15"/>
    <p:sldId id="408" r:id="rId16"/>
    <p:sldId id="392" r:id="rId17"/>
    <p:sldId id="399" r:id="rId18"/>
    <p:sldId id="396" r:id="rId19"/>
    <p:sldId id="398" r:id="rId20"/>
    <p:sldId id="401" r:id="rId21"/>
    <p:sldId id="397" r:id="rId22"/>
    <p:sldId id="413" r:id="rId23"/>
  </p:sldIdLst>
  <p:sldSz cx="18291175" cy="10290175"/>
  <p:notesSz cx="6858000" cy="9144000"/>
  <p:defaultTextStyle>
    <a:defPPr>
      <a:defRPr lang="en-US"/>
    </a:defPPr>
    <a:lvl1pPr marL="0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435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835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235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635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7670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070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6470" algn="l" defTabSz="1829435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06">
          <p15:clr>
            <a:srgbClr val="A4A3A4"/>
          </p15:clr>
        </p15:guide>
        <p15:guide id="2" pos="57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4" clrIdx="0"/>
  <p:cmAuthor id="7" name="jiang lara" initials="jl [7]" lastIdx="2" clrIdx="6"/>
  <p:cmAuthor id="1" name="刘同学" initials="刘" lastIdx="1" clrIdx="0"/>
  <p:cmAuthor id="8" name="姜伟光" initials="姜" lastIdx="1" clrIdx="0"/>
  <p:cmAuthor id="2" name="未知用户1" initials="未知用户1" lastIdx="1" clrIdx="1"/>
  <p:cmAuthor id="3" name="廖梦竹" initials="M" lastIdx="2" clrIdx="2"/>
  <p:cmAuthor id="4" name="王习习" initials="王" lastIdx="2" clrIdx="0"/>
  <p:cmAuthor id="75" name="作者" initials="A" lastIdx="0" clrIdx="24"/>
  <p:cmAuthor id="5" name="vonta‘s" initials="8" lastIdx="1" clrIdx="2"/>
  <p:cmAuthor id="76" name="Liang" initials="L" lastIdx="1" clrIdx="25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A7B"/>
    <a:srgbClr val="31859C"/>
    <a:srgbClr val="72797C"/>
    <a:srgbClr val="45496C"/>
    <a:srgbClr val="C75050"/>
    <a:srgbClr val="DC3C3C"/>
    <a:srgbClr val="F81917"/>
    <a:srgbClr val="A50000"/>
    <a:srgbClr val="5A6783"/>
    <a:srgbClr val="F15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5848" autoAdjust="0"/>
  </p:normalViewPr>
  <p:slideViewPr>
    <p:cSldViewPr>
      <p:cViewPr varScale="1">
        <p:scale>
          <a:sx n="45" d="100"/>
          <a:sy n="45" d="100"/>
        </p:scale>
        <p:origin x="39" y="618"/>
      </p:cViewPr>
      <p:guideLst>
        <p:guide orient="horz" pos="3306"/>
        <p:guide pos="5768"/>
      </p:guideLst>
    </p:cSldViewPr>
  </p:slideViewPr>
  <p:outlineViewPr>
    <p:cViewPr>
      <p:scale>
        <a:sx n="33" d="100"/>
        <a:sy n="33" d="100"/>
      </p:scale>
      <p:origin x="0" y="-1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1E02E53-1812-47D4-ABB1-0734168CD8C6}" type="datetimeFigureOut">
              <a:rPr lang="zh-CN" altLang="en-US" smtClean="0"/>
              <a:t>2021/12/10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5EA0642-E7D1-4315-85F6-B2983CF3324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80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397" y="1684064"/>
            <a:ext cx="13718381" cy="3582505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397" y="5404724"/>
            <a:ext cx="13718381" cy="2484411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8035" indent="0" algn="ctr">
              <a:buNone/>
              <a:defRPr sz="2400"/>
            </a:lvl4pPr>
            <a:lvl5pPr marL="2743835" indent="0" algn="ctr">
              <a:buNone/>
              <a:defRPr sz="2400"/>
            </a:lvl5pPr>
            <a:lvl6pPr marL="3429635" indent="0" algn="ctr">
              <a:buNone/>
              <a:defRPr sz="2400"/>
            </a:lvl6pPr>
            <a:lvl7pPr marL="4115435" indent="0" algn="ctr">
              <a:buNone/>
              <a:defRPr sz="2400"/>
            </a:lvl7pPr>
            <a:lvl8pPr marL="4801235" indent="0" algn="ctr">
              <a:buNone/>
              <a:defRPr sz="2400"/>
            </a:lvl8pPr>
            <a:lvl9pPr marL="548767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9623" y="547859"/>
            <a:ext cx="3944035" cy="87204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520" y="547859"/>
            <a:ext cx="11603464" cy="87204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518" y="9537470"/>
            <a:ext cx="4115514" cy="547857"/>
          </a:xfrm>
        </p:spPr>
        <p:txBody>
          <a:bodyPr/>
          <a:lstStyle>
            <a:lvl1pPr>
              <a:defRPr/>
            </a:lvl1pPr>
          </a:lstStyle>
          <a:p>
            <a:fld id="{9E6B235F-A68C-42F2-97A7-19238AEF71D6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t>2021/12/10</a:t>
            </a:fld>
            <a:endParaRPr lang="zh-CN" altLang="en-US" sz="27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8952" y="9537470"/>
            <a:ext cx="6173272" cy="5478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8143" y="9537470"/>
            <a:ext cx="4115514" cy="547857"/>
          </a:xfrm>
        </p:spPr>
        <p:txBody>
          <a:bodyPr/>
          <a:lstStyle>
            <a:lvl1pPr>
              <a:defRPr/>
            </a:lvl1pPr>
          </a:lstStyle>
          <a:p>
            <a:fld id="{19F56AA8-15BA-4E00-8E11-EBC21527D7C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sz="27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>
          <a:xfrm>
            <a:off x="913072" y="9536026"/>
            <a:ext cx="4267611" cy="550730"/>
          </a:xfrm>
          <a:prstGeom prst="rect">
            <a:avLst/>
          </a:prstGeom>
        </p:spPr>
        <p:txBody>
          <a:bodyPr/>
          <a:lstStyle>
            <a:lvl1pPr defTabSz="163258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9A2394AF-F912-47AE-9950-159E4D65A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12/10/2021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3110495" y="9536026"/>
            <a:ext cx="4267611" cy="550730"/>
          </a:xfrm>
          <a:prstGeom prst="rect">
            <a:avLst/>
          </a:prstGeom>
        </p:spPr>
        <p:txBody>
          <a:bodyPr/>
          <a:lstStyle>
            <a:lvl1pPr defTabSz="163258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247584" y="9536026"/>
            <a:ext cx="5796010" cy="550730"/>
          </a:xfrm>
          <a:prstGeom prst="rect">
            <a:avLst/>
          </a:prstGeom>
        </p:spPr>
        <p:txBody>
          <a:bodyPr/>
          <a:lstStyle>
            <a:lvl1pPr defTabSz="163258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Layout">
    <p:bg>
      <p:bgPr>
        <a:solidFill>
          <a:srgbClr val="403F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3930-8964-4F2B-8987-9D77E9D586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495932" y="9553349"/>
            <a:ext cx="859516" cy="736829"/>
          </a:xfrm>
        </p:spPr>
        <p:txBody>
          <a:bodyPr/>
          <a:lstStyle/>
          <a:p>
            <a:fld id="{8409FBBB-C588-4B8D-A7FF-E25C81CC24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001534" cy="10290175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40559" y="9435701"/>
            <a:ext cx="1080402" cy="547857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>
                <a:solidFill>
                  <a:prstClr val="white"/>
                </a:solidFill>
              </a:rPr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and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1"/>
            <a:ext cx="18291175" cy="6206773"/>
          </a:xfrm>
          <a:prstGeom prst="rect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3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9358" y="2316149"/>
            <a:ext cx="8357298" cy="6391289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3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40559" y="9435701"/>
            <a:ext cx="1080402" cy="547857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>
            <a:fillRect/>
          </a:stretch>
        </p:blipFill>
        <p:spPr>
          <a:xfrm>
            <a:off x="7073633" y="911417"/>
            <a:ext cx="4143913" cy="5295357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5033" y="2009035"/>
            <a:ext cx="3526724" cy="419773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bile and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1"/>
            <a:ext cx="18291175" cy="6206773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3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bile and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1"/>
            <a:ext cx="18291175" cy="7377336"/>
          </a:xfrm>
          <a:prstGeom prst="rect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3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-1"/>
            <a:ext cx="18291175" cy="6228552"/>
          </a:xfrm>
          <a:prstGeom prst="rect">
            <a:avLst/>
          </a:prstGeom>
          <a:solidFill>
            <a:srgbClr val="C7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3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02" y="463123"/>
            <a:ext cx="7913677" cy="64110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689" y="1425801"/>
            <a:ext cx="3831767" cy="544839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36" y="2707249"/>
            <a:ext cx="2045496" cy="4166949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5794" y="3237671"/>
            <a:ext cx="1710183" cy="310610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91241" y="733237"/>
            <a:ext cx="7337726" cy="405748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60922" y="1924646"/>
            <a:ext cx="3315564" cy="443595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92" y="43555"/>
            <a:ext cx="3600937" cy="3601111"/>
          </a:xfrm>
          <a:solidFill>
            <a:srgbClr val="C75050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8714" y="43555"/>
            <a:ext cx="3600937" cy="3601111"/>
          </a:xfrm>
          <a:solidFill>
            <a:srgbClr val="C75050"/>
          </a:solidFill>
        </p:spPr>
        <p:txBody>
          <a:bodyPr>
            <a:normAutofit/>
          </a:bodyPr>
          <a:lstStyle>
            <a:lvl1pPr marL="0" marR="0" indent="0" algn="l" defTabSz="1633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9233" y="43555"/>
            <a:ext cx="3600937" cy="3601111"/>
          </a:xfrm>
          <a:solidFill>
            <a:srgbClr val="C75050"/>
          </a:solidFill>
        </p:spPr>
        <p:txBody>
          <a:bodyPr>
            <a:normAutofit/>
          </a:bodyPr>
          <a:lstStyle>
            <a:lvl1pPr marL="0" marR="0" indent="0" algn="l" defTabSz="1633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91046" y="43555"/>
            <a:ext cx="3600937" cy="3601111"/>
          </a:xfrm>
          <a:solidFill>
            <a:srgbClr val="C75050"/>
          </a:solidFill>
        </p:spPr>
        <p:txBody>
          <a:bodyPr>
            <a:normAutofit/>
          </a:bodyPr>
          <a:lstStyle>
            <a:lvl1pPr marL="0" marR="0" indent="0" algn="l" defTabSz="1633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40279" y="43555"/>
            <a:ext cx="3600937" cy="3601111"/>
          </a:xfrm>
          <a:solidFill>
            <a:srgbClr val="C75050"/>
          </a:solidFill>
        </p:spPr>
        <p:txBody>
          <a:bodyPr>
            <a:normAutofit/>
          </a:bodyPr>
          <a:lstStyle>
            <a:lvl1pPr marL="0" marR="0" indent="0" algn="l" defTabSz="1633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40" y="6630712"/>
            <a:ext cx="3600937" cy="3601111"/>
          </a:xfrm>
          <a:solidFill>
            <a:srgbClr val="C75050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6462" y="6630712"/>
            <a:ext cx="3600937" cy="3601111"/>
          </a:xfrm>
          <a:solidFill>
            <a:srgbClr val="C75050"/>
          </a:solidFill>
        </p:spPr>
        <p:txBody>
          <a:bodyPr>
            <a:normAutofit/>
          </a:bodyPr>
          <a:lstStyle>
            <a:lvl1pPr marL="0" marR="0" indent="0" algn="l" defTabSz="1633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6983" y="6630712"/>
            <a:ext cx="3600937" cy="3601111"/>
          </a:xfrm>
          <a:solidFill>
            <a:srgbClr val="C75050"/>
          </a:solidFill>
        </p:spPr>
        <p:txBody>
          <a:bodyPr>
            <a:normAutofit/>
          </a:bodyPr>
          <a:lstStyle>
            <a:lvl1pPr marL="0" marR="0" indent="0" algn="l" defTabSz="1633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8795" y="6630712"/>
            <a:ext cx="3600937" cy="3601111"/>
          </a:xfrm>
          <a:solidFill>
            <a:srgbClr val="C75050"/>
          </a:solidFill>
        </p:spPr>
        <p:txBody>
          <a:bodyPr>
            <a:normAutofit/>
          </a:bodyPr>
          <a:lstStyle>
            <a:lvl1pPr marL="0" marR="0" indent="0" algn="l" defTabSz="1633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8027" y="6630712"/>
            <a:ext cx="3600937" cy="3601111"/>
          </a:xfrm>
          <a:solidFill>
            <a:srgbClr val="C75050"/>
          </a:solidFill>
        </p:spPr>
        <p:txBody>
          <a:bodyPr>
            <a:normAutofit/>
          </a:bodyPr>
          <a:lstStyle>
            <a:lvl1pPr marL="0" marR="0" indent="0" algn="l" defTabSz="1633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286397" y="4380497"/>
            <a:ext cx="4458474" cy="12195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108078" y="4382852"/>
            <a:ext cx="4458474" cy="121957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6"/>
          </p:nvPr>
        </p:nvSpPr>
        <p:spPr>
          <a:xfrm>
            <a:off x="2286397" y="3822463"/>
            <a:ext cx="7068777" cy="438285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95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7"/>
          </p:nvPr>
        </p:nvSpPr>
        <p:spPr>
          <a:xfrm>
            <a:off x="9802928" y="3822463"/>
            <a:ext cx="6201851" cy="4382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5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985"/>
          <p:cNvSpPr/>
          <p:nvPr/>
        </p:nvSpPr>
        <p:spPr>
          <a:xfrm>
            <a:off x="12747169" y="3775890"/>
            <a:ext cx="844227" cy="88062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76224" tIns="76224" rIns="76224" bIns="76224" numCol="1" anchor="ctr">
            <a:noAutofit/>
          </a:bodyPr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1" name="Shape 988"/>
          <p:cNvSpPr/>
          <p:nvPr/>
        </p:nvSpPr>
        <p:spPr>
          <a:xfrm>
            <a:off x="6364239" y="3775890"/>
            <a:ext cx="844227" cy="88062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76224" tIns="76224" rIns="76224" bIns="76224" numCol="1" anchor="ctr">
            <a:noAutofit/>
          </a:bodyPr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34" name="phone-black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911106" y="2510382"/>
            <a:ext cx="2817596" cy="557430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phone-white.png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9304429" y="2510382"/>
            <a:ext cx="2817596" cy="557430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6354300" y="5039858"/>
            <a:ext cx="1833850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354301" y="5602429"/>
            <a:ext cx="2217158" cy="169059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199406" y="3380087"/>
            <a:ext cx="2172643" cy="388666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9626906" y="3380087"/>
            <a:ext cx="2172643" cy="388666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9" name="Content Placeholder 20"/>
          <p:cNvSpPr>
            <a:spLocks noGrp="1"/>
          </p:cNvSpPr>
          <p:nvPr>
            <p:ph sz="quarter" idx="25"/>
          </p:nvPr>
        </p:nvSpPr>
        <p:spPr>
          <a:xfrm>
            <a:off x="12856976" y="5039858"/>
            <a:ext cx="1833850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12856976" y="5602429"/>
            <a:ext cx="2217158" cy="169059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7" hasCustomPrompt="1"/>
          </p:nvPr>
        </p:nvSpPr>
        <p:spPr>
          <a:xfrm>
            <a:off x="6440788" y="3870677"/>
            <a:ext cx="691132" cy="691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quarter" idx="28" hasCustomPrompt="1"/>
          </p:nvPr>
        </p:nvSpPr>
        <p:spPr>
          <a:xfrm>
            <a:off x="12823718" y="3870677"/>
            <a:ext cx="691132" cy="691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42" grpId="0"/>
      <p:bldP spid="6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097"/>
          <p:cNvSpPr/>
          <p:nvPr/>
        </p:nvSpPr>
        <p:spPr>
          <a:xfrm>
            <a:off x="14097712" y="3818232"/>
            <a:ext cx="844229" cy="88062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76224" tIns="76224" rIns="76224" bIns="76224" numCol="1" anchor="ctr">
            <a:noAutofit/>
          </a:bodyPr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1" name="Shape 1100"/>
          <p:cNvSpPr/>
          <p:nvPr/>
        </p:nvSpPr>
        <p:spPr>
          <a:xfrm>
            <a:off x="6535775" y="3818232"/>
            <a:ext cx="844229" cy="88062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76224" tIns="76224" rIns="76224" bIns="76224" numCol="1" anchor="ctr">
            <a:noAutofit/>
          </a:bodyPr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27" name="tablet-black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376629" y="2513541"/>
            <a:ext cx="3896193" cy="55007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tablet-white.png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1905420" y="2503615"/>
            <a:ext cx="3898693" cy="55042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6515545" y="5064290"/>
            <a:ext cx="1833850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515546" y="5626861"/>
            <a:ext cx="2217158" cy="169059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253870" y="3090759"/>
            <a:ext cx="3201789" cy="434630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Content Placeholder 20"/>
          <p:cNvSpPr>
            <a:spLocks noGrp="1"/>
          </p:cNvSpPr>
          <p:nvPr>
            <p:ph sz="quarter" idx="25"/>
          </p:nvPr>
        </p:nvSpPr>
        <p:spPr>
          <a:xfrm>
            <a:off x="14086569" y="5064290"/>
            <a:ext cx="1833850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14086569" y="5626861"/>
            <a:ext cx="2217158" cy="169059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723830" y="3090759"/>
            <a:ext cx="3201789" cy="434630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672016" y="3972704"/>
            <a:ext cx="571747" cy="5716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500">
                <a:solidFill>
                  <a:schemeClr val="bg1"/>
                </a:solidFill>
                <a:latin typeface="Source Sans Pro Light"/>
              </a:defRPr>
            </a:lvl1pPr>
            <a:lvl2pPr>
              <a:defRPr sz="4500">
                <a:latin typeface="Source Sans Pro Light"/>
              </a:defRPr>
            </a:lvl2pPr>
            <a:lvl3pPr>
              <a:defRPr sz="4500">
                <a:latin typeface="Source Sans Pro Light"/>
              </a:defRPr>
            </a:lvl3pPr>
            <a:lvl4pPr>
              <a:defRPr sz="4500">
                <a:latin typeface="Source Sans Pro Light"/>
              </a:defRPr>
            </a:lvl4pPr>
            <a:lvl5pPr>
              <a:defRPr sz="4500">
                <a:latin typeface="Source Sans Pro Ligh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14233953" y="3972704"/>
            <a:ext cx="571747" cy="5716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4500">
                <a:solidFill>
                  <a:schemeClr val="bg1"/>
                </a:solidFill>
                <a:latin typeface="Source Sans Pro Light"/>
              </a:defRPr>
            </a:lvl1pPr>
            <a:lvl2pPr>
              <a:defRPr sz="4500">
                <a:latin typeface="Source Sans Pro Light"/>
              </a:defRPr>
            </a:lvl2pPr>
            <a:lvl3pPr>
              <a:defRPr sz="4500">
                <a:latin typeface="Source Sans Pro Light"/>
              </a:defRPr>
            </a:lvl3pPr>
            <a:lvl4pPr>
              <a:defRPr sz="4500">
                <a:latin typeface="Source Sans Pro Light"/>
              </a:defRPr>
            </a:lvl4pPr>
            <a:lvl5pPr>
              <a:defRPr sz="4500">
                <a:latin typeface="Source Sans Pro Light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6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tablet-black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7197492" y="2513541"/>
            <a:ext cx="3896193" cy="55007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51" name="Group 835"/>
          <p:cNvGrpSpPr/>
          <p:nvPr userDrawn="1"/>
        </p:nvGrpSpPr>
        <p:grpSpPr>
          <a:xfrm>
            <a:off x="12148180" y="3021793"/>
            <a:ext cx="683847" cy="683932"/>
            <a:chOff x="0" y="0"/>
            <a:chExt cx="911635" cy="911627"/>
          </a:xfrm>
        </p:grpSpPr>
        <p:sp>
          <p:nvSpPr>
            <p:cNvPr id="152" name="Shape 833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53" name="Shape 834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77" name="Group 718"/>
          <p:cNvGrpSpPr/>
          <p:nvPr userDrawn="1"/>
        </p:nvGrpSpPr>
        <p:grpSpPr>
          <a:xfrm>
            <a:off x="5471102" y="3010362"/>
            <a:ext cx="683827" cy="683932"/>
            <a:chOff x="0" y="0"/>
            <a:chExt cx="911610" cy="911627"/>
          </a:xfrm>
        </p:grpSpPr>
        <p:sp>
          <p:nvSpPr>
            <p:cNvPr id="78" name="Shape 716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79" name="Shape 717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13147824" y="3010682"/>
            <a:ext cx="2132143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3147824" y="3377018"/>
            <a:ext cx="3201789" cy="49895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544692" y="3087053"/>
            <a:ext cx="3201789" cy="430539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grpSp>
        <p:nvGrpSpPr>
          <p:cNvPr id="74" name="Group 715"/>
          <p:cNvGrpSpPr/>
          <p:nvPr userDrawn="1"/>
        </p:nvGrpSpPr>
        <p:grpSpPr>
          <a:xfrm>
            <a:off x="5471023" y="6809793"/>
            <a:ext cx="683833" cy="683932"/>
            <a:chOff x="0" y="0"/>
            <a:chExt cx="911618" cy="911627"/>
          </a:xfrm>
        </p:grpSpPr>
        <p:sp>
          <p:nvSpPr>
            <p:cNvPr id="75" name="Shape 713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76" name="Shape 714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80" name="Group 721"/>
          <p:cNvGrpSpPr/>
          <p:nvPr userDrawn="1"/>
        </p:nvGrpSpPr>
        <p:grpSpPr>
          <a:xfrm>
            <a:off x="12154958" y="5543315"/>
            <a:ext cx="683848" cy="683934"/>
            <a:chOff x="-1" y="-1"/>
            <a:chExt cx="911637" cy="911629"/>
          </a:xfrm>
        </p:grpSpPr>
        <p:sp>
          <p:nvSpPr>
            <p:cNvPr id="81" name="Shape 719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82" name="Shape 720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86" name="Group 727"/>
          <p:cNvGrpSpPr/>
          <p:nvPr userDrawn="1"/>
        </p:nvGrpSpPr>
        <p:grpSpPr>
          <a:xfrm>
            <a:off x="12154973" y="6809793"/>
            <a:ext cx="683818" cy="683934"/>
            <a:chOff x="-1" y="0"/>
            <a:chExt cx="911598" cy="911628"/>
          </a:xfrm>
        </p:grpSpPr>
        <p:sp>
          <p:nvSpPr>
            <p:cNvPr id="87" name="Shape 725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88" name="Shape 726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89" name="Group 730"/>
          <p:cNvGrpSpPr/>
          <p:nvPr userDrawn="1"/>
        </p:nvGrpSpPr>
        <p:grpSpPr>
          <a:xfrm>
            <a:off x="12154973" y="4276841"/>
            <a:ext cx="683818" cy="683934"/>
            <a:chOff x="0" y="0"/>
            <a:chExt cx="911598" cy="911629"/>
          </a:xfrm>
        </p:grpSpPr>
        <p:sp>
          <p:nvSpPr>
            <p:cNvPr id="90" name="Shape 728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91" name="Shape 729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92" name="Group 733"/>
          <p:cNvGrpSpPr/>
          <p:nvPr userDrawn="1"/>
        </p:nvGrpSpPr>
        <p:grpSpPr>
          <a:xfrm>
            <a:off x="5471023" y="4276840"/>
            <a:ext cx="683833" cy="683932"/>
            <a:chOff x="0" y="0"/>
            <a:chExt cx="911618" cy="911627"/>
          </a:xfrm>
        </p:grpSpPr>
        <p:sp>
          <p:nvSpPr>
            <p:cNvPr id="94" name="Shape 731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95" name="Shape 732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96" name="Group 736"/>
          <p:cNvGrpSpPr/>
          <p:nvPr userDrawn="1"/>
        </p:nvGrpSpPr>
        <p:grpSpPr>
          <a:xfrm>
            <a:off x="5471026" y="5543316"/>
            <a:ext cx="683827" cy="683932"/>
            <a:chOff x="0" y="0"/>
            <a:chExt cx="911610" cy="911627"/>
          </a:xfrm>
        </p:grpSpPr>
        <p:sp>
          <p:nvSpPr>
            <p:cNvPr id="97" name="Shape 734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98" name="Shape 735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100" name="Content Placeholder 20"/>
          <p:cNvSpPr>
            <a:spLocks noGrp="1"/>
          </p:cNvSpPr>
          <p:nvPr>
            <p:ph sz="quarter" idx="24"/>
          </p:nvPr>
        </p:nvSpPr>
        <p:spPr>
          <a:xfrm>
            <a:off x="3011207" y="3010682"/>
            <a:ext cx="2132143" cy="343006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1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1941561" y="3377018"/>
            <a:ext cx="3201789" cy="49895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6" name="Content Placeholder 20"/>
          <p:cNvSpPr>
            <a:spLocks noGrp="1"/>
          </p:cNvSpPr>
          <p:nvPr>
            <p:ph sz="quarter" idx="26"/>
          </p:nvPr>
        </p:nvSpPr>
        <p:spPr>
          <a:xfrm>
            <a:off x="13147824" y="4290652"/>
            <a:ext cx="2132143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7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3147824" y="4656988"/>
            <a:ext cx="3201789" cy="49895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8" name="Content Placeholder 20"/>
          <p:cNvSpPr>
            <a:spLocks noGrp="1"/>
          </p:cNvSpPr>
          <p:nvPr>
            <p:ph sz="quarter" idx="28"/>
          </p:nvPr>
        </p:nvSpPr>
        <p:spPr>
          <a:xfrm>
            <a:off x="3011207" y="4290652"/>
            <a:ext cx="2132143" cy="343006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9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1941561" y="4656988"/>
            <a:ext cx="3201789" cy="49895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0" name="Content Placeholder 20"/>
          <p:cNvSpPr>
            <a:spLocks noGrp="1"/>
          </p:cNvSpPr>
          <p:nvPr>
            <p:ph sz="quarter" idx="30"/>
          </p:nvPr>
        </p:nvSpPr>
        <p:spPr>
          <a:xfrm>
            <a:off x="13147824" y="5543316"/>
            <a:ext cx="2132143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1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13147824" y="5909653"/>
            <a:ext cx="3201789" cy="49895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2" name="Content Placeholder 20"/>
          <p:cNvSpPr>
            <a:spLocks noGrp="1"/>
          </p:cNvSpPr>
          <p:nvPr>
            <p:ph sz="quarter" idx="32"/>
          </p:nvPr>
        </p:nvSpPr>
        <p:spPr>
          <a:xfrm>
            <a:off x="3011207" y="5543316"/>
            <a:ext cx="2132143" cy="343006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1941561" y="5909653"/>
            <a:ext cx="3201789" cy="49895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4" name="Content Placeholder 20"/>
          <p:cNvSpPr>
            <a:spLocks noGrp="1"/>
          </p:cNvSpPr>
          <p:nvPr>
            <p:ph sz="quarter" idx="34"/>
          </p:nvPr>
        </p:nvSpPr>
        <p:spPr>
          <a:xfrm>
            <a:off x="13147824" y="6823286"/>
            <a:ext cx="2132143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5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13147824" y="7189623"/>
            <a:ext cx="3201789" cy="49895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6" name="Content Placeholder 20"/>
          <p:cNvSpPr>
            <a:spLocks noGrp="1"/>
          </p:cNvSpPr>
          <p:nvPr>
            <p:ph sz="quarter" idx="36"/>
          </p:nvPr>
        </p:nvSpPr>
        <p:spPr>
          <a:xfrm>
            <a:off x="3011207" y="6823286"/>
            <a:ext cx="2132143" cy="343006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7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1941561" y="7189623"/>
            <a:ext cx="3201789" cy="498952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 advAuto="0"/>
      <p:bldP spid="151" grpId="0" animBg="1" advAuto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10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2"/>
          <p:cNvSpPr>
            <a:spLocks noGrp="1"/>
          </p:cNvSpPr>
          <p:nvPr userDrawn="1">
            <p:ph type="pic" sz="quarter" idx="24"/>
          </p:nvPr>
        </p:nvSpPr>
        <p:spPr>
          <a:xfrm>
            <a:off x="10849213" y="2567579"/>
            <a:ext cx="4461040" cy="264827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973254" y="2565620"/>
            <a:ext cx="4476551" cy="265028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grpSp>
        <p:nvGrpSpPr>
          <p:cNvPr id="52" name="Group 971"/>
          <p:cNvGrpSpPr/>
          <p:nvPr userDrawn="1"/>
        </p:nvGrpSpPr>
        <p:grpSpPr>
          <a:xfrm>
            <a:off x="2973254" y="5745348"/>
            <a:ext cx="12344669" cy="2357724"/>
            <a:chOff x="0" y="0"/>
            <a:chExt cx="16456700" cy="3142661"/>
          </a:xfrm>
          <a:solidFill>
            <a:schemeClr val="accent2"/>
          </a:solidFill>
        </p:grpSpPr>
        <p:sp>
          <p:nvSpPr>
            <p:cNvPr id="53" name="Shape 963"/>
            <p:cNvSpPr/>
            <p:nvPr/>
          </p:nvSpPr>
          <p:spPr>
            <a:xfrm>
              <a:off x="0" y="0"/>
              <a:ext cx="5967697" cy="12335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54" name="Shape 964"/>
            <p:cNvSpPr/>
            <p:nvPr/>
          </p:nvSpPr>
          <p:spPr>
            <a:xfrm>
              <a:off x="10489003" y="0"/>
              <a:ext cx="5967698" cy="12335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55" name="Shape 965"/>
            <p:cNvSpPr/>
            <p:nvPr/>
          </p:nvSpPr>
          <p:spPr>
            <a:xfrm>
              <a:off x="0" y="1002504"/>
              <a:ext cx="5967697" cy="12335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56" name="Shape 966"/>
            <p:cNvSpPr/>
            <p:nvPr/>
          </p:nvSpPr>
          <p:spPr>
            <a:xfrm>
              <a:off x="10489003" y="1002504"/>
              <a:ext cx="5967698" cy="12335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58" name="Shape 967"/>
            <p:cNvSpPr/>
            <p:nvPr/>
          </p:nvSpPr>
          <p:spPr>
            <a:xfrm>
              <a:off x="0" y="2016800"/>
              <a:ext cx="5967697" cy="12335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59" name="Shape 968"/>
            <p:cNvSpPr/>
            <p:nvPr/>
          </p:nvSpPr>
          <p:spPr>
            <a:xfrm>
              <a:off x="10489003" y="2016800"/>
              <a:ext cx="5967698" cy="12335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60" name="Shape 969"/>
            <p:cNvSpPr/>
            <p:nvPr/>
          </p:nvSpPr>
          <p:spPr>
            <a:xfrm>
              <a:off x="0" y="3019304"/>
              <a:ext cx="5967697" cy="12335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61" name="Shape 970"/>
            <p:cNvSpPr/>
            <p:nvPr/>
          </p:nvSpPr>
          <p:spPr>
            <a:xfrm>
              <a:off x="10489003" y="3019304"/>
              <a:ext cx="5967698" cy="12335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62" name="Shape 972"/>
          <p:cNvSpPr/>
          <p:nvPr userDrawn="1"/>
        </p:nvSpPr>
        <p:spPr>
          <a:xfrm>
            <a:off x="3443165" y="5745348"/>
            <a:ext cx="4006640" cy="9254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4" name="Shape 973"/>
          <p:cNvSpPr/>
          <p:nvPr/>
        </p:nvSpPr>
        <p:spPr>
          <a:xfrm>
            <a:off x="7701263" y="2567579"/>
            <a:ext cx="2888650" cy="264827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76224" tIns="76224" rIns="76224" bIns="76224" numCol="1" anchor="ctr">
            <a:noAutofit/>
          </a:bodyPr>
          <a:lstStyle/>
          <a:p>
            <a:pPr algn="ctr"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6" name="Shape 976"/>
          <p:cNvSpPr/>
          <p:nvPr userDrawn="1"/>
        </p:nvSpPr>
        <p:spPr>
          <a:xfrm>
            <a:off x="10841658" y="5745348"/>
            <a:ext cx="3679274" cy="9254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9" name="Shape 979"/>
          <p:cNvSpPr/>
          <p:nvPr userDrawn="1"/>
        </p:nvSpPr>
        <p:spPr>
          <a:xfrm>
            <a:off x="5018621" y="6497459"/>
            <a:ext cx="2431183" cy="9254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70" name="Shape 980"/>
          <p:cNvSpPr/>
          <p:nvPr userDrawn="1"/>
        </p:nvSpPr>
        <p:spPr>
          <a:xfrm>
            <a:off x="10841658" y="6497459"/>
            <a:ext cx="1118995" cy="9254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73" name="Shape 983"/>
          <p:cNvSpPr/>
          <p:nvPr userDrawn="1"/>
        </p:nvSpPr>
        <p:spPr>
          <a:xfrm>
            <a:off x="4427845" y="7258415"/>
            <a:ext cx="3021959" cy="9254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83" name="Shape 984"/>
          <p:cNvSpPr/>
          <p:nvPr userDrawn="1"/>
        </p:nvSpPr>
        <p:spPr>
          <a:xfrm>
            <a:off x="10841658" y="7258415"/>
            <a:ext cx="2343911" cy="9254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93" name="Shape 987"/>
          <p:cNvSpPr/>
          <p:nvPr userDrawn="1"/>
        </p:nvSpPr>
        <p:spPr>
          <a:xfrm>
            <a:off x="3087485" y="8010525"/>
            <a:ext cx="4362318" cy="9254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99" name="Shape 988"/>
          <p:cNvSpPr/>
          <p:nvPr userDrawn="1"/>
        </p:nvSpPr>
        <p:spPr>
          <a:xfrm>
            <a:off x="10841657" y="8010525"/>
            <a:ext cx="2888649" cy="9254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2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7887742" y="5561564"/>
            <a:ext cx="2515689" cy="421998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Professional Design</a:t>
            </a:r>
          </a:p>
        </p:txBody>
      </p:sp>
      <p:sp>
        <p:nvSpPr>
          <p:cNvPr id="121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7887742" y="6332732"/>
            <a:ext cx="2515689" cy="421998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Compatibility</a:t>
            </a:r>
          </a:p>
        </p:txBody>
      </p:sp>
      <p:sp>
        <p:nvSpPr>
          <p:cNvPr id="122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7887742" y="7074632"/>
            <a:ext cx="2515689" cy="421998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Responsive</a:t>
            </a:r>
          </a:p>
        </p:txBody>
      </p:sp>
      <p:sp>
        <p:nvSpPr>
          <p:cNvPr id="123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7887742" y="7845800"/>
            <a:ext cx="2515689" cy="421998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Multicolor</a:t>
            </a:r>
          </a:p>
        </p:txBody>
      </p:sp>
      <p:sp>
        <p:nvSpPr>
          <p:cNvPr id="125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14238364" y="5945435"/>
            <a:ext cx="739054" cy="34026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80%</a:t>
            </a:r>
          </a:p>
        </p:txBody>
      </p:sp>
      <p:sp>
        <p:nvSpPr>
          <p:cNvPr id="126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11700859" y="6684284"/>
            <a:ext cx="739054" cy="34026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127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2936101" y="7445241"/>
            <a:ext cx="739054" cy="34026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55%</a:t>
            </a:r>
          </a:p>
        </p:txBody>
      </p:sp>
      <p:sp>
        <p:nvSpPr>
          <p:cNvPr id="128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13437917" y="8197353"/>
            <a:ext cx="739054" cy="34026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65%</a:t>
            </a:r>
          </a:p>
        </p:txBody>
      </p:sp>
      <p:sp>
        <p:nvSpPr>
          <p:cNvPr id="129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3404500" y="5913843"/>
            <a:ext cx="739054" cy="34026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30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4968592" y="6675094"/>
            <a:ext cx="739054" cy="34026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55%</a:t>
            </a:r>
          </a:p>
        </p:txBody>
      </p:sp>
      <p:sp>
        <p:nvSpPr>
          <p:cNvPr id="131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4386551" y="7458115"/>
            <a:ext cx="739054" cy="34026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70%</a:t>
            </a:r>
          </a:p>
        </p:txBody>
      </p:sp>
      <p:sp>
        <p:nvSpPr>
          <p:cNvPr id="132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3046183" y="8189235"/>
            <a:ext cx="739054" cy="340267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97%</a:t>
            </a:r>
          </a:p>
        </p:txBody>
      </p:sp>
      <p:sp>
        <p:nvSpPr>
          <p:cNvPr id="133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7887742" y="3201389"/>
            <a:ext cx="2515689" cy="1380657"/>
          </a:xfr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250"/>
              </a:lnSpc>
              <a:buNone/>
              <a:defRPr sz="40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vs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62" grpId="0" animBg="1"/>
      <p:bldP spid="64" grpId="0" animBg="1"/>
      <p:bldP spid="66" grpId="0" animBg="1"/>
      <p:bldP spid="69" grpId="0" animBg="1"/>
      <p:bldP spid="70" grpId="0" animBg="1"/>
      <p:bldP spid="73" grpId="0" animBg="1"/>
      <p:bldP spid="83" grpId="0" animBg="1"/>
      <p:bldP spid="93" grpId="0" animBg="1"/>
      <p:bldP spid="99" grpId="0" animBg="1"/>
      <p:bldP spid="12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106"/>
          <p:cNvSpPr/>
          <p:nvPr userDrawn="1"/>
        </p:nvSpPr>
        <p:spPr>
          <a:xfrm>
            <a:off x="1820022" y="4367157"/>
            <a:ext cx="6496567" cy="21574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864033" y="4103254"/>
            <a:ext cx="4183410" cy="267246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9135415" y="4294142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9135415" y="4940850"/>
            <a:ext cx="7785946" cy="169059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993" y="2565402"/>
            <a:ext cx="15776138" cy="428042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993" y="6886322"/>
            <a:ext cx="15776138" cy="2250975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80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8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6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54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123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76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cbook-pr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259937" y="3275833"/>
            <a:ext cx="7317250" cy="41719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1827211" y="3967655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827212" y="4483509"/>
            <a:ext cx="6995497" cy="305441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4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0402870" y="3544394"/>
            <a:ext cx="5031383" cy="322683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cbook-pr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2233027" y="5395363"/>
            <a:ext cx="4203812" cy="23967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" name="imac.png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5904009" y="2806101"/>
            <a:ext cx="6483158" cy="517852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4" name="tablet-black.png"/>
          <p:cNvPicPr/>
          <p:nvPr userDrawn="1"/>
        </p:nvPicPr>
        <p:blipFill>
          <a:blip r:embed="rId4"/>
          <a:stretch>
            <a:fillRect/>
          </a:stretch>
        </p:blipFill>
        <p:spPr>
          <a:xfrm rot="5400000">
            <a:off x="2544871" y="5711388"/>
            <a:ext cx="1560001" cy="220185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" name="tablet-white.png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2221635" y="3759307"/>
            <a:ext cx="1560791" cy="220356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" name="phone-black.png"/>
          <p:cNvPicPr/>
          <p:nvPr userDrawn="1"/>
        </p:nvPicPr>
        <p:blipFill>
          <a:blip r:embed="rId6"/>
          <a:srcRect/>
          <a:stretch>
            <a:fillRect/>
          </a:stretch>
        </p:blipFill>
        <p:spPr>
          <a:xfrm rot="16200000">
            <a:off x="4324859" y="4556525"/>
            <a:ext cx="933719" cy="184676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" name="phone-white.png"/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4550402" y="6042124"/>
            <a:ext cx="933591" cy="18470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193194" y="3073145"/>
            <a:ext cx="5904789" cy="336730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2905561" y="5574896"/>
            <a:ext cx="2858741" cy="185689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358110" y="3990060"/>
            <a:ext cx="1287841" cy="174205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444122" y="6155525"/>
            <a:ext cx="1761502" cy="131357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152883" y="5118374"/>
            <a:ext cx="1277669" cy="72306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4661018" y="6328123"/>
            <a:ext cx="712359" cy="127501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25" grpId="0"/>
      <p:bldP spid="26" grpId="0"/>
      <p:bldP spid="27" grpId="0"/>
      <p:bldP spid="28" grpId="0"/>
      <p:bldP spid="29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858981" y="6479922"/>
            <a:ext cx="1896281" cy="3430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4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858981" y="6974452"/>
            <a:ext cx="1896281" cy="3430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4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1874874" y="5445061"/>
            <a:ext cx="1896281" cy="3430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4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1874874" y="5965746"/>
            <a:ext cx="1896281" cy="3430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4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imac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0067925" y="2952215"/>
            <a:ext cx="6510388" cy="52002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1827211" y="2965755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827212" y="3481610"/>
            <a:ext cx="6995497" cy="97746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4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0350028" y="3201389"/>
            <a:ext cx="5946180" cy="340289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9" name="Content Placeholder 20"/>
          <p:cNvSpPr>
            <a:spLocks noGrp="1"/>
          </p:cNvSpPr>
          <p:nvPr>
            <p:ph sz="quarter" idx="24"/>
          </p:nvPr>
        </p:nvSpPr>
        <p:spPr>
          <a:xfrm>
            <a:off x="1841602" y="4877475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4" name="Shape 882"/>
          <p:cNvSpPr/>
          <p:nvPr userDrawn="1"/>
        </p:nvSpPr>
        <p:spPr>
          <a:xfrm>
            <a:off x="4133410" y="7110759"/>
            <a:ext cx="3652780" cy="9411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5" name="Shape 885"/>
          <p:cNvSpPr/>
          <p:nvPr userDrawn="1"/>
        </p:nvSpPr>
        <p:spPr>
          <a:xfrm>
            <a:off x="4133410" y="6604280"/>
            <a:ext cx="3652456" cy="9411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6" name="Shape 888"/>
          <p:cNvSpPr/>
          <p:nvPr userDrawn="1"/>
        </p:nvSpPr>
        <p:spPr>
          <a:xfrm>
            <a:off x="4133409" y="6090190"/>
            <a:ext cx="3652282" cy="9411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7" name="Shape 891"/>
          <p:cNvSpPr/>
          <p:nvPr userDrawn="1"/>
        </p:nvSpPr>
        <p:spPr>
          <a:xfrm>
            <a:off x="4133410" y="5569505"/>
            <a:ext cx="3655346" cy="9411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8" name="Shape 897"/>
          <p:cNvSpPr/>
          <p:nvPr userDrawn="1"/>
        </p:nvSpPr>
        <p:spPr>
          <a:xfrm>
            <a:off x="4124667" y="5569505"/>
            <a:ext cx="2821786" cy="9411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9" name="Shape 898"/>
          <p:cNvSpPr/>
          <p:nvPr userDrawn="1"/>
        </p:nvSpPr>
        <p:spPr>
          <a:xfrm>
            <a:off x="4124667" y="6090190"/>
            <a:ext cx="1854682" cy="9411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0" name="Shape 899"/>
          <p:cNvSpPr/>
          <p:nvPr userDrawn="1"/>
        </p:nvSpPr>
        <p:spPr>
          <a:xfrm>
            <a:off x="4124667" y="6604280"/>
            <a:ext cx="3410038" cy="9411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1" name="Shape 900"/>
          <p:cNvSpPr/>
          <p:nvPr userDrawn="1"/>
        </p:nvSpPr>
        <p:spPr>
          <a:xfrm>
            <a:off x="4124667" y="7110759"/>
            <a:ext cx="2575748" cy="9411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8314256" y="6479922"/>
            <a:ext cx="586740" cy="3430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4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8314256" y="6974452"/>
            <a:ext cx="586740" cy="3430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4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8330149" y="5445061"/>
            <a:ext cx="586740" cy="3430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4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8330149" y="5965746"/>
            <a:ext cx="586740" cy="3430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4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3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tablet-white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2926532" y="2503615"/>
            <a:ext cx="3898692" cy="55042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229244" y="3087052"/>
            <a:ext cx="3286302" cy="431555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7770138" y="6745781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7770138" y="7317459"/>
            <a:ext cx="7900295" cy="88276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8471198" y="2723133"/>
            <a:ext cx="2540271" cy="42479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3" name="Text Placeholder 17"/>
          <p:cNvSpPr>
            <a:spLocks noGrp="1"/>
          </p:cNvSpPr>
          <p:nvPr>
            <p:ph type="body" sz="quarter" idx="33"/>
          </p:nvPr>
        </p:nvSpPr>
        <p:spPr>
          <a:xfrm>
            <a:off x="8471198" y="3647094"/>
            <a:ext cx="2540271" cy="42479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4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8471198" y="4590035"/>
            <a:ext cx="2540271" cy="42479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5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8471198" y="5513996"/>
            <a:ext cx="2540271" cy="42479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6" name="Text Placeholder 17"/>
          <p:cNvSpPr>
            <a:spLocks noGrp="1"/>
          </p:cNvSpPr>
          <p:nvPr>
            <p:ph type="body" sz="quarter" idx="36"/>
          </p:nvPr>
        </p:nvSpPr>
        <p:spPr>
          <a:xfrm>
            <a:off x="12143150" y="2723133"/>
            <a:ext cx="2540271" cy="42479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7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12143150" y="3647094"/>
            <a:ext cx="2540271" cy="42479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8" name="Text Placeholder 17"/>
          <p:cNvSpPr>
            <a:spLocks noGrp="1"/>
          </p:cNvSpPr>
          <p:nvPr>
            <p:ph type="body" sz="quarter" idx="38"/>
          </p:nvPr>
        </p:nvSpPr>
        <p:spPr>
          <a:xfrm>
            <a:off x="12143150" y="4590035"/>
            <a:ext cx="2540271" cy="42479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9" name="Text Placeholder 17"/>
          <p:cNvSpPr>
            <a:spLocks noGrp="1"/>
          </p:cNvSpPr>
          <p:nvPr>
            <p:ph type="body" sz="quarter" idx="39"/>
          </p:nvPr>
        </p:nvSpPr>
        <p:spPr>
          <a:xfrm>
            <a:off x="12143150" y="5513996"/>
            <a:ext cx="2540271" cy="42479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7" name="Group 762"/>
          <p:cNvGrpSpPr/>
          <p:nvPr userDrawn="1"/>
        </p:nvGrpSpPr>
        <p:grpSpPr>
          <a:xfrm>
            <a:off x="7743934" y="2676422"/>
            <a:ext cx="518140" cy="518212"/>
            <a:chOff x="-1" y="-1"/>
            <a:chExt cx="690733" cy="690733"/>
          </a:xfrm>
        </p:grpSpPr>
        <p:sp>
          <p:nvSpPr>
            <p:cNvPr id="18" name="Shape 760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9" name="Shape 761"/>
            <p:cNvSpPr/>
            <p:nvPr/>
          </p:nvSpPr>
          <p:spPr>
            <a:xfrm>
              <a:off x="202315" y="236846"/>
              <a:ext cx="286098" cy="21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1" y="2945"/>
                  </a:moveTo>
                  <a:lnTo>
                    <a:pt x="16386" y="2945"/>
                  </a:lnTo>
                  <a:lnTo>
                    <a:pt x="16386" y="8836"/>
                  </a:lnTo>
                  <a:lnTo>
                    <a:pt x="17131" y="8836"/>
                  </a:lnTo>
                  <a:cubicBezTo>
                    <a:pt x="18365" y="8836"/>
                    <a:pt x="19366" y="7517"/>
                    <a:pt x="19366" y="5891"/>
                  </a:cubicBezTo>
                  <a:cubicBezTo>
                    <a:pt x="19366" y="4265"/>
                    <a:pt x="18365" y="2945"/>
                    <a:pt x="17131" y="2945"/>
                  </a:cubicBezTo>
                  <a:close/>
                  <a:moveTo>
                    <a:pt x="17131" y="11782"/>
                  </a:moveTo>
                  <a:lnTo>
                    <a:pt x="16386" y="11782"/>
                  </a:lnTo>
                  <a:lnTo>
                    <a:pt x="16386" y="12273"/>
                  </a:lnTo>
                  <a:cubicBezTo>
                    <a:pt x="16386" y="14160"/>
                    <a:pt x="15211" y="15709"/>
                    <a:pt x="13779" y="15709"/>
                  </a:cubicBezTo>
                  <a:lnTo>
                    <a:pt x="5586" y="15709"/>
                  </a:lnTo>
                  <a:cubicBezTo>
                    <a:pt x="4155" y="15709"/>
                    <a:pt x="2979" y="14160"/>
                    <a:pt x="2979" y="12273"/>
                  </a:cubicBezTo>
                  <a:lnTo>
                    <a:pt x="2979" y="982"/>
                  </a:lnTo>
                  <a:cubicBezTo>
                    <a:pt x="2979" y="445"/>
                    <a:pt x="3317" y="0"/>
                    <a:pt x="3724" y="0"/>
                  </a:cubicBezTo>
                  <a:lnTo>
                    <a:pt x="17131" y="0"/>
                  </a:lnTo>
                  <a:cubicBezTo>
                    <a:pt x="19598" y="0"/>
                    <a:pt x="21600" y="2639"/>
                    <a:pt x="21600" y="5891"/>
                  </a:cubicBezTo>
                  <a:cubicBezTo>
                    <a:pt x="21600" y="9143"/>
                    <a:pt x="19598" y="11782"/>
                    <a:pt x="17131" y="11782"/>
                  </a:cubicBezTo>
                  <a:close/>
                  <a:moveTo>
                    <a:pt x="20855" y="17673"/>
                  </a:moveTo>
                  <a:cubicBezTo>
                    <a:pt x="20855" y="19836"/>
                    <a:pt x="19517" y="21600"/>
                    <a:pt x="17876" y="21600"/>
                  </a:cubicBezTo>
                  <a:lnTo>
                    <a:pt x="2979" y="21600"/>
                  </a:lnTo>
                  <a:cubicBezTo>
                    <a:pt x="1338" y="21600"/>
                    <a:pt x="0" y="19836"/>
                    <a:pt x="0" y="17673"/>
                  </a:cubicBezTo>
                  <a:cubicBezTo>
                    <a:pt x="0" y="17673"/>
                    <a:pt x="20855" y="17673"/>
                    <a:pt x="20855" y="176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20" name="Group 765"/>
          <p:cNvGrpSpPr/>
          <p:nvPr userDrawn="1"/>
        </p:nvGrpSpPr>
        <p:grpSpPr>
          <a:xfrm>
            <a:off x="11365815" y="2676422"/>
            <a:ext cx="518142" cy="518212"/>
            <a:chOff x="-1" y="-1"/>
            <a:chExt cx="690734" cy="690733"/>
          </a:xfrm>
        </p:grpSpPr>
        <p:sp>
          <p:nvSpPr>
            <p:cNvPr id="21" name="Shape 763"/>
            <p:cNvSpPr/>
            <p:nvPr/>
          </p:nvSpPr>
          <p:spPr>
            <a:xfrm>
              <a:off x="-1" y="-1"/>
              <a:ext cx="690734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22" name="Shape 764"/>
            <p:cNvSpPr/>
            <p:nvPr/>
          </p:nvSpPr>
          <p:spPr>
            <a:xfrm>
              <a:off x="226979" y="217114"/>
              <a:ext cx="236773" cy="25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85"/>
                  </a:moveTo>
                  <a:cubicBezTo>
                    <a:pt x="21600" y="17615"/>
                    <a:pt x="18633" y="18277"/>
                    <a:pt x="17100" y="18277"/>
                  </a:cubicBezTo>
                  <a:cubicBezTo>
                    <a:pt x="15567" y="18277"/>
                    <a:pt x="12600" y="17615"/>
                    <a:pt x="12600" y="15785"/>
                  </a:cubicBezTo>
                  <a:cubicBezTo>
                    <a:pt x="12600" y="13954"/>
                    <a:pt x="15567" y="13292"/>
                    <a:pt x="17100" y="13292"/>
                  </a:cubicBezTo>
                  <a:cubicBezTo>
                    <a:pt x="18028" y="13292"/>
                    <a:pt x="18956" y="13448"/>
                    <a:pt x="19800" y="13799"/>
                  </a:cubicBezTo>
                  <a:lnTo>
                    <a:pt x="19800" y="6828"/>
                  </a:lnTo>
                  <a:lnTo>
                    <a:pt x="9000" y="9904"/>
                  </a:lnTo>
                  <a:lnTo>
                    <a:pt x="9000" y="19108"/>
                  </a:lnTo>
                  <a:cubicBezTo>
                    <a:pt x="9000" y="20938"/>
                    <a:pt x="6033" y="21600"/>
                    <a:pt x="4500" y="21600"/>
                  </a:cubicBezTo>
                  <a:cubicBezTo>
                    <a:pt x="2967" y="21600"/>
                    <a:pt x="0" y="20938"/>
                    <a:pt x="0" y="19108"/>
                  </a:cubicBezTo>
                  <a:cubicBezTo>
                    <a:pt x="0" y="17277"/>
                    <a:pt x="2967" y="16615"/>
                    <a:pt x="4500" y="16615"/>
                  </a:cubicBezTo>
                  <a:cubicBezTo>
                    <a:pt x="5428" y="16615"/>
                    <a:pt x="6356" y="16771"/>
                    <a:pt x="7200" y="17122"/>
                  </a:cubicBezTo>
                  <a:lnTo>
                    <a:pt x="7200" y="4569"/>
                  </a:lnTo>
                  <a:cubicBezTo>
                    <a:pt x="7200" y="4024"/>
                    <a:pt x="7594" y="3544"/>
                    <a:pt x="8156" y="3375"/>
                  </a:cubicBezTo>
                  <a:lnTo>
                    <a:pt x="19856" y="52"/>
                  </a:lnTo>
                  <a:cubicBezTo>
                    <a:pt x="19983" y="13"/>
                    <a:pt x="20109" y="0"/>
                    <a:pt x="20250" y="0"/>
                  </a:cubicBezTo>
                  <a:cubicBezTo>
                    <a:pt x="20995" y="0"/>
                    <a:pt x="21600" y="558"/>
                    <a:pt x="21600" y="1246"/>
                  </a:cubicBezTo>
                  <a:cubicBezTo>
                    <a:pt x="21600" y="1246"/>
                    <a:pt x="21600" y="15785"/>
                    <a:pt x="21600" y="157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24" name="Group 768"/>
          <p:cNvGrpSpPr/>
          <p:nvPr userDrawn="1"/>
        </p:nvGrpSpPr>
        <p:grpSpPr>
          <a:xfrm>
            <a:off x="7743934" y="4524347"/>
            <a:ext cx="518140" cy="518210"/>
            <a:chOff x="0" y="-2"/>
            <a:chExt cx="690733" cy="690733"/>
          </a:xfrm>
        </p:grpSpPr>
        <p:sp>
          <p:nvSpPr>
            <p:cNvPr id="25" name="Shape 766"/>
            <p:cNvSpPr/>
            <p:nvPr/>
          </p:nvSpPr>
          <p:spPr>
            <a:xfrm>
              <a:off x="0" y="-2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26" name="Shape 767"/>
            <p:cNvSpPr/>
            <p:nvPr/>
          </p:nvSpPr>
          <p:spPr>
            <a:xfrm>
              <a:off x="226981" y="207248"/>
              <a:ext cx="236771" cy="27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13114"/>
                  </a:moveTo>
                  <a:cubicBezTo>
                    <a:pt x="17002" y="13114"/>
                    <a:pt x="16200" y="13801"/>
                    <a:pt x="16200" y="14657"/>
                  </a:cubicBezTo>
                  <a:cubicBezTo>
                    <a:pt x="16200" y="15513"/>
                    <a:pt x="17002" y="16200"/>
                    <a:pt x="18000" y="16200"/>
                  </a:cubicBezTo>
                  <a:cubicBezTo>
                    <a:pt x="18998" y="16200"/>
                    <a:pt x="19800" y="15513"/>
                    <a:pt x="19800" y="14657"/>
                  </a:cubicBezTo>
                  <a:cubicBezTo>
                    <a:pt x="19800" y="13801"/>
                    <a:pt x="18998" y="13114"/>
                    <a:pt x="18000" y="13114"/>
                  </a:cubicBezTo>
                  <a:close/>
                  <a:moveTo>
                    <a:pt x="15300" y="1929"/>
                  </a:moveTo>
                  <a:lnTo>
                    <a:pt x="6300" y="1929"/>
                  </a:lnTo>
                  <a:cubicBezTo>
                    <a:pt x="5934" y="1929"/>
                    <a:pt x="5625" y="2182"/>
                    <a:pt x="5625" y="2507"/>
                  </a:cubicBezTo>
                  <a:cubicBezTo>
                    <a:pt x="5625" y="2833"/>
                    <a:pt x="5934" y="3086"/>
                    <a:pt x="6300" y="3086"/>
                  </a:cubicBezTo>
                  <a:lnTo>
                    <a:pt x="15300" y="3086"/>
                  </a:lnTo>
                  <a:cubicBezTo>
                    <a:pt x="15680" y="3086"/>
                    <a:pt x="15975" y="2833"/>
                    <a:pt x="15975" y="2507"/>
                  </a:cubicBezTo>
                  <a:cubicBezTo>
                    <a:pt x="15975" y="2182"/>
                    <a:pt x="15680" y="1929"/>
                    <a:pt x="15300" y="1929"/>
                  </a:cubicBezTo>
                  <a:close/>
                  <a:moveTo>
                    <a:pt x="18141" y="5255"/>
                  </a:moveTo>
                  <a:cubicBezTo>
                    <a:pt x="18056" y="4894"/>
                    <a:pt x="17691" y="4629"/>
                    <a:pt x="17255" y="4629"/>
                  </a:cubicBezTo>
                  <a:lnTo>
                    <a:pt x="4345" y="4629"/>
                  </a:lnTo>
                  <a:cubicBezTo>
                    <a:pt x="3909" y="4629"/>
                    <a:pt x="3544" y="4894"/>
                    <a:pt x="3459" y="5255"/>
                  </a:cubicBezTo>
                  <a:lnTo>
                    <a:pt x="2447" y="9884"/>
                  </a:lnTo>
                  <a:cubicBezTo>
                    <a:pt x="2348" y="10366"/>
                    <a:pt x="2770" y="10800"/>
                    <a:pt x="3333" y="10800"/>
                  </a:cubicBezTo>
                  <a:lnTo>
                    <a:pt x="18267" y="10800"/>
                  </a:lnTo>
                  <a:cubicBezTo>
                    <a:pt x="18830" y="10800"/>
                    <a:pt x="19252" y="10366"/>
                    <a:pt x="19153" y="9884"/>
                  </a:cubicBezTo>
                  <a:cubicBezTo>
                    <a:pt x="19153" y="9884"/>
                    <a:pt x="18141" y="5255"/>
                    <a:pt x="18141" y="5255"/>
                  </a:cubicBezTo>
                  <a:close/>
                  <a:moveTo>
                    <a:pt x="3600" y="13114"/>
                  </a:moveTo>
                  <a:cubicBezTo>
                    <a:pt x="2602" y="13114"/>
                    <a:pt x="1800" y="13801"/>
                    <a:pt x="1800" y="14657"/>
                  </a:cubicBezTo>
                  <a:cubicBezTo>
                    <a:pt x="1800" y="15513"/>
                    <a:pt x="2602" y="16200"/>
                    <a:pt x="3600" y="16200"/>
                  </a:cubicBezTo>
                  <a:cubicBezTo>
                    <a:pt x="4598" y="16200"/>
                    <a:pt x="5400" y="15513"/>
                    <a:pt x="5400" y="14657"/>
                  </a:cubicBezTo>
                  <a:cubicBezTo>
                    <a:pt x="5400" y="13801"/>
                    <a:pt x="4598" y="13114"/>
                    <a:pt x="3600" y="13114"/>
                  </a:cubicBezTo>
                  <a:close/>
                  <a:moveTo>
                    <a:pt x="21600" y="18514"/>
                  </a:moveTo>
                  <a:lnTo>
                    <a:pt x="19800" y="18514"/>
                  </a:lnTo>
                  <a:lnTo>
                    <a:pt x="19800" y="20057"/>
                  </a:lnTo>
                  <a:cubicBezTo>
                    <a:pt x="19800" y="20913"/>
                    <a:pt x="18998" y="21600"/>
                    <a:pt x="18000" y="21600"/>
                  </a:cubicBezTo>
                  <a:cubicBezTo>
                    <a:pt x="17002" y="21600"/>
                    <a:pt x="16200" y="20913"/>
                    <a:pt x="16200" y="20057"/>
                  </a:cubicBezTo>
                  <a:lnTo>
                    <a:pt x="16200" y="18514"/>
                  </a:lnTo>
                  <a:lnTo>
                    <a:pt x="5400" y="18514"/>
                  </a:lnTo>
                  <a:lnTo>
                    <a:pt x="5400" y="20057"/>
                  </a:lnTo>
                  <a:cubicBezTo>
                    <a:pt x="5400" y="20913"/>
                    <a:pt x="4598" y="21600"/>
                    <a:pt x="3600" y="21600"/>
                  </a:cubicBezTo>
                  <a:cubicBezTo>
                    <a:pt x="2602" y="21600"/>
                    <a:pt x="1800" y="20913"/>
                    <a:pt x="1800" y="20057"/>
                  </a:cubicBezTo>
                  <a:lnTo>
                    <a:pt x="1800" y="18514"/>
                  </a:lnTo>
                  <a:lnTo>
                    <a:pt x="0" y="18514"/>
                  </a:lnTo>
                  <a:lnTo>
                    <a:pt x="0" y="11246"/>
                  </a:lnTo>
                  <a:cubicBezTo>
                    <a:pt x="0" y="10258"/>
                    <a:pt x="98" y="9522"/>
                    <a:pt x="352" y="8558"/>
                  </a:cubicBezTo>
                  <a:lnTo>
                    <a:pt x="1800" y="3086"/>
                  </a:lnTo>
                  <a:cubicBezTo>
                    <a:pt x="2067" y="1157"/>
                    <a:pt x="6005" y="0"/>
                    <a:pt x="10800" y="0"/>
                  </a:cubicBezTo>
                  <a:cubicBezTo>
                    <a:pt x="15595" y="0"/>
                    <a:pt x="19533" y="1157"/>
                    <a:pt x="19800" y="3086"/>
                  </a:cubicBezTo>
                  <a:lnTo>
                    <a:pt x="21277" y="8558"/>
                  </a:lnTo>
                  <a:cubicBezTo>
                    <a:pt x="21530" y="9522"/>
                    <a:pt x="21600" y="10258"/>
                    <a:pt x="21600" y="11246"/>
                  </a:cubicBezTo>
                  <a:cubicBezTo>
                    <a:pt x="21600" y="11246"/>
                    <a:pt x="21600" y="18514"/>
                    <a:pt x="21600" y="1851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27" name="Group 771"/>
          <p:cNvGrpSpPr/>
          <p:nvPr userDrawn="1"/>
        </p:nvGrpSpPr>
        <p:grpSpPr>
          <a:xfrm>
            <a:off x="7743934" y="5448308"/>
            <a:ext cx="518140" cy="518210"/>
            <a:chOff x="0" y="-2"/>
            <a:chExt cx="690733" cy="690733"/>
          </a:xfrm>
        </p:grpSpPr>
        <p:sp>
          <p:nvSpPr>
            <p:cNvPr id="28" name="Shape 769"/>
            <p:cNvSpPr/>
            <p:nvPr/>
          </p:nvSpPr>
          <p:spPr>
            <a:xfrm>
              <a:off x="0" y="-2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29" name="Shape 770"/>
            <p:cNvSpPr/>
            <p:nvPr/>
          </p:nvSpPr>
          <p:spPr>
            <a:xfrm>
              <a:off x="167787" y="226978"/>
              <a:ext cx="355156" cy="236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14400"/>
                  </a:moveTo>
                  <a:cubicBezTo>
                    <a:pt x="16875" y="16383"/>
                    <a:pt x="14109" y="18000"/>
                    <a:pt x="10800" y="18000"/>
                  </a:cubicBezTo>
                  <a:cubicBezTo>
                    <a:pt x="7491" y="18000"/>
                    <a:pt x="4725" y="16383"/>
                    <a:pt x="4800" y="14400"/>
                  </a:cubicBezTo>
                  <a:lnTo>
                    <a:pt x="4969" y="9956"/>
                  </a:lnTo>
                  <a:lnTo>
                    <a:pt x="10350" y="12502"/>
                  </a:lnTo>
                  <a:cubicBezTo>
                    <a:pt x="10500" y="12572"/>
                    <a:pt x="10650" y="12600"/>
                    <a:pt x="10800" y="12600"/>
                  </a:cubicBezTo>
                  <a:cubicBezTo>
                    <a:pt x="10950" y="12600"/>
                    <a:pt x="11100" y="12572"/>
                    <a:pt x="11250" y="12502"/>
                  </a:cubicBezTo>
                  <a:lnTo>
                    <a:pt x="16631" y="9956"/>
                  </a:lnTo>
                  <a:cubicBezTo>
                    <a:pt x="16631" y="9956"/>
                    <a:pt x="16800" y="14400"/>
                    <a:pt x="16800" y="14400"/>
                  </a:cubicBezTo>
                  <a:close/>
                  <a:moveTo>
                    <a:pt x="21394" y="5836"/>
                  </a:moveTo>
                  <a:lnTo>
                    <a:pt x="10894" y="10786"/>
                  </a:lnTo>
                  <a:cubicBezTo>
                    <a:pt x="10856" y="10800"/>
                    <a:pt x="10828" y="10800"/>
                    <a:pt x="10800" y="10800"/>
                  </a:cubicBezTo>
                  <a:cubicBezTo>
                    <a:pt x="10772" y="10800"/>
                    <a:pt x="10744" y="10800"/>
                    <a:pt x="10706" y="10786"/>
                  </a:cubicBezTo>
                  <a:lnTo>
                    <a:pt x="4594" y="7889"/>
                  </a:lnTo>
                  <a:cubicBezTo>
                    <a:pt x="4059" y="8522"/>
                    <a:pt x="3684" y="10069"/>
                    <a:pt x="3609" y="11967"/>
                  </a:cubicBezTo>
                  <a:cubicBezTo>
                    <a:pt x="3966" y="12277"/>
                    <a:pt x="4200" y="12839"/>
                    <a:pt x="4200" y="13500"/>
                  </a:cubicBezTo>
                  <a:cubicBezTo>
                    <a:pt x="4200" y="14133"/>
                    <a:pt x="3984" y="14681"/>
                    <a:pt x="3656" y="15005"/>
                  </a:cubicBezTo>
                  <a:lnTo>
                    <a:pt x="4200" y="21094"/>
                  </a:lnTo>
                  <a:cubicBezTo>
                    <a:pt x="4209" y="21220"/>
                    <a:pt x="4181" y="21347"/>
                    <a:pt x="4125" y="21445"/>
                  </a:cubicBezTo>
                  <a:cubicBezTo>
                    <a:pt x="4069" y="21544"/>
                    <a:pt x="3984" y="21600"/>
                    <a:pt x="3900" y="21600"/>
                  </a:cubicBezTo>
                  <a:lnTo>
                    <a:pt x="2100" y="21600"/>
                  </a:lnTo>
                  <a:cubicBezTo>
                    <a:pt x="2016" y="21600"/>
                    <a:pt x="1931" y="21544"/>
                    <a:pt x="1875" y="21445"/>
                  </a:cubicBezTo>
                  <a:cubicBezTo>
                    <a:pt x="1819" y="21347"/>
                    <a:pt x="1791" y="21220"/>
                    <a:pt x="1800" y="21094"/>
                  </a:cubicBezTo>
                  <a:lnTo>
                    <a:pt x="2344" y="15005"/>
                  </a:lnTo>
                  <a:cubicBezTo>
                    <a:pt x="2016" y="14681"/>
                    <a:pt x="1800" y="14133"/>
                    <a:pt x="1800" y="13500"/>
                  </a:cubicBezTo>
                  <a:cubicBezTo>
                    <a:pt x="1800" y="12825"/>
                    <a:pt x="2053" y="12248"/>
                    <a:pt x="2409" y="11939"/>
                  </a:cubicBezTo>
                  <a:cubicBezTo>
                    <a:pt x="2466" y="10294"/>
                    <a:pt x="2747" y="8522"/>
                    <a:pt x="3328" y="7298"/>
                  </a:cubicBezTo>
                  <a:lnTo>
                    <a:pt x="206" y="5836"/>
                  </a:lnTo>
                  <a:cubicBezTo>
                    <a:pt x="84" y="5766"/>
                    <a:pt x="0" y="5597"/>
                    <a:pt x="0" y="5400"/>
                  </a:cubicBezTo>
                  <a:cubicBezTo>
                    <a:pt x="0" y="5203"/>
                    <a:pt x="84" y="5034"/>
                    <a:pt x="206" y="4964"/>
                  </a:cubicBezTo>
                  <a:lnTo>
                    <a:pt x="10706" y="14"/>
                  </a:lnTo>
                  <a:cubicBezTo>
                    <a:pt x="10744" y="0"/>
                    <a:pt x="10772" y="0"/>
                    <a:pt x="10800" y="0"/>
                  </a:cubicBezTo>
                  <a:cubicBezTo>
                    <a:pt x="10828" y="0"/>
                    <a:pt x="10856" y="0"/>
                    <a:pt x="10894" y="14"/>
                  </a:cubicBezTo>
                  <a:lnTo>
                    <a:pt x="21394" y="4964"/>
                  </a:lnTo>
                  <a:cubicBezTo>
                    <a:pt x="21516" y="5034"/>
                    <a:pt x="21600" y="5203"/>
                    <a:pt x="21600" y="5400"/>
                  </a:cubicBezTo>
                  <a:cubicBezTo>
                    <a:pt x="21600" y="5597"/>
                    <a:pt x="21516" y="5766"/>
                    <a:pt x="21394" y="58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30" name="Group 774"/>
          <p:cNvGrpSpPr/>
          <p:nvPr userDrawn="1"/>
        </p:nvGrpSpPr>
        <p:grpSpPr>
          <a:xfrm>
            <a:off x="11365816" y="5486266"/>
            <a:ext cx="518140" cy="518209"/>
            <a:chOff x="0" y="0"/>
            <a:chExt cx="690731" cy="690731"/>
          </a:xfrm>
        </p:grpSpPr>
        <p:sp>
          <p:nvSpPr>
            <p:cNvPr id="31" name="Shape 772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32" name="Shape 773"/>
            <p:cNvSpPr/>
            <p:nvPr/>
          </p:nvSpPr>
          <p:spPr>
            <a:xfrm>
              <a:off x="226980" y="241778"/>
              <a:ext cx="236771" cy="20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63" y="2057"/>
                  </a:moveTo>
                  <a:cubicBezTo>
                    <a:pt x="14484" y="2057"/>
                    <a:pt x="14147" y="2346"/>
                    <a:pt x="13992" y="2555"/>
                  </a:cubicBezTo>
                  <a:lnTo>
                    <a:pt x="12234" y="5143"/>
                  </a:lnTo>
                  <a:lnTo>
                    <a:pt x="14963" y="5143"/>
                  </a:lnTo>
                  <a:cubicBezTo>
                    <a:pt x="15708" y="5143"/>
                    <a:pt x="16313" y="4452"/>
                    <a:pt x="16313" y="3600"/>
                  </a:cubicBezTo>
                  <a:cubicBezTo>
                    <a:pt x="16313" y="2748"/>
                    <a:pt x="15708" y="2057"/>
                    <a:pt x="14963" y="2057"/>
                  </a:cubicBezTo>
                  <a:close/>
                  <a:moveTo>
                    <a:pt x="13050" y="17807"/>
                  </a:moveTo>
                  <a:lnTo>
                    <a:pt x="13050" y="10286"/>
                  </a:lnTo>
                  <a:lnTo>
                    <a:pt x="13050" y="7200"/>
                  </a:lnTo>
                  <a:lnTo>
                    <a:pt x="8550" y="7200"/>
                  </a:lnTo>
                  <a:lnTo>
                    <a:pt x="8550" y="10286"/>
                  </a:lnTo>
                  <a:lnTo>
                    <a:pt x="8550" y="17807"/>
                  </a:lnTo>
                  <a:lnTo>
                    <a:pt x="8550" y="18707"/>
                  </a:lnTo>
                  <a:cubicBezTo>
                    <a:pt x="8550" y="19270"/>
                    <a:pt x="8958" y="19543"/>
                    <a:pt x="9450" y="19543"/>
                  </a:cubicBezTo>
                  <a:lnTo>
                    <a:pt x="12150" y="19543"/>
                  </a:lnTo>
                  <a:cubicBezTo>
                    <a:pt x="12642" y="19543"/>
                    <a:pt x="13050" y="19270"/>
                    <a:pt x="13050" y="18707"/>
                  </a:cubicBezTo>
                  <a:cubicBezTo>
                    <a:pt x="13050" y="18707"/>
                    <a:pt x="13050" y="17807"/>
                    <a:pt x="13050" y="17807"/>
                  </a:cubicBezTo>
                  <a:close/>
                  <a:moveTo>
                    <a:pt x="9380" y="5143"/>
                  </a:moveTo>
                  <a:lnTo>
                    <a:pt x="7608" y="2555"/>
                  </a:lnTo>
                  <a:cubicBezTo>
                    <a:pt x="7453" y="2346"/>
                    <a:pt x="7116" y="2057"/>
                    <a:pt x="6637" y="2057"/>
                  </a:cubicBezTo>
                  <a:cubicBezTo>
                    <a:pt x="5892" y="2057"/>
                    <a:pt x="5287" y="2748"/>
                    <a:pt x="5287" y="3600"/>
                  </a:cubicBezTo>
                  <a:cubicBezTo>
                    <a:pt x="5287" y="4452"/>
                    <a:pt x="5892" y="5143"/>
                    <a:pt x="6637" y="5143"/>
                  </a:cubicBezTo>
                  <a:cubicBezTo>
                    <a:pt x="6637" y="5143"/>
                    <a:pt x="9380" y="5143"/>
                    <a:pt x="9380" y="5143"/>
                  </a:cubicBezTo>
                  <a:close/>
                  <a:moveTo>
                    <a:pt x="21600" y="12857"/>
                  </a:moveTo>
                  <a:cubicBezTo>
                    <a:pt x="21600" y="13146"/>
                    <a:pt x="21403" y="13371"/>
                    <a:pt x="21150" y="13371"/>
                  </a:cubicBezTo>
                  <a:lnTo>
                    <a:pt x="19800" y="13371"/>
                  </a:lnTo>
                  <a:lnTo>
                    <a:pt x="19800" y="20057"/>
                  </a:lnTo>
                  <a:cubicBezTo>
                    <a:pt x="19800" y="20909"/>
                    <a:pt x="19195" y="21600"/>
                    <a:pt x="18450" y="21600"/>
                  </a:cubicBezTo>
                  <a:lnTo>
                    <a:pt x="3150" y="21600"/>
                  </a:lnTo>
                  <a:cubicBezTo>
                    <a:pt x="2405" y="21600"/>
                    <a:pt x="1800" y="20909"/>
                    <a:pt x="1800" y="20057"/>
                  </a:cubicBezTo>
                  <a:lnTo>
                    <a:pt x="1800" y="13371"/>
                  </a:lnTo>
                  <a:lnTo>
                    <a:pt x="450" y="13371"/>
                  </a:lnTo>
                  <a:cubicBezTo>
                    <a:pt x="197" y="13371"/>
                    <a:pt x="0" y="13146"/>
                    <a:pt x="0" y="12857"/>
                  </a:cubicBezTo>
                  <a:lnTo>
                    <a:pt x="0" y="7714"/>
                  </a:lnTo>
                  <a:cubicBezTo>
                    <a:pt x="0" y="7425"/>
                    <a:pt x="197" y="7200"/>
                    <a:pt x="450" y="7200"/>
                  </a:cubicBezTo>
                  <a:lnTo>
                    <a:pt x="6637" y="7200"/>
                  </a:lnTo>
                  <a:cubicBezTo>
                    <a:pt x="4894" y="7200"/>
                    <a:pt x="3487" y="5593"/>
                    <a:pt x="3487" y="3600"/>
                  </a:cubicBezTo>
                  <a:cubicBezTo>
                    <a:pt x="3487" y="1607"/>
                    <a:pt x="4894" y="0"/>
                    <a:pt x="6637" y="0"/>
                  </a:cubicBezTo>
                  <a:cubicBezTo>
                    <a:pt x="7580" y="0"/>
                    <a:pt x="8452" y="450"/>
                    <a:pt x="9000" y="1237"/>
                  </a:cubicBezTo>
                  <a:lnTo>
                    <a:pt x="10800" y="3889"/>
                  </a:lnTo>
                  <a:lnTo>
                    <a:pt x="12600" y="1237"/>
                  </a:lnTo>
                  <a:cubicBezTo>
                    <a:pt x="13148" y="450"/>
                    <a:pt x="14020" y="0"/>
                    <a:pt x="14963" y="0"/>
                  </a:cubicBezTo>
                  <a:cubicBezTo>
                    <a:pt x="16706" y="0"/>
                    <a:pt x="18112" y="1607"/>
                    <a:pt x="18112" y="3600"/>
                  </a:cubicBezTo>
                  <a:cubicBezTo>
                    <a:pt x="18112" y="5593"/>
                    <a:pt x="16706" y="7200"/>
                    <a:pt x="14963" y="7200"/>
                  </a:cubicBezTo>
                  <a:lnTo>
                    <a:pt x="21150" y="7200"/>
                  </a:lnTo>
                  <a:cubicBezTo>
                    <a:pt x="21403" y="7200"/>
                    <a:pt x="21600" y="7425"/>
                    <a:pt x="21600" y="7714"/>
                  </a:cubicBezTo>
                  <a:cubicBezTo>
                    <a:pt x="21600" y="7714"/>
                    <a:pt x="21600" y="12857"/>
                    <a:pt x="21600" y="128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33" name="Group 777"/>
          <p:cNvGrpSpPr/>
          <p:nvPr userDrawn="1"/>
        </p:nvGrpSpPr>
        <p:grpSpPr>
          <a:xfrm>
            <a:off x="7743934" y="3600383"/>
            <a:ext cx="518140" cy="518212"/>
            <a:chOff x="0" y="-2"/>
            <a:chExt cx="690733" cy="690733"/>
          </a:xfrm>
        </p:grpSpPr>
        <p:sp>
          <p:nvSpPr>
            <p:cNvPr id="34" name="Shape 775"/>
            <p:cNvSpPr/>
            <p:nvPr/>
          </p:nvSpPr>
          <p:spPr>
            <a:xfrm>
              <a:off x="0" y="-2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35" name="Shape 776"/>
            <p:cNvSpPr/>
            <p:nvPr/>
          </p:nvSpPr>
          <p:spPr>
            <a:xfrm>
              <a:off x="197383" y="217113"/>
              <a:ext cx="295965" cy="25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60" y="2077"/>
                  </a:moveTo>
                  <a:cubicBezTo>
                    <a:pt x="20160" y="1856"/>
                    <a:pt x="19991" y="1662"/>
                    <a:pt x="19800" y="1662"/>
                  </a:cubicBezTo>
                  <a:lnTo>
                    <a:pt x="1800" y="1662"/>
                  </a:lnTo>
                  <a:cubicBezTo>
                    <a:pt x="1609" y="1662"/>
                    <a:pt x="1440" y="1856"/>
                    <a:pt x="1440" y="2077"/>
                  </a:cubicBezTo>
                  <a:lnTo>
                    <a:pt x="1440" y="12877"/>
                  </a:lnTo>
                  <a:cubicBezTo>
                    <a:pt x="1440" y="13098"/>
                    <a:pt x="1609" y="13292"/>
                    <a:pt x="1800" y="13292"/>
                  </a:cubicBezTo>
                  <a:lnTo>
                    <a:pt x="19800" y="13292"/>
                  </a:lnTo>
                  <a:cubicBezTo>
                    <a:pt x="19991" y="13292"/>
                    <a:pt x="20160" y="13098"/>
                    <a:pt x="20160" y="12877"/>
                  </a:cubicBezTo>
                  <a:cubicBezTo>
                    <a:pt x="20160" y="12877"/>
                    <a:pt x="20160" y="2077"/>
                    <a:pt x="20160" y="2077"/>
                  </a:cubicBezTo>
                  <a:close/>
                  <a:moveTo>
                    <a:pt x="21600" y="16200"/>
                  </a:moveTo>
                  <a:cubicBezTo>
                    <a:pt x="21600" y="17342"/>
                    <a:pt x="20790" y="18277"/>
                    <a:pt x="19800" y="18277"/>
                  </a:cubicBezTo>
                  <a:lnTo>
                    <a:pt x="13680" y="18277"/>
                  </a:lnTo>
                  <a:cubicBezTo>
                    <a:pt x="13680" y="19380"/>
                    <a:pt x="14400" y="20315"/>
                    <a:pt x="14400" y="20769"/>
                  </a:cubicBezTo>
                  <a:cubicBezTo>
                    <a:pt x="14400" y="21224"/>
                    <a:pt x="14074" y="21600"/>
                    <a:pt x="13680" y="21600"/>
                  </a:cubicBezTo>
                  <a:lnTo>
                    <a:pt x="7920" y="21600"/>
                  </a:lnTo>
                  <a:cubicBezTo>
                    <a:pt x="7526" y="21600"/>
                    <a:pt x="7200" y="21224"/>
                    <a:pt x="7200" y="20769"/>
                  </a:cubicBezTo>
                  <a:cubicBezTo>
                    <a:pt x="7200" y="20289"/>
                    <a:pt x="7920" y="19406"/>
                    <a:pt x="7920" y="18277"/>
                  </a:cubicBezTo>
                  <a:lnTo>
                    <a:pt x="1800" y="18277"/>
                  </a:lnTo>
                  <a:cubicBezTo>
                    <a:pt x="810" y="18277"/>
                    <a:pt x="0" y="17342"/>
                    <a:pt x="0" y="16200"/>
                  </a:cubicBezTo>
                  <a:lnTo>
                    <a:pt x="0" y="2077"/>
                  </a:lnTo>
                  <a:cubicBezTo>
                    <a:pt x="0" y="935"/>
                    <a:pt x="810" y="0"/>
                    <a:pt x="1800" y="0"/>
                  </a:cubicBezTo>
                  <a:lnTo>
                    <a:pt x="19800" y="0"/>
                  </a:lnTo>
                  <a:cubicBezTo>
                    <a:pt x="20790" y="0"/>
                    <a:pt x="21600" y="935"/>
                    <a:pt x="21600" y="2077"/>
                  </a:cubicBezTo>
                  <a:cubicBezTo>
                    <a:pt x="21600" y="2077"/>
                    <a:pt x="21600" y="16200"/>
                    <a:pt x="2160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36" name="Group 780"/>
          <p:cNvGrpSpPr/>
          <p:nvPr userDrawn="1"/>
        </p:nvGrpSpPr>
        <p:grpSpPr>
          <a:xfrm>
            <a:off x="11365815" y="4543324"/>
            <a:ext cx="518142" cy="518212"/>
            <a:chOff x="-1" y="-1"/>
            <a:chExt cx="690733" cy="690733"/>
          </a:xfrm>
        </p:grpSpPr>
        <p:sp>
          <p:nvSpPr>
            <p:cNvPr id="37" name="Shape 778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38" name="Shape 779"/>
            <p:cNvSpPr/>
            <p:nvPr/>
          </p:nvSpPr>
          <p:spPr>
            <a:xfrm>
              <a:off x="225709" y="212676"/>
              <a:ext cx="239319" cy="26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7533"/>
                  </a:moveTo>
                  <a:cubicBezTo>
                    <a:pt x="1711" y="7533"/>
                    <a:pt x="0" y="11170"/>
                    <a:pt x="0" y="12944"/>
                  </a:cubicBezTo>
                  <a:lnTo>
                    <a:pt x="0" y="13451"/>
                  </a:lnTo>
                  <a:lnTo>
                    <a:pt x="1397" y="14536"/>
                  </a:lnTo>
                  <a:cubicBezTo>
                    <a:pt x="1980" y="14992"/>
                    <a:pt x="2895" y="14987"/>
                    <a:pt x="3478" y="14536"/>
                  </a:cubicBezTo>
                  <a:lnTo>
                    <a:pt x="4011" y="14122"/>
                  </a:lnTo>
                  <a:cubicBezTo>
                    <a:pt x="5495" y="12969"/>
                    <a:pt x="7737" y="12968"/>
                    <a:pt x="9225" y="14122"/>
                  </a:cubicBezTo>
                  <a:lnTo>
                    <a:pt x="9757" y="14537"/>
                  </a:lnTo>
                  <a:cubicBezTo>
                    <a:pt x="10338" y="14989"/>
                    <a:pt x="11252" y="14992"/>
                    <a:pt x="11839" y="14536"/>
                  </a:cubicBezTo>
                  <a:lnTo>
                    <a:pt x="12369" y="14123"/>
                  </a:lnTo>
                  <a:cubicBezTo>
                    <a:pt x="13857" y="12968"/>
                    <a:pt x="16097" y="12968"/>
                    <a:pt x="17584" y="14122"/>
                  </a:cubicBezTo>
                  <a:lnTo>
                    <a:pt x="18117" y="14536"/>
                  </a:lnTo>
                  <a:cubicBezTo>
                    <a:pt x="18701" y="14992"/>
                    <a:pt x="19617" y="14987"/>
                    <a:pt x="20199" y="14536"/>
                  </a:cubicBezTo>
                  <a:lnTo>
                    <a:pt x="21598" y="13451"/>
                  </a:lnTo>
                  <a:lnTo>
                    <a:pt x="21598" y="12944"/>
                  </a:lnTo>
                  <a:cubicBezTo>
                    <a:pt x="21598" y="11170"/>
                    <a:pt x="19887" y="7533"/>
                    <a:pt x="10799" y="7533"/>
                  </a:cubicBezTo>
                  <a:close/>
                  <a:moveTo>
                    <a:pt x="16554" y="16176"/>
                  </a:moveTo>
                  <a:lnTo>
                    <a:pt x="16021" y="15761"/>
                  </a:lnTo>
                  <a:cubicBezTo>
                    <a:pt x="15436" y="15307"/>
                    <a:pt x="14521" y="15309"/>
                    <a:pt x="13939" y="15761"/>
                  </a:cubicBezTo>
                  <a:lnTo>
                    <a:pt x="13409" y="16175"/>
                  </a:lnTo>
                  <a:cubicBezTo>
                    <a:pt x="12665" y="16753"/>
                    <a:pt x="11732" y="17041"/>
                    <a:pt x="10800" y="17041"/>
                  </a:cubicBezTo>
                  <a:cubicBezTo>
                    <a:pt x="9868" y="17041"/>
                    <a:pt x="8935" y="16753"/>
                    <a:pt x="8193" y="16176"/>
                  </a:cubicBezTo>
                  <a:lnTo>
                    <a:pt x="7660" y="15760"/>
                  </a:lnTo>
                  <a:cubicBezTo>
                    <a:pt x="7076" y="15308"/>
                    <a:pt x="6161" y="15307"/>
                    <a:pt x="5579" y="15761"/>
                  </a:cubicBezTo>
                  <a:lnTo>
                    <a:pt x="5046" y="16176"/>
                  </a:lnTo>
                  <a:cubicBezTo>
                    <a:pt x="3615" y="17288"/>
                    <a:pt x="1486" y="17318"/>
                    <a:pt x="3" y="16284"/>
                  </a:cubicBezTo>
                  <a:lnTo>
                    <a:pt x="3" y="20518"/>
                  </a:lnTo>
                  <a:cubicBezTo>
                    <a:pt x="3" y="21115"/>
                    <a:pt x="540" y="21600"/>
                    <a:pt x="1202" y="21600"/>
                  </a:cubicBezTo>
                  <a:lnTo>
                    <a:pt x="20400" y="21600"/>
                  </a:lnTo>
                  <a:cubicBezTo>
                    <a:pt x="21062" y="21600"/>
                    <a:pt x="21600" y="21115"/>
                    <a:pt x="21600" y="20518"/>
                  </a:cubicBezTo>
                  <a:lnTo>
                    <a:pt x="21600" y="16285"/>
                  </a:lnTo>
                  <a:cubicBezTo>
                    <a:pt x="20116" y="17317"/>
                    <a:pt x="17987" y="17290"/>
                    <a:pt x="16554" y="16176"/>
                  </a:cubicBezTo>
                  <a:close/>
                  <a:moveTo>
                    <a:pt x="10299" y="6490"/>
                  </a:moveTo>
                  <a:cubicBezTo>
                    <a:pt x="12641" y="6490"/>
                    <a:pt x="13409" y="4996"/>
                    <a:pt x="12506" y="3414"/>
                  </a:cubicBezTo>
                  <a:cubicBezTo>
                    <a:pt x="11461" y="1582"/>
                    <a:pt x="14780" y="0"/>
                    <a:pt x="13131" y="0"/>
                  </a:cubicBezTo>
                  <a:cubicBezTo>
                    <a:pt x="11571" y="0"/>
                    <a:pt x="8648" y="1535"/>
                    <a:pt x="8104" y="3444"/>
                  </a:cubicBezTo>
                  <a:cubicBezTo>
                    <a:pt x="7697" y="4877"/>
                    <a:pt x="8459" y="6490"/>
                    <a:pt x="10299" y="649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39" name="Group 783"/>
          <p:cNvGrpSpPr/>
          <p:nvPr userDrawn="1"/>
        </p:nvGrpSpPr>
        <p:grpSpPr>
          <a:xfrm>
            <a:off x="11365815" y="3600383"/>
            <a:ext cx="518142" cy="518212"/>
            <a:chOff x="-1" y="-1"/>
            <a:chExt cx="690733" cy="690733"/>
          </a:xfrm>
        </p:grpSpPr>
        <p:sp>
          <p:nvSpPr>
            <p:cNvPr id="40" name="Shape 781"/>
            <p:cNvSpPr/>
            <p:nvPr/>
          </p:nvSpPr>
          <p:spPr>
            <a:xfrm>
              <a:off x="-1" y="-1"/>
              <a:ext cx="690733" cy="69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41" name="Shape 782"/>
            <p:cNvSpPr/>
            <p:nvPr/>
          </p:nvSpPr>
          <p:spPr>
            <a:xfrm>
              <a:off x="190450" y="207250"/>
              <a:ext cx="309835" cy="27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extrusionOk="0">
                  <a:moveTo>
                    <a:pt x="6673" y="6151"/>
                  </a:moveTo>
                  <a:lnTo>
                    <a:pt x="10800" y="4613"/>
                  </a:lnTo>
                  <a:lnTo>
                    <a:pt x="14927" y="6151"/>
                  </a:lnTo>
                  <a:lnTo>
                    <a:pt x="14927" y="4613"/>
                  </a:lnTo>
                  <a:lnTo>
                    <a:pt x="13551" y="4613"/>
                  </a:lnTo>
                  <a:lnTo>
                    <a:pt x="13551" y="3075"/>
                  </a:lnTo>
                  <a:lnTo>
                    <a:pt x="8049" y="3075"/>
                  </a:lnTo>
                  <a:lnTo>
                    <a:pt x="8049" y="4613"/>
                  </a:lnTo>
                  <a:lnTo>
                    <a:pt x="6673" y="4613"/>
                  </a:lnTo>
                  <a:cubicBezTo>
                    <a:pt x="6673" y="4613"/>
                    <a:pt x="6673" y="6151"/>
                    <a:pt x="6673" y="6151"/>
                  </a:cubicBezTo>
                  <a:close/>
                  <a:moveTo>
                    <a:pt x="20224" y="18681"/>
                  </a:moveTo>
                  <a:lnTo>
                    <a:pt x="21600" y="20218"/>
                  </a:lnTo>
                  <a:lnTo>
                    <a:pt x="20633" y="21300"/>
                  </a:lnTo>
                  <a:lnTo>
                    <a:pt x="19741" y="20303"/>
                  </a:lnTo>
                  <a:lnTo>
                    <a:pt x="18849" y="21300"/>
                  </a:lnTo>
                  <a:cubicBezTo>
                    <a:pt x="18720" y="21456"/>
                    <a:pt x="18537" y="21528"/>
                    <a:pt x="18365" y="21528"/>
                  </a:cubicBezTo>
                  <a:cubicBezTo>
                    <a:pt x="18193" y="21528"/>
                    <a:pt x="18011" y="21456"/>
                    <a:pt x="17882" y="21300"/>
                  </a:cubicBezTo>
                  <a:lnTo>
                    <a:pt x="16990" y="20303"/>
                  </a:lnTo>
                  <a:lnTo>
                    <a:pt x="16098" y="21300"/>
                  </a:lnTo>
                  <a:cubicBezTo>
                    <a:pt x="15829" y="21600"/>
                    <a:pt x="15399" y="21600"/>
                    <a:pt x="15131" y="21300"/>
                  </a:cubicBezTo>
                  <a:lnTo>
                    <a:pt x="14239" y="20303"/>
                  </a:lnTo>
                  <a:lnTo>
                    <a:pt x="13347" y="21300"/>
                  </a:lnTo>
                  <a:cubicBezTo>
                    <a:pt x="13078" y="21600"/>
                    <a:pt x="12648" y="21600"/>
                    <a:pt x="12380" y="21300"/>
                  </a:cubicBezTo>
                  <a:lnTo>
                    <a:pt x="11488" y="20303"/>
                  </a:lnTo>
                  <a:lnTo>
                    <a:pt x="10596" y="21300"/>
                  </a:lnTo>
                  <a:cubicBezTo>
                    <a:pt x="10327" y="21600"/>
                    <a:pt x="9897" y="21600"/>
                    <a:pt x="9629" y="21300"/>
                  </a:cubicBezTo>
                  <a:lnTo>
                    <a:pt x="8737" y="20303"/>
                  </a:lnTo>
                  <a:lnTo>
                    <a:pt x="7845" y="21300"/>
                  </a:lnTo>
                  <a:cubicBezTo>
                    <a:pt x="7576" y="21600"/>
                    <a:pt x="7146" y="21600"/>
                    <a:pt x="6878" y="21300"/>
                  </a:cubicBezTo>
                  <a:lnTo>
                    <a:pt x="5986" y="20303"/>
                  </a:lnTo>
                  <a:lnTo>
                    <a:pt x="5094" y="21300"/>
                  </a:lnTo>
                  <a:cubicBezTo>
                    <a:pt x="4825" y="21600"/>
                    <a:pt x="4395" y="21600"/>
                    <a:pt x="4127" y="21300"/>
                  </a:cubicBezTo>
                  <a:lnTo>
                    <a:pt x="3235" y="20303"/>
                  </a:lnTo>
                  <a:lnTo>
                    <a:pt x="2343" y="21300"/>
                  </a:lnTo>
                  <a:cubicBezTo>
                    <a:pt x="2074" y="21600"/>
                    <a:pt x="1644" y="21600"/>
                    <a:pt x="1376" y="21300"/>
                  </a:cubicBezTo>
                  <a:lnTo>
                    <a:pt x="0" y="19762"/>
                  </a:lnTo>
                  <a:lnTo>
                    <a:pt x="967" y="18681"/>
                  </a:lnTo>
                  <a:lnTo>
                    <a:pt x="1859" y="19678"/>
                  </a:lnTo>
                  <a:lnTo>
                    <a:pt x="2751" y="18681"/>
                  </a:lnTo>
                  <a:cubicBezTo>
                    <a:pt x="3020" y="18380"/>
                    <a:pt x="3450" y="18380"/>
                    <a:pt x="3718" y="18681"/>
                  </a:cubicBezTo>
                  <a:lnTo>
                    <a:pt x="4610" y="19678"/>
                  </a:lnTo>
                  <a:lnTo>
                    <a:pt x="5502" y="18681"/>
                  </a:lnTo>
                  <a:cubicBezTo>
                    <a:pt x="5771" y="18380"/>
                    <a:pt x="6201" y="18380"/>
                    <a:pt x="6469" y="18681"/>
                  </a:cubicBezTo>
                  <a:lnTo>
                    <a:pt x="7361" y="19678"/>
                  </a:lnTo>
                  <a:lnTo>
                    <a:pt x="8253" y="18681"/>
                  </a:lnTo>
                  <a:cubicBezTo>
                    <a:pt x="8522" y="18380"/>
                    <a:pt x="8952" y="18380"/>
                    <a:pt x="9220" y="18681"/>
                  </a:cubicBezTo>
                  <a:lnTo>
                    <a:pt x="10112" y="19678"/>
                  </a:lnTo>
                  <a:lnTo>
                    <a:pt x="11004" y="18681"/>
                  </a:lnTo>
                  <a:cubicBezTo>
                    <a:pt x="11273" y="18380"/>
                    <a:pt x="11703" y="18380"/>
                    <a:pt x="11971" y="18681"/>
                  </a:cubicBezTo>
                  <a:lnTo>
                    <a:pt x="12863" y="19678"/>
                  </a:lnTo>
                  <a:lnTo>
                    <a:pt x="13755" y="18681"/>
                  </a:lnTo>
                  <a:cubicBezTo>
                    <a:pt x="14024" y="18380"/>
                    <a:pt x="14454" y="18380"/>
                    <a:pt x="14722" y="18681"/>
                  </a:cubicBezTo>
                  <a:lnTo>
                    <a:pt x="15614" y="19678"/>
                  </a:lnTo>
                  <a:lnTo>
                    <a:pt x="16506" y="18681"/>
                  </a:lnTo>
                  <a:cubicBezTo>
                    <a:pt x="16775" y="18380"/>
                    <a:pt x="17205" y="18380"/>
                    <a:pt x="17473" y="18681"/>
                  </a:cubicBezTo>
                  <a:lnTo>
                    <a:pt x="18365" y="19678"/>
                  </a:lnTo>
                  <a:lnTo>
                    <a:pt x="19257" y="18681"/>
                  </a:lnTo>
                  <a:cubicBezTo>
                    <a:pt x="19526" y="18380"/>
                    <a:pt x="19956" y="18380"/>
                    <a:pt x="20224" y="18681"/>
                  </a:cubicBezTo>
                  <a:close/>
                  <a:moveTo>
                    <a:pt x="1376" y="18224"/>
                  </a:moveTo>
                  <a:lnTo>
                    <a:pt x="0" y="16687"/>
                  </a:lnTo>
                  <a:lnTo>
                    <a:pt x="967" y="15605"/>
                  </a:lnTo>
                  <a:lnTo>
                    <a:pt x="1859" y="16590"/>
                  </a:lnTo>
                  <a:lnTo>
                    <a:pt x="2751" y="15605"/>
                  </a:lnTo>
                  <a:cubicBezTo>
                    <a:pt x="3020" y="15305"/>
                    <a:pt x="3450" y="15305"/>
                    <a:pt x="3718" y="15605"/>
                  </a:cubicBezTo>
                  <a:lnTo>
                    <a:pt x="4610" y="16590"/>
                  </a:lnTo>
                  <a:lnTo>
                    <a:pt x="5298" y="15822"/>
                  </a:lnTo>
                  <a:lnTo>
                    <a:pt x="5298" y="12302"/>
                  </a:lnTo>
                  <a:lnTo>
                    <a:pt x="3041" y="8529"/>
                  </a:lnTo>
                  <a:cubicBezTo>
                    <a:pt x="2794" y="8109"/>
                    <a:pt x="2966" y="7532"/>
                    <a:pt x="3396" y="7364"/>
                  </a:cubicBezTo>
                  <a:lnTo>
                    <a:pt x="5298" y="6667"/>
                  </a:lnTo>
                  <a:lnTo>
                    <a:pt x="5298" y="3075"/>
                  </a:lnTo>
                  <a:lnTo>
                    <a:pt x="6673" y="3075"/>
                  </a:lnTo>
                  <a:lnTo>
                    <a:pt x="6673" y="1538"/>
                  </a:lnTo>
                  <a:lnTo>
                    <a:pt x="9425" y="1538"/>
                  </a:lnTo>
                  <a:lnTo>
                    <a:pt x="9425" y="0"/>
                  </a:lnTo>
                  <a:lnTo>
                    <a:pt x="12176" y="0"/>
                  </a:lnTo>
                  <a:lnTo>
                    <a:pt x="12176" y="1538"/>
                  </a:lnTo>
                  <a:lnTo>
                    <a:pt x="14927" y="1538"/>
                  </a:lnTo>
                  <a:lnTo>
                    <a:pt x="14927" y="3075"/>
                  </a:lnTo>
                  <a:lnTo>
                    <a:pt x="16302" y="3075"/>
                  </a:lnTo>
                  <a:lnTo>
                    <a:pt x="16302" y="6667"/>
                  </a:lnTo>
                  <a:lnTo>
                    <a:pt x="18204" y="7364"/>
                  </a:lnTo>
                  <a:cubicBezTo>
                    <a:pt x="18634" y="7532"/>
                    <a:pt x="18806" y="8109"/>
                    <a:pt x="18559" y="8529"/>
                  </a:cubicBezTo>
                  <a:lnTo>
                    <a:pt x="16302" y="12302"/>
                  </a:lnTo>
                  <a:lnTo>
                    <a:pt x="16302" y="15822"/>
                  </a:lnTo>
                  <a:lnTo>
                    <a:pt x="16506" y="15605"/>
                  </a:lnTo>
                  <a:cubicBezTo>
                    <a:pt x="16775" y="15305"/>
                    <a:pt x="17205" y="15305"/>
                    <a:pt x="17473" y="15605"/>
                  </a:cubicBezTo>
                  <a:lnTo>
                    <a:pt x="18365" y="16590"/>
                  </a:lnTo>
                  <a:lnTo>
                    <a:pt x="19257" y="15605"/>
                  </a:lnTo>
                  <a:cubicBezTo>
                    <a:pt x="19526" y="15305"/>
                    <a:pt x="19956" y="15305"/>
                    <a:pt x="20224" y="15605"/>
                  </a:cubicBezTo>
                  <a:lnTo>
                    <a:pt x="21600" y="17143"/>
                  </a:lnTo>
                  <a:lnTo>
                    <a:pt x="20633" y="18224"/>
                  </a:lnTo>
                  <a:lnTo>
                    <a:pt x="19741" y="17227"/>
                  </a:lnTo>
                  <a:lnTo>
                    <a:pt x="18849" y="18224"/>
                  </a:lnTo>
                  <a:cubicBezTo>
                    <a:pt x="18720" y="18380"/>
                    <a:pt x="18537" y="18453"/>
                    <a:pt x="18365" y="18453"/>
                  </a:cubicBezTo>
                  <a:cubicBezTo>
                    <a:pt x="18193" y="18453"/>
                    <a:pt x="18011" y="18380"/>
                    <a:pt x="17882" y="18224"/>
                  </a:cubicBezTo>
                  <a:lnTo>
                    <a:pt x="16990" y="17227"/>
                  </a:lnTo>
                  <a:lnTo>
                    <a:pt x="16098" y="18224"/>
                  </a:lnTo>
                  <a:cubicBezTo>
                    <a:pt x="15829" y="18525"/>
                    <a:pt x="15399" y="18525"/>
                    <a:pt x="15131" y="18224"/>
                  </a:cubicBezTo>
                  <a:lnTo>
                    <a:pt x="14239" y="17227"/>
                  </a:lnTo>
                  <a:lnTo>
                    <a:pt x="13347" y="18224"/>
                  </a:lnTo>
                  <a:cubicBezTo>
                    <a:pt x="13078" y="18525"/>
                    <a:pt x="12648" y="18525"/>
                    <a:pt x="12380" y="18224"/>
                  </a:cubicBezTo>
                  <a:lnTo>
                    <a:pt x="11488" y="17227"/>
                  </a:lnTo>
                  <a:lnTo>
                    <a:pt x="10596" y="18224"/>
                  </a:lnTo>
                  <a:cubicBezTo>
                    <a:pt x="10327" y="18525"/>
                    <a:pt x="9897" y="18525"/>
                    <a:pt x="9629" y="18224"/>
                  </a:cubicBezTo>
                  <a:lnTo>
                    <a:pt x="8737" y="17227"/>
                  </a:lnTo>
                  <a:lnTo>
                    <a:pt x="7845" y="18224"/>
                  </a:lnTo>
                  <a:cubicBezTo>
                    <a:pt x="7576" y="18525"/>
                    <a:pt x="7146" y="18525"/>
                    <a:pt x="6878" y="18224"/>
                  </a:cubicBezTo>
                  <a:lnTo>
                    <a:pt x="5986" y="17227"/>
                  </a:lnTo>
                  <a:lnTo>
                    <a:pt x="5094" y="18224"/>
                  </a:lnTo>
                  <a:cubicBezTo>
                    <a:pt x="4825" y="18525"/>
                    <a:pt x="4395" y="18525"/>
                    <a:pt x="4127" y="18224"/>
                  </a:cubicBezTo>
                  <a:lnTo>
                    <a:pt x="3235" y="17227"/>
                  </a:lnTo>
                  <a:lnTo>
                    <a:pt x="2343" y="18224"/>
                  </a:lnTo>
                  <a:cubicBezTo>
                    <a:pt x="2074" y="18525"/>
                    <a:pt x="1644" y="18525"/>
                    <a:pt x="1376" y="1822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9544632" y="3310269"/>
            <a:ext cx="1282749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Phon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9544631" y="3658729"/>
            <a:ext cx="1471959" cy="55124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Owner</a:t>
            </a:r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12076257" y="6951663"/>
            <a:ext cx="1207532" cy="12485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7940894" y="6957701"/>
            <a:ext cx="1207532" cy="12485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949815" y="2651815"/>
            <a:ext cx="1207532" cy="12485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5832375" y="4774241"/>
            <a:ext cx="1207532" cy="12485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820002" y="6955387"/>
            <a:ext cx="1207532" cy="124854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42" name="Shape 335"/>
          <p:cNvSpPr/>
          <p:nvPr userDrawn="1"/>
        </p:nvSpPr>
        <p:spPr>
          <a:xfrm>
            <a:off x="13276759" y="7699322"/>
            <a:ext cx="178626" cy="5026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3" name="Shape 336"/>
          <p:cNvSpPr/>
          <p:nvPr userDrawn="1"/>
        </p:nvSpPr>
        <p:spPr>
          <a:xfrm>
            <a:off x="9147950" y="7699322"/>
            <a:ext cx="178626" cy="5026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4" name="Shape 337"/>
          <p:cNvSpPr/>
          <p:nvPr userDrawn="1"/>
        </p:nvSpPr>
        <p:spPr>
          <a:xfrm>
            <a:off x="5028301" y="7699322"/>
            <a:ext cx="178626" cy="5026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5" name="Shape 338"/>
          <p:cNvSpPr/>
          <p:nvPr userDrawn="1"/>
        </p:nvSpPr>
        <p:spPr>
          <a:xfrm>
            <a:off x="7038402" y="5520183"/>
            <a:ext cx="178626" cy="5026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 b="1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6" name="Shape 339"/>
          <p:cNvSpPr/>
          <p:nvPr userDrawn="1"/>
        </p:nvSpPr>
        <p:spPr>
          <a:xfrm>
            <a:off x="9147950" y="3390271"/>
            <a:ext cx="178626" cy="5051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0" name="Shape 354"/>
          <p:cNvSpPr/>
          <p:nvPr userDrawn="1"/>
        </p:nvSpPr>
        <p:spPr>
          <a:xfrm flipH="1" flipV="1">
            <a:off x="4853999" y="4359191"/>
            <a:ext cx="8638009" cy="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defTabSz="3422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8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1" name="Shape 355"/>
          <p:cNvSpPr/>
          <p:nvPr userDrawn="1"/>
        </p:nvSpPr>
        <p:spPr>
          <a:xfrm flipH="1" flipV="1">
            <a:off x="2914968" y="6514142"/>
            <a:ext cx="12516075" cy="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defTabSz="3422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8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1" name="Content Placeholder 20"/>
          <p:cNvSpPr>
            <a:spLocks noGrp="1"/>
          </p:cNvSpPr>
          <p:nvPr>
            <p:ph sz="quarter" idx="44" hasCustomPrompt="1"/>
          </p:nvPr>
        </p:nvSpPr>
        <p:spPr>
          <a:xfrm>
            <a:off x="7437183" y="5436950"/>
            <a:ext cx="1282749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Phon</a:t>
            </a:r>
            <a:endParaRPr lang="en-GB" dirty="0"/>
          </a:p>
        </p:txBody>
      </p:sp>
      <p:sp>
        <p:nvSpPr>
          <p:cNvPr id="72" name="Text Placeholder 17"/>
          <p:cNvSpPr>
            <a:spLocks noGrp="1"/>
          </p:cNvSpPr>
          <p:nvPr>
            <p:ph type="body" sz="quarter" idx="45" hasCustomPrompt="1"/>
          </p:nvPr>
        </p:nvSpPr>
        <p:spPr>
          <a:xfrm>
            <a:off x="7437182" y="5785410"/>
            <a:ext cx="1471959" cy="55124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Owner</a:t>
            </a:r>
          </a:p>
        </p:txBody>
      </p:sp>
      <p:sp>
        <p:nvSpPr>
          <p:cNvPr id="73" name="Content Placeholder 20"/>
          <p:cNvSpPr>
            <a:spLocks noGrp="1"/>
          </p:cNvSpPr>
          <p:nvPr>
            <p:ph sz="quarter" idx="46" hasCustomPrompt="1"/>
          </p:nvPr>
        </p:nvSpPr>
        <p:spPr>
          <a:xfrm>
            <a:off x="5471902" y="7602160"/>
            <a:ext cx="1282749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Phon</a:t>
            </a:r>
            <a:endParaRPr lang="en-GB" dirty="0"/>
          </a:p>
        </p:txBody>
      </p:sp>
      <p:sp>
        <p:nvSpPr>
          <p:cNvPr id="74" name="Text Placeholder 17"/>
          <p:cNvSpPr>
            <a:spLocks noGrp="1"/>
          </p:cNvSpPr>
          <p:nvPr>
            <p:ph type="body" sz="quarter" idx="47" hasCustomPrompt="1"/>
          </p:nvPr>
        </p:nvSpPr>
        <p:spPr>
          <a:xfrm>
            <a:off x="5471901" y="7950620"/>
            <a:ext cx="1471959" cy="55124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Owner</a:t>
            </a:r>
          </a:p>
        </p:txBody>
      </p:sp>
      <p:sp>
        <p:nvSpPr>
          <p:cNvPr id="75" name="Content Placeholder 20"/>
          <p:cNvSpPr>
            <a:spLocks noGrp="1"/>
          </p:cNvSpPr>
          <p:nvPr>
            <p:ph sz="quarter" idx="48" hasCustomPrompt="1"/>
          </p:nvPr>
        </p:nvSpPr>
        <p:spPr>
          <a:xfrm>
            <a:off x="9569176" y="7617928"/>
            <a:ext cx="1282749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Phon</a:t>
            </a:r>
            <a:endParaRPr lang="en-GB" dirty="0"/>
          </a:p>
        </p:txBody>
      </p:sp>
      <p:sp>
        <p:nvSpPr>
          <p:cNvPr id="76" name="Text Placeholder 17"/>
          <p:cNvSpPr>
            <a:spLocks noGrp="1"/>
          </p:cNvSpPr>
          <p:nvPr>
            <p:ph type="body" sz="quarter" idx="49" hasCustomPrompt="1"/>
          </p:nvPr>
        </p:nvSpPr>
        <p:spPr>
          <a:xfrm>
            <a:off x="9569175" y="7966389"/>
            <a:ext cx="1471959" cy="55124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Owner</a:t>
            </a:r>
          </a:p>
        </p:txBody>
      </p:sp>
      <p:sp>
        <p:nvSpPr>
          <p:cNvPr id="77" name="Content Placeholder 20"/>
          <p:cNvSpPr>
            <a:spLocks noGrp="1"/>
          </p:cNvSpPr>
          <p:nvPr>
            <p:ph sz="quarter" idx="50" hasCustomPrompt="1"/>
          </p:nvPr>
        </p:nvSpPr>
        <p:spPr>
          <a:xfrm>
            <a:off x="13727370" y="7617928"/>
            <a:ext cx="1282749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Phon</a:t>
            </a:r>
            <a:endParaRPr lang="en-GB" dirty="0"/>
          </a:p>
        </p:txBody>
      </p:sp>
      <p:sp>
        <p:nvSpPr>
          <p:cNvPr id="78" name="Text Placeholder 17"/>
          <p:cNvSpPr>
            <a:spLocks noGrp="1"/>
          </p:cNvSpPr>
          <p:nvPr>
            <p:ph type="body" sz="quarter" idx="51" hasCustomPrompt="1"/>
          </p:nvPr>
        </p:nvSpPr>
        <p:spPr>
          <a:xfrm>
            <a:off x="13727369" y="7966389"/>
            <a:ext cx="1471959" cy="55124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Owner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/>
      <p:bldP spid="69" grpId="0"/>
      <p:bldP spid="68" grpId="0"/>
      <p:bldP spid="67" grpId="0"/>
      <p:bldP spid="58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animBg="1"/>
      <p:bldP spid="45" grpId="0" animBg="1"/>
      <p:bldP spid="46" grpId="0" animBg="1"/>
      <p:bldP spid="60" grpId="0" animBg="1"/>
      <p:bldP spid="61" grpId="0" animBg="1"/>
      <p:bldP spid="7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-1" y="-3"/>
            <a:ext cx="10412633" cy="1029017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/>
          </p:nvPr>
        </p:nvSpPr>
        <p:spPr>
          <a:xfrm>
            <a:off x="11332783" y="2288116"/>
            <a:ext cx="3809553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332784" y="2834609"/>
            <a:ext cx="4690716" cy="20818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11893445" y="5944418"/>
            <a:ext cx="3247090" cy="383304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11893445" y="6508203"/>
            <a:ext cx="3247090" cy="383304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11893445" y="7074278"/>
            <a:ext cx="3247090" cy="383304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8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11893445" y="7654314"/>
            <a:ext cx="3247090" cy="383304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9" name="Content Placeholder 20"/>
          <p:cNvSpPr>
            <a:spLocks noGrp="1"/>
          </p:cNvSpPr>
          <p:nvPr>
            <p:ph sz="quarter" idx="27"/>
          </p:nvPr>
        </p:nvSpPr>
        <p:spPr>
          <a:xfrm>
            <a:off x="11332785" y="5433455"/>
            <a:ext cx="2844186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" y="1963232"/>
            <a:ext cx="10321529" cy="6129018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2781268" y="5875348"/>
            <a:ext cx="2515692" cy="85942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8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+012-3456789</a:t>
            </a:r>
          </a:p>
          <a:p>
            <a:pPr lvl="0"/>
            <a:r>
              <a:rPr lang="en-US" dirty="0"/>
              <a:t>+0987-654321-23456</a:t>
            </a:r>
          </a:p>
        </p:txBody>
      </p:sp>
      <p:grpSp>
        <p:nvGrpSpPr>
          <p:cNvPr id="16" name="Group 4288"/>
          <p:cNvGrpSpPr/>
          <p:nvPr userDrawn="1"/>
        </p:nvGrpSpPr>
        <p:grpSpPr>
          <a:xfrm>
            <a:off x="11342545" y="5828662"/>
            <a:ext cx="952666" cy="952795"/>
            <a:chOff x="0" y="0"/>
            <a:chExt cx="1270000" cy="1270000"/>
          </a:xfrm>
        </p:grpSpPr>
        <p:sp>
          <p:nvSpPr>
            <p:cNvPr id="17" name="Shape 4286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8" name="Shape 4287"/>
            <p:cNvSpPr/>
            <p:nvPr/>
          </p:nvSpPr>
          <p:spPr>
            <a:xfrm>
              <a:off x="432967" y="432965"/>
              <a:ext cx="404065" cy="40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4" h="19315" extrusionOk="0">
                  <a:moveTo>
                    <a:pt x="11140" y="11141"/>
                  </a:moveTo>
                  <a:cubicBezTo>
                    <a:pt x="9229" y="13052"/>
                    <a:pt x="7015" y="14879"/>
                    <a:pt x="6140" y="14004"/>
                  </a:cubicBezTo>
                  <a:cubicBezTo>
                    <a:pt x="4888" y="12751"/>
                    <a:pt x="4115" y="11660"/>
                    <a:pt x="1355" y="13880"/>
                  </a:cubicBezTo>
                  <a:cubicBezTo>
                    <a:pt x="-1407" y="16100"/>
                    <a:pt x="714" y="17579"/>
                    <a:pt x="1927" y="18793"/>
                  </a:cubicBezTo>
                  <a:cubicBezTo>
                    <a:pt x="3327" y="20193"/>
                    <a:pt x="8547" y="18867"/>
                    <a:pt x="13707" y="13708"/>
                  </a:cubicBezTo>
                  <a:cubicBezTo>
                    <a:pt x="18866" y="8548"/>
                    <a:pt x="20193" y="3327"/>
                    <a:pt x="18792" y="1927"/>
                  </a:cubicBezTo>
                  <a:cubicBezTo>
                    <a:pt x="17578" y="713"/>
                    <a:pt x="16098" y="-1407"/>
                    <a:pt x="13880" y="1355"/>
                  </a:cubicBezTo>
                  <a:cubicBezTo>
                    <a:pt x="11661" y="4115"/>
                    <a:pt x="12751" y="4888"/>
                    <a:pt x="14004" y="6141"/>
                  </a:cubicBezTo>
                  <a:cubicBezTo>
                    <a:pt x="14879" y="7015"/>
                    <a:pt x="13052" y="9228"/>
                    <a:pt x="11140" y="1114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19" name="Group 4291"/>
          <p:cNvGrpSpPr/>
          <p:nvPr userDrawn="1"/>
        </p:nvGrpSpPr>
        <p:grpSpPr>
          <a:xfrm>
            <a:off x="11342545" y="7256010"/>
            <a:ext cx="952666" cy="952795"/>
            <a:chOff x="0" y="0"/>
            <a:chExt cx="1270000" cy="1270000"/>
          </a:xfrm>
        </p:grpSpPr>
        <p:sp>
          <p:nvSpPr>
            <p:cNvPr id="20" name="Shape 4289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21" name="Shape 4290"/>
            <p:cNvSpPr/>
            <p:nvPr/>
          </p:nvSpPr>
          <p:spPr>
            <a:xfrm>
              <a:off x="399485" y="483228"/>
              <a:ext cx="471030" cy="303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600" extrusionOk="0">
                  <a:moveTo>
                    <a:pt x="20331" y="5746"/>
                  </a:moveTo>
                  <a:cubicBezTo>
                    <a:pt x="19692" y="6285"/>
                    <a:pt x="11827" y="12917"/>
                    <a:pt x="11435" y="13248"/>
                  </a:cubicBezTo>
                  <a:cubicBezTo>
                    <a:pt x="11043" y="13577"/>
                    <a:pt x="10769" y="13620"/>
                    <a:pt x="10390" y="13620"/>
                  </a:cubicBezTo>
                  <a:cubicBezTo>
                    <a:pt x="10011" y="13620"/>
                    <a:pt x="9735" y="13577"/>
                    <a:pt x="9343" y="13248"/>
                  </a:cubicBezTo>
                  <a:cubicBezTo>
                    <a:pt x="8951" y="12917"/>
                    <a:pt x="1088" y="6285"/>
                    <a:pt x="448" y="5746"/>
                  </a:cubicBezTo>
                  <a:cubicBezTo>
                    <a:pt x="-3" y="5367"/>
                    <a:pt x="0" y="5811"/>
                    <a:pt x="0" y="6155"/>
                  </a:cubicBezTo>
                  <a:cubicBezTo>
                    <a:pt x="0" y="6498"/>
                    <a:pt x="0" y="19814"/>
                    <a:pt x="0" y="19814"/>
                  </a:cubicBezTo>
                  <a:cubicBezTo>
                    <a:pt x="0" y="20594"/>
                    <a:pt x="645" y="21600"/>
                    <a:pt x="1145" y="21600"/>
                  </a:cubicBezTo>
                  <a:lnTo>
                    <a:pt x="19633" y="21600"/>
                  </a:lnTo>
                  <a:cubicBezTo>
                    <a:pt x="20134" y="21600"/>
                    <a:pt x="20779" y="20594"/>
                    <a:pt x="20779" y="19814"/>
                  </a:cubicBezTo>
                  <a:cubicBezTo>
                    <a:pt x="20779" y="19814"/>
                    <a:pt x="20779" y="6498"/>
                    <a:pt x="20779" y="6155"/>
                  </a:cubicBezTo>
                  <a:cubicBezTo>
                    <a:pt x="20779" y="5811"/>
                    <a:pt x="20783" y="5367"/>
                    <a:pt x="20331" y="5746"/>
                  </a:cubicBezTo>
                  <a:close/>
                  <a:moveTo>
                    <a:pt x="687" y="2021"/>
                  </a:moveTo>
                  <a:cubicBezTo>
                    <a:pt x="1250" y="2510"/>
                    <a:pt x="9053" y="9271"/>
                    <a:pt x="9343" y="9524"/>
                  </a:cubicBezTo>
                  <a:cubicBezTo>
                    <a:pt x="9634" y="9775"/>
                    <a:pt x="10011" y="9897"/>
                    <a:pt x="10390" y="9897"/>
                  </a:cubicBezTo>
                  <a:cubicBezTo>
                    <a:pt x="10769" y="9897"/>
                    <a:pt x="11145" y="9775"/>
                    <a:pt x="11435" y="9524"/>
                  </a:cubicBezTo>
                  <a:cubicBezTo>
                    <a:pt x="11726" y="9271"/>
                    <a:pt x="19529" y="2510"/>
                    <a:pt x="20093" y="2021"/>
                  </a:cubicBezTo>
                  <a:cubicBezTo>
                    <a:pt x="20656" y="1534"/>
                    <a:pt x="21190" y="0"/>
                    <a:pt x="20154" y="0"/>
                  </a:cubicBezTo>
                  <a:lnTo>
                    <a:pt x="624" y="0"/>
                  </a:lnTo>
                  <a:cubicBezTo>
                    <a:pt x="-410" y="0"/>
                    <a:pt x="122" y="1534"/>
                    <a:pt x="687" y="202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22" name="Group 4294"/>
          <p:cNvGrpSpPr/>
          <p:nvPr userDrawn="1"/>
        </p:nvGrpSpPr>
        <p:grpSpPr>
          <a:xfrm>
            <a:off x="11342545" y="4401315"/>
            <a:ext cx="952666" cy="952795"/>
            <a:chOff x="0" y="0"/>
            <a:chExt cx="1270000" cy="1270000"/>
          </a:xfrm>
        </p:grpSpPr>
        <p:sp>
          <p:nvSpPr>
            <p:cNvPr id="23" name="Shape 4292"/>
            <p:cNvSpPr/>
            <p:nvPr/>
          </p:nvSpPr>
          <p:spPr>
            <a:xfrm>
              <a:off x="0" y="0"/>
              <a:ext cx="1270000" cy="127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24" name="Shape 4293"/>
            <p:cNvSpPr/>
            <p:nvPr/>
          </p:nvSpPr>
          <p:spPr>
            <a:xfrm>
              <a:off x="409128" y="432965"/>
              <a:ext cx="451744" cy="40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26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2781268" y="4459076"/>
            <a:ext cx="4230936" cy="85942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8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Jln</a:t>
            </a:r>
            <a:r>
              <a:rPr lang="en-US" dirty="0"/>
              <a:t>. </a:t>
            </a:r>
            <a:r>
              <a:rPr lang="en-US" dirty="0" err="1"/>
              <a:t>Galak</a:t>
            </a:r>
            <a:r>
              <a:rPr lang="en-US" dirty="0"/>
              <a:t> </a:t>
            </a:r>
            <a:r>
              <a:rPr lang="en-US" dirty="0" err="1"/>
              <a:t>galak</a:t>
            </a:r>
            <a:r>
              <a:rPr lang="en-US" dirty="0"/>
              <a:t> </a:t>
            </a:r>
            <a:r>
              <a:rPr lang="en-US" dirty="0" err="1"/>
              <a:t>lon</a:t>
            </a:r>
            <a:endParaRPr lang="en-US" dirty="0"/>
          </a:p>
          <a:p>
            <a:pPr lvl="0"/>
            <a:r>
              <a:rPr lang="en-US" dirty="0" err="1"/>
              <a:t>Lr</a:t>
            </a:r>
            <a:r>
              <a:rPr lang="en-US" dirty="0"/>
              <a:t>. </a:t>
            </a:r>
            <a:r>
              <a:rPr lang="en-US" dirty="0" err="1"/>
              <a:t>Meuapam</a:t>
            </a:r>
            <a:r>
              <a:rPr lang="en-US" dirty="0"/>
              <a:t>, </a:t>
            </a:r>
            <a:r>
              <a:rPr lang="en-US" dirty="0" err="1"/>
              <a:t>Donya</a:t>
            </a:r>
            <a:r>
              <a:rPr lang="en-US" dirty="0"/>
              <a:t> </a:t>
            </a:r>
            <a:r>
              <a:rPr lang="en-US" dirty="0" err="1"/>
              <a:t>nyoe</a:t>
            </a:r>
            <a:r>
              <a:rPr lang="en-US" dirty="0"/>
              <a:t>, </a:t>
            </a:r>
            <a:r>
              <a:rPr lang="en-US" dirty="0" err="1"/>
              <a:t>Mabok</a:t>
            </a:r>
            <a:r>
              <a:rPr lang="en-US" dirty="0"/>
              <a:t> </a:t>
            </a:r>
            <a:r>
              <a:rPr lang="en-US" dirty="0" err="1"/>
              <a:t>mandum</a:t>
            </a:r>
            <a:endParaRPr lang="en-US" dirty="0"/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12781269" y="7285158"/>
            <a:ext cx="2944741" cy="859422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ts val="18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suratke@yahoomail.com</a:t>
            </a:r>
          </a:p>
          <a:p>
            <a:pPr lvl="0"/>
            <a:r>
              <a:rPr lang="en-US" dirty="0"/>
              <a:t>testesmantong@gmail.com</a:t>
            </a:r>
          </a:p>
        </p:txBody>
      </p:sp>
      <p:sp>
        <p:nvSpPr>
          <p:cNvPr id="36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11357920" y="1600694"/>
            <a:ext cx="4116586" cy="1218847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405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Get in Touch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>
        <p:tmplLst>
          <p:tmpl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1637064" y="5321289"/>
            <a:ext cx="4816406" cy="260684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1637064" y="2616327"/>
            <a:ext cx="4816406" cy="260684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6736078" y="5321289"/>
            <a:ext cx="4816406" cy="260684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736078" y="2616327"/>
            <a:ext cx="4816406" cy="260684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839173" y="5321289"/>
            <a:ext cx="4816406" cy="260684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839173" y="2616327"/>
            <a:ext cx="4816406" cy="260684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7410689" y="1976097"/>
            <a:ext cx="2535346" cy="411753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Shape 575"/>
          <p:cNvSpPr/>
          <p:nvPr userDrawn="1"/>
        </p:nvSpPr>
        <p:spPr>
          <a:xfrm>
            <a:off x="1848801" y="2142961"/>
            <a:ext cx="348315" cy="16706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5" name="Shape 576"/>
          <p:cNvSpPr/>
          <p:nvPr userDrawn="1"/>
        </p:nvSpPr>
        <p:spPr>
          <a:xfrm>
            <a:off x="6738846" y="2142961"/>
            <a:ext cx="348315" cy="16706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6" name="Shape 577"/>
          <p:cNvSpPr/>
          <p:nvPr userDrawn="1"/>
        </p:nvSpPr>
        <p:spPr>
          <a:xfrm>
            <a:off x="11647490" y="2142961"/>
            <a:ext cx="348315" cy="16706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7" name="Shape 578"/>
          <p:cNvSpPr/>
          <p:nvPr userDrawn="1"/>
        </p:nvSpPr>
        <p:spPr>
          <a:xfrm>
            <a:off x="1848801" y="8189412"/>
            <a:ext cx="348315" cy="2021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8" name="Shape 579"/>
          <p:cNvSpPr/>
          <p:nvPr userDrawn="1"/>
        </p:nvSpPr>
        <p:spPr>
          <a:xfrm>
            <a:off x="6738846" y="8189412"/>
            <a:ext cx="348315" cy="2021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9" name="Shape 580"/>
          <p:cNvSpPr/>
          <p:nvPr userDrawn="1"/>
        </p:nvSpPr>
        <p:spPr>
          <a:xfrm>
            <a:off x="11647490" y="8189412"/>
            <a:ext cx="348315" cy="2021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513309" y="1976097"/>
            <a:ext cx="2535346" cy="411753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7410689" y="8071411"/>
            <a:ext cx="2535346" cy="411753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2513309" y="8071411"/>
            <a:ext cx="2535346" cy="411753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12288724" y="1976097"/>
            <a:ext cx="2535346" cy="411753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12288724" y="8071411"/>
            <a:ext cx="2535346" cy="411753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3" grpId="0"/>
      <p:bldP spid="34" grpId="0"/>
      <p:bldP spid="32" grpId="0"/>
      <p:bldP spid="3" grpId="0"/>
      <p:bldP spid="16" grpId="0"/>
      <p:bldP spid="1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800"/>
          <p:cNvSpPr/>
          <p:nvPr userDrawn="1"/>
        </p:nvSpPr>
        <p:spPr>
          <a:xfrm>
            <a:off x="14661234" y="4606964"/>
            <a:ext cx="3490408" cy="207626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1" name="Shape 801"/>
          <p:cNvSpPr/>
          <p:nvPr userDrawn="1"/>
        </p:nvSpPr>
        <p:spPr>
          <a:xfrm>
            <a:off x="11029271" y="4606964"/>
            <a:ext cx="3490408" cy="207626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9" name="Shape 799"/>
          <p:cNvSpPr/>
          <p:nvPr userDrawn="1"/>
        </p:nvSpPr>
        <p:spPr>
          <a:xfrm>
            <a:off x="7400384" y="4606964"/>
            <a:ext cx="3490408" cy="207626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8" name="Shape 798"/>
          <p:cNvSpPr/>
          <p:nvPr userDrawn="1"/>
        </p:nvSpPr>
        <p:spPr>
          <a:xfrm>
            <a:off x="3767849" y="4606964"/>
            <a:ext cx="3490408" cy="207626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7" name="Shape 797"/>
          <p:cNvSpPr/>
          <p:nvPr userDrawn="1"/>
        </p:nvSpPr>
        <p:spPr>
          <a:xfrm>
            <a:off x="138919" y="4606964"/>
            <a:ext cx="3490408" cy="207626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1" name="Shape 790"/>
          <p:cNvSpPr/>
          <p:nvPr userDrawn="1"/>
        </p:nvSpPr>
        <p:spPr>
          <a:xfrm>
            <a:off x="14661234" y="2385340"/>
            <a:ext cx="3490408" cy="20762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1" name="Shape 791"/>
          <p:cNvSpPr/>
          <p:nvPr userDrawn="1"/>
        </p:nvSpPr>
        <p:spPr>
          <a:xfrm>
            <a:off x="11029271" y="2385340"/>
            <a:ext cx="3490408" cy="20762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3" name="Shape 789"/>
          <p:cNvSpPr/>
          <p:nvPr userDrawn="1"/>
        </p:nvSpPr>
        <p:spPr>
          <a:xfrm>
            <a:off x="7400384" y="2385340"/>
            <a:ext cx="3490408" cy="20762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2" name="Shape 788"/>
          <p:cNvSpPr/>
          <p:nvPr userDrawn="1"/>
        </p:nvSpPr>
        <p:spPr>
          <a:xfrm>
            <a:off x="3767849" y="2385340"/>
            <a:ext cx="3490408" cy="20762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1" name="Shape 787"/>
          <p:cNvSpPr/>
          <p:nvPr userDrawn="1"/>
        </p:nvSpPr>
        <p:spPr>
          <a:xfrm>
            <a:off x="138919" y="2385340"/>
            <a:ext cx="3490408" cy="20762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5" name="Shape 805"/>
          <p:cNvSpPr/>
          <p:nvPr userDrawn="1"/>
        </p:nvSpPr>
        <p:spPr>
          <a:xfrm>
            <a:off x="14661234" y="163717"/>
            <a:ext cx="3490408" cy="20762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6" name="Shape 806"/>
          <p:cNvSpPr/>
          <p:nvPr userDrawn="1"/>
        </p:nvSpPr>
        <p:spPr>
          <a:xfrm>
            <a:off x="11029271" y="163717"/>
            <a:ext cx="3490408" cy="20762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4" name="Shape 804"/>
          <p:cNvSpPr/>
          <p:nvPr userDrawn="1"/>
        </p:nvSpPr>
        <p:spPr>
          <a:xfrm>
            <a:off x="7400384" y="163717"/>
            <a:ext cx="3490408" cy="20762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3" name="Shape 803"/>
          <p:cNvSpPr/>
          <p:nvPr userDrawn="1"/>
        </p:nvSpPr>
        <p:spPr>
          <a:xfrm>
            <a:off x="3767849" y="163717"/>
            <a:ext cx="3490408" cy="20762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2" name="Shape 802"/>
          <p:cNvSpPr/>
          <p:nvPr userDrawn="1"/>
        </p:nvSpPr>
        <p:spPr>
          <a:xfrm>
            <a:off x="138919" y="163717"/>
            <a:ext cx="3490408" cy="207626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11029845" y="166139"/>
            <a:ext cx="3489257" cy="207154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7400384" y="166138"/>
            <a:ext cx="3490408" cy="207154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40150" y="163718"/>
            <a:ext cx="3488027" cy="207396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769038" y="166138"/>
            <a:ext cx="3488027" cy="207154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14661849" y="163719"/>
            <a:ext cx="3489176" cy="207396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139533" y="2382921"/>
            <a:ext cx="3488027" cy="207396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3769038" y="2385341"/>
            <a:ext cx="3488027" cy="207154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7400383" y="2385341"/>
            <a:ext cx="3490408" cy="207154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11029845" y="2385342"/>
            <a:ext cx="3489257" cy="207154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6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4661849" y="2382922"/>
            <a:ext cx="3489176" cy="207396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769038" y="4606961"/>
            <a:ext cx="3488027" cy="207154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7397923" y="4606961"/>
            <a:ext cx="3490408" cy="207154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11029845" y="4606962"/>
            <a:ext cx="3489257" cy="207154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14661849" y="4604542"/>
            <a:ext cx="3489176" cy="207396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139533" y="4611681"/>
            <a:ext cx="3488027" cy="207154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7428174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49" grpId="0" animBg="1"/>
      <p:bldP spid="48" grpId="0" animBg="1"/>
      <p:bldP spid="47" grpId="0" animBg="1"/>
      <p:bldP spid="31" grpId="0" animBg="1"/>
      <p:bldP spid="41" grpId="0" animBg="1"/>
      <p:bldP spid="23" grpId="0" animBg="1"/>
      <p:bldP spid="22" grpId="0" animBg="1"/>
      <p:bldP spid="21" grpId="0" animBg="1"/>
      <p:bldP spid="55" grpId="0" animBg="1"/>
      <p:bldP spid="56" grpId="0" animBg="1"/>
      <p:bldP spid="54" grpId="0" animBg="1"/>
      <p:bldP spid="53" grpId="0" animBg="1"/>
      <p:bldP spid="52" grpId="0" animBg="1"/>
      <p:bldP spid="70" grpId="0"/>
      <p:bldP spid="69" grpId="0"/>
      <p:bldP spid="36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1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261157"/>
            <a:ext cx="13605222" cy="1029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235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48" name="Shape 772"/>
          <p:cNvSpPr/>
          <p:nvPr userDrawn="1"/>
        </p:nvSpPr>
        <p:spPr>
          <a:xfrm>
            <a:off x="13410582" y="7116249"/>
            <a:ext cx="4016230" cy="2389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7" name="Shape 771"/>
          <p:cNvSpPr/>
          <p:nvPr userDrawn="1"/>
        </p:nvSpPr>
        <p:spPr>
          <a:xfrm>
            <a:off x="9234303" y="7116249"/>
            <a:ext cx="4016230" cy="2389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6" name="Shape 770"/>
          <p:cNvSpPr/>
          <p:nvPr userDrawn="1"/>
        </p:nvSpPr>
        <p:spPr>
          <a:xfrm>
            <a:off x="5053521" y="7116249"/>
            <a:ext cx="4016229" cy="2389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5" name="Shape 769"/>
          <p:cNvSpPr/>
          <p:nvPr userDrawn="1"/>
        </p:nvSpPr>
        <p:spPr>
          <a:xfrm>
            <a:off x="877242" y="7116249"/>
            <a:ext cx="4016229" cy="2389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4" name="Shape 768"/>
          <p:cNvSpPr/>
          <p:nvPr userDrawn="1"/>
        </p:nvSpPr>
        <p:spPr>
          <a:xfrm>
            <a:off x="13410582" y="4565516"/>
            <a:ext cx="4016230" cy="2389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3" name="Shape 767"/>
          <p:cNvSpPr/>
          <p:nvPr userDrawn="1"/>
        </p:nvSpPr>
        <p:spPr>
          <a:xfrm>
            <a:off x="9234303" y="4565516"/>
            <a:ext cx="4016230" cy="2389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2" name="Shape 766"/>
          <p:cNvSpPr/>
          <p:nvPr userDrawn="1"/>
        </p:nvSpPr>
        <p:spPr>
          <a:xfrm>
            <a:off x="5053521" y="4565516"/>
            <a:ext cx="4016229" cy="2389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1" name="Shape 765"/>
          <p:cNvSpPr/>
          <p:nvPr userDrawn="1"/>
        </p:nvSpPr>
        <p:spPr>
          <a:xfrm>
            <a:off x="877242" y="4565516"/>
            <a:ext cx="4016229" cy="2389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1" name="Shape 764"/>
          <p:cNvSpPr/>
          <p:nvPr userDrawn="1"/>
        </p:nvSpPr>
        <p:spPr>
          <a:xfrm>
            <a:off x="13410581" y="2010602"/>
            <a:ext cx="4016229" cy="2389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3" name="Shape 763"/>
          <p:cNvSpPr/>
          <p:nvPr userDrawn="1"/>
        </p:nvSpPr>
        <p:spPr>
          <a:xfrm>
            <a:off x="9234303" y="2010602"/>
            <a:ext cx="4016230" cy="2389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2" name="Shape 762"/>
          <p:cNvSpPr/>
          <p:nvPr userDrawn="1"/>
        </p:nvSpPr>
        <p:spPr>
          <a:xfrm>
            <a:off x="5053521" y="2010602"/>
            <a:ext cx="4016229" cy="2389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1" name="Shape 761"/>
          <p:cNvSpPr/>
          <p:nvPr userDrawn="1"/>
        </p:nvSpPr>
        <p:spPr>
          <a:xfrm>
            <a:off x="877242" y="2010602"/>
            <a:ext cx="4016229" cy="238904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13411952" y="7118963"/>
            <a:ext cx="4013490" cy="238361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9235672" y="7118963"/>
            <a:ext cx="4013489" cy="238361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78613" y="2011995"/>
            <a:ext cx="4013490" cy="23862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054936" y="2011924"/>
            <a:ext cx="4013399" cy="238640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054892" y="4568230"/>
            <a:ext cx="4013490" cy="238361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78612" y="4568230"/>
            <a:ext cx="4013489" cy="238361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054892" y="7118963"/>
            <a:ext cx="4013490" cy="238361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78612" y="7118963"/>
            <a:ext cx="4013489" cy="238361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235673" y="2011995"/>
            <a:ext cx="4013490" cy="238626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3411996" y="2011924"/>
            <a:ext cx="4013399" cy="2386402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3411952" y="4568230"/>
            <a:ext cx="4013490" cy="238361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9235672" y="4568230"/>
            <a:ext cx="4013489" cy="238361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31" grpId="0" animBg="1"/>
      <p:bldP spid="23" grpId="0" animBg="1"/>
      <p:bldP spid="22" grpId="0" animBg="1"/>
      <p:bldP spid="21" grpId="0" animBg="1"/>
      <p:bldP spid="70" grpId="0"/>
      <p:bldP spid="71" grpId="0"/>
      <p:bldP spid="3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1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518" y="2739283"/>
            <a:ext cx="7773749" cy="65290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9908" y="2739283"/>
            <a:ext cx="7773749" cy="652902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9246216" y="2854957"/>
            <a:ext cx="4010000" cy="238361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9246214" y="5375265"/>
            <a:ext cx="4010001" cy="238361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054940" y="5375265"/>
            <a:ext cx="4003957" cy="2383616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050175" y="2854957"/>
            <a:ext cx="4013490" cy="2383617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2055910" y="3851661"/>
            <a:ext cx="2286992" cy="1257688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temp</a:t>
            </a:r>
          </a:p>
          <a:p>
            <a:pPr lvl="0"/>
            <a:endParaRPr lang="en-US" dirty="0"/>
          </a:p>
        </p:txBody>
      </p:sp>
      <p:sp>
        <p:nvSpPr>
          <p:cNvPr id="21" name="Shape 717"/>
          <p:cNvSpPr/>
          <p:nvPr userDrawn="1"/>
        </p:nvSpPr>
        <p:spPr>
          <a:xfrm>
            <a:off x="13256215" y="5964514"/>
            <a:ext cx="250213" cy="12665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1" name="Shape 723"/>
          <p:cNvSpPr/>
          <p:nvPr userDrawn="1"/>
        </p:nvSpPr>
        <p:spPr>
          <a:xfrm>
            <a:off x="4809494" y="3413400"/>
            <a:ext cx="250213" cy="12665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2" name="Shape 724"/>
          <p:cNvSpPr/>
          <p:nvPr userDrawn="1"/>
        </p:nvSpPr>
        <p:spPr>
          <a:xfrm>
            <a:off x="13256215" y="3413400"/>
            <a:ext cx="250213" cy="12665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3" name="Shape 735"/>
          <p:cNvSpPr/>
          <p:nvPr userDrawn="1"/>
        </p:nvSpPr>
        <p:spPr>
          <a:xfrm>
            <a:off x="4809494" y="5964514"/>
            <a:ext cx="250213" cy="12665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0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2497684" y="3391727"/>
            <a:ext cx="1845219" cy="343006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Product 1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2055910" y="6402776"/>
            <a:ext cx="2286992" cy="1257688"/>
          </a:xfr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temp</a:t>
            </a:r>
          </a:p>
          <a:p>
            <a:pPr lvl="0"/>
            <a:endParaRPr lang="en-US" dirty="0"/>
          </a:p>
        </p:txBody>
      </p:sp>
      <p:sp>
        <p:nvSpPr>
          <p:cNvPr id="62" name="Content Placeholder 20"/>
          <p:cNvSpPr>
            <a:spLocks noGrp="1"/>
          </p:cNvSpPr>
          <p:nvPr>
            <p:ph sz="quarter" idx="35" hasCustomPrompt="1"/>
          </p:nvPr>
        </p:nvSpPr>
        <p:spPr>
          <a:xfrm>
            <a:off x="2497684" y="5942842"/>
            <a:ext cx="1845219" cy="343006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Product 1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36" hasCustomPrompt="1"/>
          </p:nvPr>
        </p:nvSpPr>
        <p:spPr>
          <a:xfrm>
            <a:off x="13948271" y="3851661"/>
            <a:ext cx="2286992" cy="1257688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temp</a:t>
            </a:r>
          </a:p>
          <a:p>
            <a:pPr lvl="0"/>
            <a:endParaRPr lang="en-US" dirty="0"/>
          </a:p>
        </p:txBody>
      </p:sp>
      <p:sp>
        <p:nvSpPr>
          <p:cNvPr id="64" name="Content Placeholder 20"/>
          <p:cNvSpPr>
            <a:spLocks noGrp="1"/>
          </p:cNvSpPr>
          <p:nvPr>
            <p:ph sz="quarter" idx="37" hasCustomPrompt="1"/>
          </p:nvPr>
        </p:nvSpPr>
        <p:spPr>
          <a:xfrm>
            <a:off x="13948271" y="3391727"/>
            <a:ext cx="1845219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Product 1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38" hasCustomPrompt="1"/>
          </p:nvPr>
        </p:nvSpPr>
        <p:spPr>
          <a:xfrm>
            <a:off x="13948271" y="6402776"/>
            <a:ext cx="2286992" cy="1257688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temp</a:t>
            </a:r>
          </a:p>
          <a:p>
            <a:pPr lvl="0"/>
            <a:endParaRPr lang="en-US" dirty="0"/>
          </a:p>
        </p:txBody>
      </p:sp>
      <p:sp>
        <p:nvSpPr>
          <p:cNvPr id="66" name="Content Placeholder 20"/>
          <p:cNvSpPr>
            <a:spLocks noGrp="1"/>
          </p:cNvSpPr>
          <p:nvPr>
            <p:ph sz="quarter" idx="39" hasCustomPrompt="1"/>
          </p:nvPr>
        </p:nvSpPr>
        <p:spPr>
          <a:xfrm>
            <a:off x="13948271" y="5942842"/>
            <a:ext cx="1845219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Product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8" grpId="0"/>
      <p:bldP spid="57" grpId="0"/>
      <p:bldP spid="3" grpId="0"/>
      <p:bldP spid="16" grpId="0"/>
      <p:bldP spid="30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41" grpId="0" animBg="1"/>
      <p:bldP spid="42" grpId="0" animBg="1"/>
      <p:bldP spid="53" grpId="0" animBg="1"/>
      <p:bldP spid="6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820"/>
          <p:cNvSpPr/>
          <p:nvPr userDrawn="1"/>
        </p:nvSpPr>
        <p:spPr>
          <a:xfrm>
            <a:off x="15461590" y="2569885"/>
            <a:ext cx="3052340" cy="773172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0" name="Shape 821"/>
          <p:cNvSpPr/>
          <p:nvPr userDrawn="1"/>
        </p:nvSpPr>
        <p:spPr>
          <a:xfrm>
            <a:off x="12319199" y="2569885"/>
            <a:ext cx="3052338" cy="773172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2" name="Shape 822"/>
          <p:cNvSpPr/>
          <p:nvPr userDrawn="1"/>
        </p:nvSpPr>
        <p:spPr>
          <a:xfrm>
            <a:off x="9159218" y="2569885"/>
            <a:ext cx="3052340" cy="773172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3" name="Shape 823"/>
          <p:cNvSpPr/>
          <p:nvPr userDrawn="1"/>
        </p:nvSpPr>
        <p:spPr>
          <a:xfrm>
            <a:off x="6012076" y="2569885"/>
            <a:ext cx="3052338" cy="773172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4" name="Shape 824"/>
          <p:cNvSpPr/>
          <p:nvPr userDrawn="1"/>
        </p:nvSpPr>
        <p:spPr>
          <a:xfrm>
            <a:off x="2880960" y="2569885"/>
            <a:ext cx="3052340" cy="773172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5" name="Shape 825"/>
          <p:cNvSpPr/>
          <p:nvPr userDrawn="1"/>
        </p:nvSpPr>
        <p:spPr>
          <a:xfrm>
            <a:off x="-260824" y="2569885"/>
            <a:ext cx="3052338" cy="773172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2319199" y="2569885"/>
            <a:ext cx="3052338" cy="772029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-260824" y="2569885"/>
            <a:ext cx="3052338" cy="772029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2883112" y="2569885"/>
            <a:ext cx="3052338" cy="772029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6012076" y="2569885"/>
            <a:ext cx="3052338" cy="772029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9159221" y="2569885"/>
            <a:ext cx="3052338" cy="772029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15461593" y="2569885"/>
            <a:ext cx="3052338" cy="772029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36" grpId="0"/>
      <p:bldP spid="59" grpId="0"/>
      <p:bldP spid="33" grpId="0"/>
      <p:bldP spid="34" grpId="0"/>
      <p:bldP spid="35" grpId="0"/>
      <p:bldP spid="37" grpId="0"/>
      <p:bldP spid="1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11" y="9146823"/>
            <a:ext cx="13946559" cy="1143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235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714" y="3093865"/>
            <a:ext cx="3583939" cy="358442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358115" y="3093866"/>
            <a:ext cx="3583939" cy="358442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4705526" y="3093867"/>
            <a:ext cx="3583938" cy="358442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1031994" y="6767723"/>
            <a:ext cx="3583809" cy="352245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684584" y="6763603"/>
            <a:ext cx="3583809" cy="352657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23" name="Shape 583"/>
          <p:cNvSpPr/>
          <p:nvPr userDrawn="1"/>
        </p:nvSpPr>
        <p:spPr>
          <a:xfrm>
            <a:off x="3684453" y="3093865"/>
            <a:ext cx="3583939" cy="358442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1" name="Shape 585"/>
          <p:cNvSpPr/>
          <p:nvPr userDrawn="1"/>
        </p:nvSpPr>
        <p:spPr>
          <a:xfrm rot="10800000">
            <a:off x="1712" y="6767589"/>
            <a:ext cx="3583939" cy="352258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3" name="Shape 587"/>
          <p:cNvSpPr/>
          <p:nvPr userDrawn="1"/>
        </p:nvSpPr>
        <p:spPr>
          <a:xfrm>
            <a:off x="11031863" y="3093865"/>
            <a:ext cx="3583939" cy="358442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5" name="Shape 589"/>
          <p:cNvSpPr/>
          <p:nvPr userDrawn="1"/>
        </p:nvSpPr>
        <p:spPr>
          <a:xfrm rot="10800000">
            <a:off x="7358115" y="6767589"/>
            <a:ext cx="3583939" cy="352258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7" name="Shape 591"/>
          <p:cNvSpPr/>
          <p:nvPr userDrawn="1"/>
        </p:nvSpPr>
        <p:spPr>
          <a:xfrm rot="10800000">
            <a:off x="14705525" y="6767589"/>
            <a:ext cx="3583939" cy="352258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grpSp>
        <p:nvGrpSpPr>
          <p:cNvPr id="51" name="Group 599"/>
          <p:cNvGrpSpPr/>
          <p:nvPr userDrawn="1"/>
        </p:nvGrpSpPr>
        <p:grpSpPr>
          <a:xfrm>
            <a:off x="4201697" y="3081885"/>
            <a:ext cx="769528" cy="769632"/>
            <a:chOff x="0" y="0"/>
            <a:chExt cx="1025858" cy="1025858"/>
          </a:xfrm>
        </p:grpSpPr>
        <p:sp>
          <p:nvSpPr>
            <p:cNvPr id="52" name="Shape 597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53" name="Shape 598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57" name="Group 605"/>
          <p:cNvGrpSpPr/>
          <p:nvPr userDrawn="1"/>
        </p:nvGrpSpPr>
        <p:grpSpPr>
          <a:xfrm>
            <a:off x="11553605" y="3081885"/>
            <a:ext cx="769528" cy="769632"/>
            <a:chOff x="0" y="0"/>
            <a:chExt cx="1025858" cy="1025858"/>
          </a:xfrm>
        </p:grpSpPr>
        <p:sp>
          <p:nvSpPr>
            <p:cNvPr id="58" name="Shape 603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59" name="Shape 604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63" name="Group 611"/>
          <p:cNvGrpSpPr/>
          <p:nvPr userDrawn="1"/>
        </p:nvGrpSpPr>
        <p:grpSpPr>
          <a:xfrm>
            <a:off x="15227310" y="6763601"/>
            <a:ext cx="769528" cy="769632"/>
            <a:chOff x="0" y="0"/>
            <a:chExt cx="1025858" cy="1025858"/>
          </a:xfrm>
        </p:grpSpPr>
        <p:sp>
          <p:nvSpPr>
            <p:cNvPr id="64" name="Shape 609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65" name="Shape 610"/>
            <p:cNvSpPr/>
            <p:nvPr/>
          </p:nvSpPr>
          <p:spPr>
            <a:xfrm rot="54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69" name="Group 617"/>
          <p:cNvGrpSpPr/>
          <p:nvPr userDrawn="1"/>
        </p:nvGrpSpPr>
        <p:grpSpPr>
          <a:xfrm>
            <a:off x="7875578" y="6763601"/>
            <a:ext cx="769528" cy="769632"/>
            <a:chOff x="0" y="0"/>
            <a:chExt cx="1025858" cy="1025858"/>
          </a:xfrm>
        </p:grpSpPr>
        <p:sp>
          <p:nvSpPr>
            <p:cNvPr id="70" name="Shape 615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71" name="Shape 616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75" name="Group 623"/>
          <p:cNvGrpSpPr/>
          <p:nvPr userDrawn="1"/>
        </p:nvGrpSpPr>
        <p:grpSpPr>
          <a:xfrm>
            <a:off x="523498" y="6763601"/>
            <a:ext cx="769528" cy="769632"/>
            <a:chOff x="0" y="0"/>
            <a:chExt cx="1025858" cy="1025858"/>
          </a:xfrm>
        </p:grpSpPr>
        <p:sp>
          <p:nvSpPr>
            <p:cNvPr id="76" name="Shape 621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77" name="Shape 622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83" name="Content Placeholder 20"/>
          <p:cNvSpPr>
            <a:spLocks noGrp="1"/>
          </p:cNvSpPr>
          <p:nvPr>
            <p:ph sz="quarter" idx="16"/>
          </p:nvPr>
        </p:nvSpPr>
        <p:spPr>
          <a:xfrm>
            <a:off x="4141631" y="4309501"/>
            <a:ext cx="2808139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4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141632" y="4766912"/>
            <a:ext cx="2886546" cy="17150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5" name="Content Placeholder 20"/>
          <p:cNvSpPr>
            <a:spLocks noGrp="1"/>
          </p:cNvSpPr>
          <p:nvPr>
            <p:ph sz="quarter" idx="27"/>
          </p:nvPr>
        </p:nvSpPr>
        <p:spPr>
          <a:xfrm>
            <a:off x="11493537" y="4309501"/>
            <a:ext cx="2808139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6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1493538" y="4766912"/>
            <a:ext cx="2886546" cy="17150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7" name="Content Placeholder 20"/>
          <p:cNvSpPr>
            <a:spLocks noGrp="1"/>
          </p:cNvSpPr>
          <p:nvPr>
            <p:ph sz="quarter" idx="29"/>
          </p:nvPr>
        </p:nvSpPr>
        <p:spPr>
          <a:xfrm>
            <a:off x="15167242" y="7946231"/>
            <a:ext cx="2808139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15167243" y="8403643"/>
            <a:ext cx="2886546" cy="17150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9" name="Content Placeholder 20"/>
          <p:cNvSpPr>
            <a:spLocks noGrp="1"/>
          </p:cNvSpPr>
          <p:nvPr>
            <p:ph sz="quarter" idx="31"/>
          </p:nvPr>
        </p:nvSpPr>
        <p:spPr>
          <a:xfrm>
            <a:off x="463602" y="7946231"/>
            <a:ext cx="2808139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463603" y="8403643"/>
            <a:ext cx="2886546" cy="17150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1" name="Content Placeholder 20"/>
          <p:cNvSpPr>
            <a:spLocks noGrp="1"/>
          </p:cNvSpPr>
          <p:nvPr>
            <p:ph sz="quarter" idx="33"/>
          </p:nvPr>
        </p:nvSpPr>
        <p:spPr>
          <a:xfrm>
            <a:off x="7815508" y="7946231"/>
            <a:ext cx="2808139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2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7815509" y="8403643"/>
            <a:ext cx="2886546" cy="17150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16" grpId="0"/>
      <p:bldP spid="2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41" grpId="0" animBg="1"/>
      <p:bldP spid="43" grpId="0" animBg="1"/>
      <p:bldP spid="45" grpId="0" animBg="1"/>
      <p:bldP spid="47" grpId="0" animBg="1"/>
      <p:bldP spid="8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35"/>
          <p:cNvSpPr/>
          <p:nvPr userDrawn="1"/>
        </p:nvSpPr>
        <p:spPr>
          <a:xfrm>
            <a:off x="5541820" y="2737841"/>
            <a:ext cx="2374315" cy="50471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982555" y="2457698"/>
            <a:ext cx="5543670" cy="554297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8859986" y="2651942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8859986" y="3285723"/>
            <a:ext cx="7900295" cy="17450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endParaRPr lang="en-US" dirty="0"/>
          </a:p>
        </p:txBody>
      </p:sp>
      <p:sp>
        <p:nvSpPr>
          <p:cNvPr id="11" name="Shape 309"/>
          <p:cNvSpPr/>
          <p:nvPr/>
        </p:nvSpPr>
        <p:spPr>
          <a:xfrm>
            <a:off x="11089804" y="7662879"/>
            <a:ext cx="4198181" cy="9411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4" name="Shape 312"/>
          <p:cNvSpPr/>
          <p:nvPr/>
        </p:nvSpPr>
        <p:spPr>
          <a:xfrm>
            <a:off x="11089804" y="7156401"/>
            <a:ext cx="4198181" cy="9411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8" name="Shape 315"/>
          <p:cNvSpPr/>
          <p:nvPr/>
        </p:nvSpPr>
        <p:spPr>
          <a:xfrm>
            <a:off x="11089804" y="6642311"/>
            <a:ext cx="4198181" cy="9411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1" name="Shape 318"/>
          <p:cNvSpPr/>
          <p:nvPr/>
        </p:nvSpPr>
        <p:spPr>
          <a:xfrm>
            <a:off x="11089804" y="6121626"/>
            <a:ext cx="4198181" cy="9411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7" name="Shape 327"/>
          <p:cNvSpPr/>
          <p:nvPr userDrawn="1"/>
        </p:nvSpPr>
        <p:spPr>
          <a:xfrm>
            <a:off x="11081060" y="6121626"/>
            <a:ext cx="2821786" cy="9411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8" name="Shape 328"/>
          <p:cNvSpPr/>
          <p:nvPr userDrawn="1"/>
        </p:nvSpPr>
        <p:spPr>
          <a:xfrm>
            <a:off x="11081061" y="6642311"/>
            <a:ext cx="1854682" cy="9411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9" name="Shape 329"/>
          <p:cNvSpPr/>
          <p:nvPr userDrawn="1"/>
        </p:nvSpPr>
        <p:spPr>
          <a:xfrm>
            <a:off x="11081061" y="7156401"/>
            <a:ext cx="3410038" cy="9411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0" name="Shape 330"/>
          <p:cNvSpPr/>
          <p:nvPr userDrawn="1"/>
        </p:nvSpPr>
        <p:spPr>
          <a:xfrm>
            <a:off x="11081059" y="7662879"/>
            <a:ext cx="2575748" cy="9411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8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8859986" y="5418565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8851101" y="5973294"/>
            <a:ext cx="1858018" cy="39078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8851101" y="6493979"/>
            <a:ext cx="1858018" cy="39078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8851101" y="7008069"/>
            <a:ext cx="1858018" cy="39078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8851101" y="7514547"/>
            <a:ext cx="1858018" cy="39078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15681313" y="5973294"/>
            <a:ext cx="1011349" cy="39078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15681313" y="6493979"/>
            <a:ext cx="1011349" cy="39078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15681313" y="7008069"/>
            <a:ext cx="1011349" cy="39078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15681313" y="7514547"/>
            <a:ext cx="1011349" cy="39078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4" grpId="0" animBg="1"/>
      <p:bldP spid="18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9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18"/>
          <p:cNvGrpSpPr/>
          <p:nvPr userDrawn="1"/>
        </p:nvGrpSpPr>
        <p:grpSpPr>
          <a:xfrm>
            <a:off x="1820022" y="6264846"/>
            <a:ext cx="6496567" cy="1290319"/>
            <a:chOff x="0" y="0"/>
            <a:chExt cx="8660584" cy="1719891"/>
          </a:xfrm>
        </p:grpSpPr>
        <p:sp>
          <p:nvSpPr>
            <p:cNvPr id="14" name="Shape 216"/>
            <p:cNvSpPr/>
            <p:nvPr/>
          </p:nvSpPr>
          <p:spPr>
            <a:xfrm>
              <a:off x="0" y="0"/>
              <a:ext cx="8660585" cy="171989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5" name="Shape 217"/>
            <p:cNvSpPr/>
            <p:nvPr/>
          </p:nvSpPr>
          <p:spPr>
            <a:xfrm>
              <a:off x="7011260" y="554676"/>
              <a:ext cx="646404" cy="61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16923" extrusionOk="0">
                  <a:moveTo>
                    <a:pt x="20819" y="3166"/>
                  </a:moveTo>
                  <a:cubicBezTo>
                    <a:pt x="7236" y="7712"/>
                    <a:pt x="12737" y="-4524"/>
                    <a:pt x="2202" y="1917"/>
                  </a:cubicBezTo>
                  <a:lnTo>
                    <a:pt x="0" y="2579"/>
                  </a:lnTo>
                  <a:lnTo>
                    <a:pt x="4363" y="16923"/>
                  </a:lnTo>
                  <a:lnTo>
                    <a:pt x="6767" y="16923"/>
                  </a:lnTo>
                  <a:lnTo>
                    <a:pt x="4629" y="9897"/>
                  </a:lnTo>
                  <a:cubicBezTo>
                    <a:pt x="14029" y="3309"/>
                    <a:pt x="10224" y="17076"/>
                    <a:pt x="21342" y="3569"/>
                  </a:cubicBezTo>
                  <a:cubicBezTo>
                    <a:pt x="21600" y="3255"/>
                    <a:pt x="21254" y="3020"/>
                    <a:pt x="20819" y="316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528761" y="5639960"/>
            <a:ext cx="2538562" cy="2538243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grpSp>
        <p:nvGrpSpPr>
          <p:cNvPr id="8" name="Group 215"/>
          <p:cNvGrpSpPr/>
          <p:nvPr userDrawn="1"/>
        </p:nvGrpSpPr>
        <p:grpSpPr>
          <a:xfrm>
            <a:off x="1820022" y="3159056"/>
            <a:ext cx="6496567" cy="1290319"/>
            <a:chOff x="0" y="0"/>
            <a:chExt cx="8660584" cy="1719891"/>
          </a:xfrm>
        </p:grpSpPr>
        <p:sp>
          <p:nvSpPr>
            <p:cNvPr id="11" name="Shape 213"/>
            <p:cNvSpPr/>
            <p:nvPr/>
          </p:nvSpPr>
          <p:spPr>
            <a:xfrm>
              <a:off x="0" y="0"/>
              <a:ext cx="8660585" cy="171989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12" name="Shape 214"/>
            <p:cNvSpPr/>
            <p:nvPr/>
          </p:nvSpPr>
          <p:spPr>
            <a:xfrm>
              <a:off x="7011260" y="556720"/>
              <a:ext cx="646405" cy="618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529293" y="2535092"/>
            <a:ext cx="2538562" cy="2538243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9135417" y="3087052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9135417" y="3658729"/>
            <a:ext cx="7900295" cy="155573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9145587" y="6219062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9145587" y="6790738"/>
            <a:ext cx="7900295" cy="155573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 err="1"/>
              <a:t>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doloremquudantium</a:t>
            </a:r>
            <a:r>
              <a:rPr lang="en-US" dirty="0"/>
              <a:t>, </a:t>
            </a:r>
            <a:r>
              <a:rPr lang="en-US" dirty="0" err="1"/>
              <a:t>totamconseSed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264"/>
          <p:cNvSpPr/>
          <p:nvPr userDrawn="1"/>
        </p:nvSpPr>
        <p:spPr>
          <a:xfrm>
            <a:off x="5115931" y="5899031"/>
            <a:ext cx="818664" cy="17564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2" name="Shape 259"/>
          <p:cNvSpPr/>
          <p:nvPr userDrawn="1"/>
        </p:nvSpPr>
        <p:spPr>
          <a:xfrm>
            <a:off x="12050753" y="2809485"/>
            <a:ext cx="818665" cy="17564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7" name="Shape 269"/>
          <p:cNvSpPr/>
          <p:nvPr userDrawn="1"/>
        </p:nvSpPr>
        <p:spPr>
          <a:xfrm>
            <a:off x="12050753" y="5899031"/>
            <a:ext cx="818665" cy="17564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0065779" y="5533948"/>
            <a:ext cx="2428786" cy="2428481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0065779" y="2444401"/>
            <a:ext cx="2428786" cy="2428481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7" name="Shape 254"/>
          <p:cNvSpPr/>
          <p:nvPr userDrawn="1"/>
        </p:nvSpPr>
        <p:spPr>
          <a:xfrm>
            <a:off x="5115929" y="2809485"/>
            <a:ext cx="818664" cy="17564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29763" y="5566497"/>
            <a:ext cx="2428786" cy="2428481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129763" y="2476951"/>
            <a:ext cx="2428786" cy="2428481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6401196" y="3887399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6401197" y="4344740"/>
            <a:ext cx="2905166" cy="56661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1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6411366" y="7019409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411367" y="7476750"/>
            <a:ext cx="2905166" cy="56661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1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Content Placeholder 20"/>
          <p:cNvSpPr>
            <a:spLocks noGrp="1"/>
          </p:cNvSpPr>
          <p:nvPr>
            <p:ph sz="quarter" idx="28" hasCustomPrompt="1"/>
          </p:nvPr>
        </p:nvSpPr>
        <p:spPr>
          <a:xfrm>
            <a:off x="13321270" y="3864228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13321271" y="4321569"/>
            <a:ext cx="2905166" cy="56661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1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Content Placeholder 20"/>
          <p:cNvSpPr>
            <a:spLocks noGrp="1"/>
          </p:cNvSpPr>
          <p:nvPr>
            <p:ph sz="quarter" idx="30" hasCustomPrompt="1"/>
          </p:nvPr>
        </p:nvSpPr>
        <p:spPr>
          <a:xfrm>
            <a:off x="13331440" y="6996237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13331441" y="7453578"/>
            <a:ext cx="2905166" cy="56661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10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2" grpId="0" animBg="1"/>
      <p:bldP spid="37" grpId="0" animBg="1"/>
      <p:bldP spid="42" grpId="0"/>
      <p:bldP spid="43" grpId="0"/>
      <p:bldP spid="17" grpId="0" animBg="1"/>
      <p:bldP spid="27" grpId="0"/>
      <p:bldP spid="26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293"/>
          <p:cNvSpPr/>
          <p:nvPr userDrawn="1"/>
        </p:nvSpPr>
        <p:spPr>
          <a:xfrm>
            <a:off x="3461294" y="6273222"/>
            <a:ext cx="479680" cy="102912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8" name="Shape 288"/>
          <p:cNvSpPr/>
          <p:nvPr userDrawn="1"/>
        </p:nvSpPr>
        <p:spPr>
          <a:xfrm>
            <a:off x="13567284" y="3330388"/>
            <a:ext cx="479680" cy="102912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9" name="Shape 303"/>
          <p:cNvSpPr/>
          <p:nvPr userDrawn="1"/>
        </p:nvSpPr>
        <p:spPr>
          <a:xfrm>
            <a:off x="13567284" y="6273222"/>
            <a:ext cx="479680" cy="102912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7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11969203" y="2938531"/>
            <a:ext cx="1811298" cy="1811071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11966517" y="5878971"/>
            <a:ext cx="1811298" cy="1811071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1" name="Shape 283"/>
          <p:cNvSpPr/>
          <p:nvPr userDrawn="1"/>
        </p:nvSpPr>
        <p:spPr>
          <a:xfrm>
            <a:off x="8485074" y="3330388"/>
            <a:ext cx="479680" cy="102912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4" name="Shape 298"/>
          <p:cNvSpPr/>
          <p:nvPr userDrawn="1"/>
        </p:nvSpPr>
        <p:spPr>
          <a:xfrm>
            <a:off x="8485074" y="6273222"/>
            <a:ext cx="479680" cy="102912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866363" y="5876237"/>
            <a:ext cx="1811298" cy="1811071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871734" y="2936260"/>
            <a:ext cx="1811298" cy="1811071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0" name="Shape 275"/>
          <p:cNvSpPr/>
          <p:nvPr userDrawn="1"/>
        </p:nvSpPr>
        <p:spPr>
          <a:xfrm>
            <a:off x="3461294" y="3330388"/>
            <a:ext cx="479680" cy="102912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847954" y="5873718"/>
            <a:ext cx="1811298" cy="1811071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854358" y="2936599"/>
            <a:ext cx="1811298" cy="1811071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4286307" y="3733173"/>
            <a:ext cx="2401342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286308" y="4190514"/>
            <a:ext cx="2905166" cy="56661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4286307" y="6702218"/>
            <a:ext cx="2401342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286308" y="7159559"/>
            <a:ext cx="2905166" cy="56661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2" name="Content Placeholder 20"/>
          <p:cNvSpPr>
            <a:spLocks noGrp="1"/>
          </p:cNvSpPr>
          <p:nvPr>
            <p:ph sz="quarter" idx="34" hasCustomPrompt="1"/>
          </p:nvPr>
        </p:nvSpPr>
        <p:spPr>
          <a:xfrm>
            <a:off x="9299345" y="3732495"/>
            <a:ext cx="2401342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35"/>
          </p:nvPr>
        </p:nvSpPr>
        <p:spPr>
          <a:xfrm>
            <a:off x="9299346" y="4189836"/>
            <a:ext cx="2905166" cy="56661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4" name="Content Placeholder 20"/>
          <p:cNvSpPr>
            <a:spLocks noGrp="1"/>
          </p:cNvSpPr>
          <p:nvPr>
            <p:ph sz="quarter" idx="36" hasCustomPrompt="1"/>
          </p:nvPr>
        </p:nvSpPr>
        <p:spPr>
          <a:xfrm>
            <a:off x="9299345" y="6701540"/>
            <a:ext cx="2401342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75" name="Text Placeholder 17"/>
          <p:cNvSpPr>
            <a:spLocks noGrp="1"/>
          </p:cNvSpPr>
          <p:nvPr>
            <p:ph type="body" sz="quarter" idx="37"/>
          </p:nvPr>
        </p:nvSpPr>
        <p:spPr>
          <a:xfrm>
            <a:off x="9299346" y="7158881"/>
            <a:ext cx="2905166" cy="56661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8" name="Content Placeholder 20"/>
          <p:cNvSpPr>
            <a:spLocks noGrp="1"/>
          </p:cNvSpPr>
          <p:nvPr>
            <p:ph sz="quarter" idx="40" hasCustomPrompt="1"/>
          </p:nvPr>
        </p:nvSpPr>
        <p:spPr>
          <a:xfrm>
            <a:off x="14405669" y="3734765"/>
            <a:ext cx="2401342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79" name="Text Placeholder 17"/>
          <p:cNvSpPr>
            <a:spLocks noGrp="1"/>
          </p:cNvSpPr>
          <p:nvPr>
            <p:ph type="body" sz="quarter" idx="41"/>
          </p:nvPr>
        </p:nvSpPr>
        <p:spPr>
          <a:xfrm>
            <a:off x="14405670" y="4192106"/>
            <a:ext cx="2905166" cy="56661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0" name="Content Placeholder 20"/>
          <p:cNvSpPr>
            <a:spLocks noGrp="1"/>
          </p:cNvSpPr>
          <p:nvPr>
            <p:ph sz="quarter" idx="42" hasCustomPrompt="1"/>
          </p:nvPr>
        </p:nvSpPr>
        <p:spPr>
          <a:xfrm>
            <a:off x="14405669" y="6703810"/>
            <a:ext cx="2401342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81" name="Text Placeholder 17"/>
          <p:cNvSpPr>
            <a:spLocks noGrp="1"/>
          </p:cNvSpPr>
          <p:nvPr>
            <p:ph type="body" sz="quarter" idx="43"/>
          </p:nvPr>
        </p:nvSpPr>
        <p:spPr>
          <a:xfrm>
            <a:off x="14405670" y="7161151"/>
            <a:ext cx="2905166" cy="56661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8" grpId="0" animBg="1"/>
      <p:bldP spid="59" grpId="0" animBg="1"/>
      <p:bldP spid="77" grpId="0"/>
      <p:bldP spid="76" grpId="0"/>
      <p:bldP spid="31" grpId="0" animBg="1"/>
      <p:bldP spid="54" grpId="0" animBg="1"/>
      <p:bldP spid="70" grpId="0"/>
      <p:bldP spid="71" grpId="0"/>
      <p:bldP spid="20" grpId="0" animBg="1"/>
      <p:bldP spid="27" grpId="0"/>
      <p:bldP spid="26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9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700"/>
          <p:cNvSpPr/>
          <p:nvPr userDrawn="1"/>
        </p:nvSpPr>
        <p:spPr>
          <a:xfrm>
            <a:off x="2855928" y="2992110"/>
            <a:ext cx="465958" cy="7216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8" name="Shape 697"/>
          <p:cNvSpPr/>
          <p:nvPr userDrawn="1"/>
        </p:nvSpPr>
        <p:spPr>
          <a:xfrm>
            <a:off x="2861534" y="6177194"/>
            <a:ext cx="460353" cy="7216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9" name="Shape 698"/>
          <p:cNvSpPr/>
          <p:nvPr userDrawn="1"/>
        </p:nvSpPr>
        <p:spPr>
          <a:xfrm>
            <a:off x="10430653" y="2992110"/>
            <a:ext cx="465958" cy="7216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0" name="Shape 699"/>
          <p:cNvSpPr/>
          <p:nvPr userDrawn="1"/>
        </p:nvSpPr>
        <p:spPr>
          <a:xfrm>
            <a:off x="10436258" y="6179575"/>
            <a:ext cx="460355" cy="72162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4" tIns="38104" rIns="38104" bIns="38104" anchor="ctr"/>
          <a:lstStyle/>
          <a:p>
            <a:pPr defTabSz="3422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86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9458908" y="2790390"/>
            <a:ext cx="1125200" cy="1125059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9455174" y="5977855"/>
            <a:ext cx="1125200" cy="1125059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873268" y="2790390"/>
            <a:ext cx="1125200" cy="1125059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869534" y="5975474"/>
            <a:ext cx="1125200" cy="1125059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3688730" y="7373170"/>
            <a:ext cx="2401342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Agem</a:t>
            </a:r>
            <a:endParaRPr lang="en-GB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3711849" y="6076279"/>
            <a:ext cx="5344704" cy="102901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“ Body text here or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kali </a:t>
            </a:r>
            <a:r>
              <a:rPr lang="en-US" dirty="0" err="1"/>
              <a:t>nyoe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tamah</a:t>
            </a:r>
            <a:r>
              <a:rPr lang="en-US" dirty="0"/>
              <a:t> </a:t>
            </a:r>
            <a:r>
              <a:rPr lang="en-US" dirty="0" err="1"/>
              <a:t>ata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memet</a:t>
            </a:r>
            <a:r>
              <a:rPr lang="en-US" dirty="0"/>
              <a:t> </a:t>
            </a:r>
            <a:r>
              <a:rPr lang="en-US" dirty="0" err="1"/>
              <a:t>bacut</a:t>
            </a:r>
            <a:r>
              <a:rPr lang="en-US" dirty="0"/>
              <a:t> </a:t>
            </a:r>
            <a:r>
              <a:rPr lang="en-US" dirty="0" err="1"/>
              <a:t>nyang</a:t>
            </a:r>
            <a:r>
              <a:rPr lang="en-US" dirty="0"/>
              <a:t> </a:t>
            </a:r>
            <a:r>
              <a:rPr lang="en-US" dirty="0" err="1"/>
              <a:t>peunting</a:t>
            </a:r>
            <a:r>
              <a:rPr lang="en-US" dirty="0"/>
              <a:t> </a:t>
            </a:r>
            <a:r>
              <a:rPr lang="en-US" dirty="0" err="1"/>
              <a:t>olah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”</a:t>
            </a: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688730" y="7774799"/>
            <a:ext cx="2376536" cy="3430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Sales Promotion</a:t>
            </a:r>
          </a:p>
        </p:txBody>
      </p:sp>
      <p:sp>
        <p:nvSpPr>
          <p:cNvPr id="61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3711849" y="4198145"/>
            <a:ext cx="2401342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Agem</a:t>
            </a:r>
            <a:endParaRPr lang="en-GB" dirty="0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3711849" y="2901254"/>
            <a:ext cx="5344704" cy="102901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“ Body text here or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kali </a:t>
            </a:r>
            <a:r>
              <a:rPr lang="en-US" dirty="0" err="1"/>
              <a:t>nyoe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tamah</a:t>
            </a:r>
            <a:r>
              <a:rPr lang="en-US" dirty="0"/>
              <a:t> </a:t>
            </a:r>
            <a:r>
              <a:rPr lang="en-US" dirty="0" err="1"/>
              <a:t>ata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memet</a:t>
            </a:r>
            <a:r>
              <a:rPr lang="en-US" dirty="0"/>
              <a:t> </a:t>
            </a:r>
            <a:r>
              <a:rPr lang="en-US" dirty="0" err="1"/>
              <a:t>bacut</a:t>
            </a:r>
            <a:r>
              <a:rPr lang="en-US" dirty="0"/>
              <a:t> </a:t>
            </a:r>
            <a:r>
              <a:rPr lang="en-US" dirty="0" err="1"/>
              <a:t>nyang</a:t>
            </a:r>
            <a:r>
              <a:rPr lang="en-US" dirty="0"/>
              <a:t> </a:t>
            </a:r>
            <a:r>
              <a:rPr lang="en-US" dirty="0" err="1"/>
              <a:t>peunting</a:t>
            </a:r>
            <a:r>
              <a:rPr lang="en-US" dirty="0"/>
              <a:t> </a:t>
            </a:r>
            <a:r>
              <a:rPr lang="en-US" dirty="0" err="1"/>
              <a:t>olah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”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3711849" y="4599774"/>
            <a:ext cx="2376536" cy="3430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Sales Promotion</a:t>
            </a:r>
          </a:p>
        </p:txBody>
      </p:sp>
      <p:sp>
        <p:nvSpPr>
          <p:cNvPr id="65" name="Content Placeholder 20"/>
          <p:cNvSpPr>
            <a:spLocks noGrp="1"/>
          </p:cNvSpPr>
          <p:nvPr>
            <p:ph sz="quarter" idx="30" hasCustomPrompt="1"/>
          </p:nvPr>
        </p:nvSpPr>
        <p:spPr>
          <a:xfrm>
            <a:off x="11251253" y="7373170"/>
            <a:ext cx="2401342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Agem</a:t>
            </a:r>
            <a:endParaRPr lang="en-GB" dirty="0"/>
          </a:p>
        </p:txBody>
      </p:sp>
      <p:sp>
        <p:nvSpPr>
          <p:cNvPr id="66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11274372" y="6076279"/>
            <a:ext cx="5344704" cy="102901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“ Body text here or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kali </a:t>
            </a:r>
            <a:r>
              <a:rPr lang="en-US" dirty="0" err="1"/>
              <a:t>nyoe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tamah</a:t>
            </a:r>
            <a:r>
              <a:rPr lang="en-US" dirty="0"/>
              <a:t> </a:t>
            </a:r>
            <a:r>
              <a:rPr lang="en-US" dirty="0" err="1"/>
              <a:t>ata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memet</a:t>
            </a:r>
            <a:r>
              <a:rPr lang="en-US" dirty="0"/>
              <a:t> </a:t>
            </a:r>
            <a:r>
              <a:rPr lang="en-US" dirty="0" err="1"/>
              <a:t>bacut</a:t>
            </a:r>
            <a:r>
              <a:rPr lang="en-US" dirty="0"/>
              <a:t> </a:t>
            </a:r>
            <a:r>
              <a:rPr lang="en-US" dirty="0" err="1"/>
              <a:t>nyang</a:t>
            </a:r>
            <a:r>
              <a:rPr lang="en-US" dirty="0"/>
              <a:t> </a:t>
            </a:r>
            <a:r>
              <a:rPr lang="en-US" dirty="0" err="1"/>
              <a:t>peunting</a:t>
            </a:r>
            <a:r>
              <a:rPr lang="en-US" dirty="0"/>
              <a:t> </a:t>
            </a:r>
            <a:r>
              <a:rPr lang="en-US" dirty="0" err="1"/>
              <a:t>olah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”</a:t>
            </a: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11251253" y="7774799"/>
            <a:ext cx="2376536" cy="3430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Sales Promotion</a:t>
            </a:r>
          </a:p>
        </p:txBody>
      </p:sp>
      <p:sp>
        <p:nvSpPr>
          <p:cNvPr id="68" name="Content Placeholder 20"/>
          <p:cNvSpPr>
            <a:spLocks noGrp="1"/>
          </p:cNvSpPr>
          <p:nvPr>
            <p:ph sz="quarter" idx="33" hasCustomPrompt="1"/>
          </p:nvPr>
        </p:nvSpPr>
        <p:spPr>
          <a:xfrm>
            <a:off x="11274372" y="4198145"/>
            <a:ext cx="2401342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 err="1"/>
              <a:t>Mr.</a:t>
            </a:r>
            <a:r>
              <a:rPr lang="en-GB" dirty="0"/>
              <a:t> </a:t>
            </a:r>
            <a:r>
              <a:rPr lang="en-GB" dirty="0" err="1"/>
              <a:t>Agem</a:t>
            </a:r>
            <a:endParaRPr lang="en-GB" dirty="0"/>
          </a:p>
        </p:txBody>
      </p:sp>
      <p:sp>
        <p:nvSpPr>
          <p:cNvPr id="69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1274372" y="2901254"/>
            <a:ext cx="5344704" cy="102901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“ Body text here or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lon</a:t>
            </a:r>
            <a:r>
              <a:rPr lang="en-US" dirty="0"/>
              <a:t> </a:t>
            </a:r>
            <a:r>
              <a:rPr lang="en-US" dirty="0" err="1"/>
              <a:t>puas</a:t>
            </a:r>
            <a:r>
              <a:rPr lang="en-US" dirty="0"/>
              <a:t> kali </a:t>
            </a:r>
            <a:r>
              <a:rPr lang="en-US" dirty="0" err="1"/>
              <a:t>nyoe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tamah</a:t>
            </a:r>
            <a:r>
              <a:rPr lang="en-US" dirty="0"/>
              <a:t> </a:t>
            </a:r>
            <a:r>
              <a:rPr lang="en-US" dirty="0" err="1"/>
              <a:t>ata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memet</a:t>
            </a:r>
            <a:r>
              <a:rPr lang="en-US" dirty="0"/>
              <a:t> </a:t>
            </a:r>
            <a:r>
              <a:rPr lang="en-US" dirty="0" err="1"/>
              <a:t>bacut</a:t>
            </a:r>
            <a:r>
              <a:rPr lang="en-US" dirty="0"/>
              <a:t> </a:t>
            </a:r>
            <a:r>
              <a:rPr lang="en-US" dirty="0" err="1"/>
              <a:t>nyang</a:t>
            </a:r>
            <a:r>
              <a:rPr lang="en-US" dirty="0"/>
              <a:t> </a:t>
            </a:r>
            <a:r>
              <a:rPr lang="en-US" dirty="0" err="1"/>
              <a:t>peunting</a:t>
            </a:r>
            <a:r>
              <a:rPr lang="en-US" dirty="0"/>
              <a:t> </a:t>
            </a:r>
            <a:r>
              <a:rPr lang="en-US" dirty="0" err="1"/>
              <a:t>olah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”</a:t>
            </a:r>
          </a:p>
        </p:txBody>
      </p:sp>
      <p:sp>
        <p:nvSpPr>
          <p:cNvPr id="82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11274372" y="4599774"/>
            <a:ext cx="2376536" cy="34300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Sales Promotion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  <p:bldP spid="29" grpId="0" animBg="1"/>
      <p:bldP spid="30" grpId="0" animBg="1"/>
      <p:bldP spid="86" grpId="0"/>
      <p:bldP spid="87" grpId="0"/>
      <p:bldP spid="64" grpId="0"/>
      <p:bldP spid="26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05"/>
          <p:cNvGrpSpPr/>
          <p:nvPr userDrawn="1"/>
        </p:nvGrpSpPr>
        <p:grpSpPr>
          <a:xfrm>
            <a:off x="6507582" y="5017856"/>
            <a:ext cx="1509772" cy="1266940"/>
            <a:chOff x="0" y="0"/>
            <a:chExt cx="2012680" cy="1688730"/>
          </a:xfrm>
        </p:grpSpPr>
        <p:sp>
          <p:nvSpPr>
            <p:cNvPr id="61" name="Shape 503"/>
            <p:cNvSpPr/>
            <p:nvPr/>
          </p:nvSpPr>
          <p:spPr>
            <a:xfrm>
              <a:off x="0" y="0"/>
              <a:ext cx="2012681" cy="16887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62" name="Shape 504"/>
            <p:cNvSpPr/>
            <p:nvPr/>
          </p:nvSpPr>
          <p:spPr>
            <a:xfrm>
              <a:off x="774515" y="738348"/>
              <a:ext cx="465984" cy="47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63" name="Group 508"/>
          <p:cNvGrpSpPr/>
          <p:nvPr userDrawn="1"/>
        </p:nvGrpSpPr>
        <p:grpSpPr>
          <a:xfrm>
            <a:off x="10254800" y="5017856"/>
            <a:ext cx="1509774" cy="1266940"/>
            <a:chOff x="0" y="0"/>
            <a:chExt cx="2012680" cy="1688730"/>
          </a:xfrm>
        </p:grpSpPr>
        <p:sp>
          <p:nvSpPr>
            <p:cNvPr id="64" name="Shape 506"/>
            <p:cNvSpPr/>
            <p:nvPr/>
          </p:nvSpPr>
          <p:spPr>
            <a:xfrm>
              <a:off x="0" y="0"/>
              <a:ext cx="2012681" cy="16887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65" name="Shape 507"/>
            <p:cNvSpPr/>
            <p:nvPr/>
          </p:nvSpPr>
          <p:spPr>
            <a:xfrm>
              <a:off x="775520" y="731549"/>
              <a:ext cx="468649" cy="49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66" name="Group 511"/>
          <p:cNvGrpSpPr/>
          <p:nvPr userDrawn="1"/>
        </p:nvGrpSpPr>
        <p:grpSpPr>
          <a:xfrm>
            <a:off x="14002018" y="5017856"/>
            <a:ext cx="1509772" cy="1266940"/>
            <a:chOff x="0" y="0"/>
            <a:chExt cx="2012680" cy="1688730"/>
          </a:xfrm>
        </p:grpSpPr>
        <p:sp>
          <p:nvSpPr>
            <p:cNvPr id="67" name="Shape 509"/>
            <p:cNvSpPr/>
            <p:nvPr/>
          </p:nvSpPr>
          <p:spPr>
            <a:xfrm>
              <a:off x="0" y="0"/>
              <a:ext cx="2012681" cy="16887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68" name="Shape 510"/>
            <p:cNvSpPr/>
            <p:nvPr/>
          </p:nvSpPr>
          <p:spPr>
            <a:xfrm>
              <a:off x="773436" y="771818"/>
              <a:ext cx="465809" cy="40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9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849106" y="2479192"/>
            <a:ext cx="2826723" cy="282636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596324" y="2470571"/>
            <a:ext cx="2826723" cy="282636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3343543" y="2474882"/>
            <a:ext cx="2826723" cy="282636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grpSp>
        <p:nvGrpSpPr>
          <p:cNvPr id="56" name="Group 502"/>
          <p:cNvGrpSpPr/>
          <p:nvPr userDrawn="1"/>
        </p:nvGrpSpPr>
        <p:grpSpPr>
          <a:xfrm>
            <a:off x="2760364" y="5017856"/>
            <a:ext cx="1509772" cy="1266940"/>
            <a:chOff x="0" y="0"/>
            <a:chExt cx="2012680" cy="1688730"/>
          </a:xfrm>
        </p:grpSpPr>
        <p:sp>
          <p:nvSpPr>
            <p:cNvPr id="57" name="Shape 500"/>
            <p:cNvSpPr/>
            <p:nvPr/>
          </p:nvSpPr>
          <p:spPr>
            <a:xfrm>
              <a:off x="0" y="0"/>
              <a:ext cx="2012681" cy="168873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58" name="Shape 501"/>
            <p:cNvSpPr/>
            <p:nvPr/>
          </p:nvSpPr>
          <p:spPr>
            <a:xfrm>
              <a:off x="734603" y="766496"/>
              <a:ext cx="467274" cy="42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3422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sp>
        <p:nvSpPr>
          <p:cNvPr id="2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101888" y="2474882"/>
            <a:ext cx="2826723" cy="2826368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24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2577224" y="6886396"/>
            <a:ext cx="1907232" cy="34300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Projection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941561" y="7431793"/>
            <a:ext cx="3178562" cy="9975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Body text here or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baraka</a:t>
            </a:r>
            <a:r>
              <a:rPr lang="en-US" dirty="0"/>
              <a:t> </a:t>
            </a:r>
            <a:r>
              <a:rPr lang="en-US" dirty="0" err="1"/>
              <a:t>simanuk</a:t>
            </a:r>
            <a:r>
              <a:rPr lang="en-US" dirty="0"/>
              <a:t> hem </a:t>
            </a:r>
            <a:r>
              <a:rPr lang="en-US" dirty="0" err="1"/>
              <a:t>barakachem</a:t>
            </a:r>
            <a:endParaRPr lang="en-US" dirty="0"/>
          </a:p>
        </p:txBody>
      </p:sp>
      <p:sp>
        <p:nvSpPr>
          <p:cNvPr id="96" name="Content Placeholder 20"/>
          <p:cNvSpPr>
            <a:spLocks noGrp="1"/>
          </p:cNvSpPr>
          <p:nvPr>
            <p:ph sz="quarter" idx="29" hasCustomPrompt="1"/>
          </p:nvPr>
        </p:nvSpPr>
        <p:spPr>
          <a:xfrm>
            <a:off x="6308852" y="6886396"/>
            <a:ext cx="1907232" cy="34300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Projection</a:t>
            </a:r>
          </a:p>
        </p:txBody>
      </p:sp>
      <p:sp>
        <p:nvSpPr>
          <p:cNvPr id="97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5673188" y="7431793"/>
            <a:ext cx="3178562" cy="9975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Body text here or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baraka</a:t>
            </a:r>
            <a:r>
              <a:rPr lang="en-US" dirty="0"/>
              <a:t> </a:t>
            </a:r>
            <a:r>
              <a:rPr lang="en-US" dirty="0" err="1"/>
              <a:t>simanuk</a:t>
            </a:r>
            <a:r>
              <a:rPr lang="en-US" dirty="0"/>
              <a:t> hem </a:t>
            </a:r>
            <a:r>
              <a:rPr lang="en-US" dirty="0" err="1"/>
              <a:t>barakachem</a:t>
            </a:r>
            <a:endParaRPr lang="en-US" dirty="0"/>
          </a:p>
        </p:txBody>
      </p:sp>
      <p:sp>
        <p:nvSpPr>
          <p:cNvPr id="98" name="Content Placeholder 20"/>
          <p:cNvSpPr>
            <a:spLocks noGrp="1"/>
          </p:cNvSpPr>
          <p:nvPr>
            <p:ph sz="quarter" idx="31" hasCustomPrompt="1"/>
          </p:nvPr>
        </p:nvSpPr>
        <p:spPr>
          <a:xfrm>
            <a:off x="10071020" y="6886396"/>
            <a:ext cx="1907232" cy="34300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Projection</a:t>
            </a:r>
          </a:p>
        </p:txBody>
      </p:sp>
      <p:sp>
        <p:nvSpPr>
          <p:cNvPr id="99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9435357" y="7431793"/>
            <a:ext cx="3178562" cy="9975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Body text here or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baraka</a:t>
            </a:r>
            <a:r>
              <a:rPr lang="en-US" dirty="0"/>
              <a:t> </a:t>
            </a:r>
            <a:r>
              <a:rPr lang="en-US" dirty="0" err="1"/>
              <a:t>simanuk</a:t>
            </a:r>
            <a:r>
              <a:rPr lang="en-US" dirty="0"/>
              <a:t> hem </a:t>
            </a:r>
            <a:r>
              <a:rPr lang="en-US" dirty="0" err="1"/>
              <a:t>barakachem</a:t>
            </a:r>
            <a:endParaRPr lang="en-US" dirty="0"/>
          </a:p>
        </p:txBody>
      </p:sp>
      <p:sp>
        <p:nvSpPr>
          <p:cNvPr id="100" name="Content Placeholder 20"/>
          <p:cNvSpPr>
            <a:spLocks noGrp="1"/>
          </p:cNvSpPr>
          <p:nvPr>
            <p:ph sz="quarter" idx="33" hasCustomPrompt="1"/>
          </p:nvPr>
        </p:nvSpPr>
        <p:spPr>
          <a:xfrm>
            <a:off x="13806714" y="6886396"/>
            <a:ext cx="1907232" cy="34300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Projection</a:t>
            </a:r>
          </a:p>
        </p:txBody>
      </p:sp>
      <p:sp>
        <p:nvSpPr>
          <p:cNvPr id="101" name="Text Placeholder 17"/>
          <p:cNvSpPr>
            <a:spLocks noGrp="1"/>
          </p:cNvSpPr>
          <p:nvPr>
            <p:ph type="body" sz="quarter" idx="34" hasCustomPrompt="1"/>
          </p:nvPr>
        </p:nvSpPr>
        <p:spPr>
          <a:xfrm>
            <a:off x="13171051" y="7431793"/>
            <a:ext cx="3178562" cy="9975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US" dirty="0"/>
              <a:t>Body text here or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baraka</a:t>
            </a:r>
            <a:r>
              <a:rPr lang="en-US" dirty="0"/>
              <a:t> </a:t>
            </a:r>
            <a:r>
              <a:rPr lang="en-US" dirty="0" err="1"/>
              <a:t>simanuk</a:t>
            </a:r>
            <a:r>
              <a:rPr lang="en-US" dirty="0"/>
              <a:t> hem </a:t>
            </a:r>
            <a:r>
              <a:rPr lang="en-US" dirty="0" err="1"/>
              <a:t>barakachem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27" grpId="0"/>
      <p:bldP spid="16" grpId="0"/>
      <p:bldP spid="2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662937" y="6633339"/>
            <a:ext cx="1385917" cy="13857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270007" y="4376106"/>
            <a:ext cx="1385917" cy="13857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823859" y="2140188"/>
            <a:ext cx="1385917" cy="13857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228553" y="3023629"/>
            <a:ext cx="5420172" cy="9199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4228553" y="2629711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659042" y="5394401"/>
            <a:ext cx="5420172" cy="9199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7659042" y="5000483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11049347" y="7540826"/>
            <a:ext cx="5420172" cy="9199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Content Placeholder 20"/>
          <p:cNvSpPr>
            <a:spLocks noGrp="1"/>
          </p:cNvSpPr>
          <p:nvPr>
            <p:ph sz="quarter" idx="28" hasCustomPrompt="1"/>
          </p:nvPr>
        </p:nvSpPr>
        <p:spPr>
          <a:xfrm>
            <a:off x="11049348" y="7146908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901" y="547857"/>
            <a:ext cx="15776138" cy="198895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903" y="2522523"/>
            <a:ext cx="7738024" cy="123624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8035" indent="0">
              <a:buNone/>
              <a:defRPr sz="2400" b="1"/>
            </a:lvl4pPr>
            <a:lvl5pPr marL="2743835" indent="0">
              <a:buNone/>
              <a:defRPr sz="2400" b="1"/>
            </a:lvl5pPr>
            <a:lvl6pPr marL="3429635" indent="0">
              <a:buNone/>
              <a:defRPr sz="2400" b="1"/>
            </a:lvl6pPr>
            <a:lvl7pPr marL="4115435" indent="0">
              <a:buNone/>
              <a:defRPr sz="2400" b="1"/>
            </a:lvl7pPr>
            <a:lvl8pPr marL="4801235" indent="0">
              <a:buNone/>
              <a:defRPr sz="2400" b="1"/>
            </a:lvl8pPr>
            <a:lvl9pPr marL="548767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903" y="3758772"/>
            <a:ext cx="7738024" cy="552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9909" y="2522523"/>
            <a:ext cx="7776132" cy="123624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8035" indent="0">
              <a:buNone/>
              <a:defRPr sz="2400" b="1"/>
            </a:lvl4pPr>
            <a:lvl5pPr marL="2743835" indent="0">
              <a:buNone/>
              <a:defRPr sz="2400" b="1"/>
            </a:lvl5pPr>
            <a:lvl6pPr marL="3429635" indent="0">
              <a:buNone/>
              <a:defRPr sz="2400" b="1"/>
            </a:lvl6pPr>
            <a:lvl7pPr marL="4115435" indent="0">
              <a:buNone/>
              <a:defRPr sz="2400" b="1"/>
            </a:lvl7pPr>
            <a:lvl8pPr marL="4801235" indent="0">
              <a:buNone/>
              <a:defRPr sz="2400" b="1"/>
            </a:lvl8pPr>
            <a:lvl9pPr marL="548767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9909" y="3758772"/>
            <a:ext cx="7776132" cy="5528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828959" y="6624656"/>
            <a:ext cx="1385917" cy="13857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657370" y="2141070"/>
            <a:ext cx="1385917" cy="13857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270007" y="4376106"/>
            <a:ext cx="1385917" cy="1385744"/>
          </a:xfrm>
          <a:prstGeom prst="ellipse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043791" y="3023629"/>
            <a:ext cx="5420172" cy="9199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86397" y="571676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397" y="1495237"/>
            <a:ext cx="13718382" cy="37223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100"/>
              </a:lnSpc>
              <a:buNone/>
              <a:defRPr sz="15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9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11043791" y="2629711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613302" y="5394401"/>
            <a:ext cx="5420172" cy="9199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7613302" y="5000483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4182813" y="7540826"/>
            <a:ext cx="5420172" cy="9199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50"/>
              </a:lnSpc>
              <a:spcBef>
                <a:spcPts val="2250"/>
              </a:spcBef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Content Placeholder 20"/>
          <p:cNvSpPr>
            <a:spLocks noGrp="1"/>
          </p:cNvSpPr>
          <p:nvPr>
            <p:ph sz="quarter" idx="28" hasCustomPrompt="1"/>
          </p:nvPr>
        </p:nvSpPr>
        <p:spPr>
          <a:xfrm>
            <a:off x="4182813" y="7146908"/>
            <a:ext cx="4459635" cy="343006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Vision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-1" y="0"/>
            <a:ext cx="18291175" cy="6517111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2100">
                <a:latin typeface="Sinkin Sans 300 Light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9261157"/>
            <a:ext cx="18291175" cy="1029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235"/>
            <a:endParaRPr lang="en-US" sz="2700" dirty="0">
              <a:solidFill>
                <a:prstClr val="white"/>
              </a:solidFill>
            </a:endParaRPr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2286397" y="7203123"/>
            <a:ext cx="13718382" cy="803966"/>
          </a:xfrm>
        </p:spPr>
        <p:txBody>
          <a:bodyPr>
            <a:noAutofit/>
          </a:bodyPr>
          <a:lstStyle>
            <a:lvl1pPr algn="ctr">
              <a:defRPr sz="4050" b="0">
                <a:solidFill>
                  <a:schemeClr val="accent1"/>
                </a:solidFill>
                <a:latin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7258819" y="5941815"/>
            <a:ext cx="3773538" cy="43828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950" b="0">
                <a:solidFill>
                  <a:schemeClr val="accent6"/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Social Marketing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4000" decel="56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8291175" cy="8804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235"/>
            <a:endParaRPr lang="en-US" sz="2700">
              <a:solidFill>
                <a:srgbClr val="3D485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1724" y="2377730"/>
            <a:ext cx="13587727" cy="26589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aseline="0"/>
            </a:lvl1pPr>
          </a:lstStyle>
          <a:p>
            <a:r>
              <a:rPr lang="en-US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724" y="5721639"/>
            <a:ext cx="13587727" cy="248441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550"/>
              </a:lnSpc>
              <a:spcBef>
                <a:spcPts val="0"/>
              </a:spcBef>
              <a:buNone/>
              <a:defRPr sz="1950">
                <a:solidFill>
                  <a:schemeClr val="tx2">
                    <a:alpha val="4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2235" indent="0" algn="ctr">
              <a:buNone/>
              <a:defRPr sz="2700"/>
            </a:lvl3pPr>
            <a:lvl4pPr marL="2058035" indent="0" algn="ctr">
              <a:buNone/>
              <a:defRPr sz="2400"/>
            </a:lvl4pPr>
            <a:lvl5pPr marL="2743835" indent="0" algn="ctr">
              <a:buNone/>
              <a:defRPr sz="2400"/>
            </a:lvl5pPr>
            <a:lvl6pPr marL="3430270" indent="0" algn="ctr">
              <a:buNone/>
              <a:defRPr sz="2400"/>
            </a:lvl6pPr>
            <a:lvl7pPr marL="4116070" indent="0" algn="ctr">
              <a:buNone/>
              <a:defRPr sz="2400"/>
            </a:lvl7pPr>
            <a:lvl8pPr marL="4802505" indent="0" algn="ctr">
              <a:buNone/>
              <a:defRPr sz="2400"/>
            </a:lvl8pPr>
            <a:lvl9pPr marL="5488305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8806666" y="5364173"/>
            <a:ext cx="67784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04684" y="9181572"/>
            <a:ext cx="5605907" cy="736829"/>
          </a:xfrm>
          <a:prstGeom prst="rect">
            <a:avLst/>
          </a:prstGeom>
        </p:spPr>
        <p:txBody>
          <a:bodyPr/>
          <a:lstStyle>
            <a:lvl1pPr algn="l">
              <a:defRPr sz="135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3D485D">
                    <a:alpha val="70000"/>
                  </a:srgbClr>
                </a:solidFill>
              </a:rPr>
              <a:t>Converting your business from Good to Great.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4912495" y="9214686"/>
            <a:ext cx="2484675" cy="753477"/>
            <a:chOff x="7454952" y="6141226"/>
            <a:chExt cx="1242122" cy="502163"/>
          </a:xfrm>
        </p:grpSpPr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7473551" y="6141226"/>
              <a:ext cx="1219538" cy="274994"/>
            </a:xfrm>
            <a:custGeom>
              <a:avLst/>
              <a:gdLst>
                <a:gd name="T0" fmla="*/ 49 w 386"/>
                <a:gd name="T1" fmla="*/ 21 h 86"/>
                <a:gd name="T2" fmla="*/ 69 w 386"/>
                <a:gd name="T3" fmla="*/ 86 h 86"/>
                <a:gd name="T4" fmla="*/ 89 w 386"/>
                <a:gd name="T5" fmla="*/ 21 h 86"/>
                <a:gd name="T6" fmla="*/ 76 w 386"/>
                <a:gd name="T7" fmla="*/ 66 h 86"/>
                <a:gd name="T8" fmla="*/ 64 w 386"/>
                <a:gd name="T9" fmla="*/ 72 h 86"/>
                <a:gd name="T10" fmla="*/ 64 w 386"/>
                <a:gd name="T11" fmla="*/ 14 h 86"/>
                <a:gd name="T12" fmla="*/ 76 w 386"/>
                <a:gd name="T13" fmla="*/ 20 h 86"/>
                <a:gd name="T14" fmla="*/ 122 w 386"/>
                <a:gd name="T15" fmla="*/ 72 h 86"/>
                <a:gd name="T16" fmla="*/ 110 w 386"/>
                <a:gd name="T17" fmla="*/ 66 h 86"/>
                <a:gd name="T18" fmla="*/ 97 w 386"/>
                <a:gd name="T19" fmla="*/ 65 h 86"/>
                <a:gd name="T20" fmla="*/ 131 w 386"/>
                <a:gd name="T21" fmla="*/ 81 h 86"/>
                <a:gd name="T22" fmla="*/ 124 w 386"/>
                <a:gd name="T23" fmla="*/ 1 h 86"/>
                <a:gd name="T24" fmla="*/ 14 w 386"/>
                <a:gd name="T25" fmla="*/ 1 h 86"/>
                <a:gd name="T26" fmla="*/ 17 w 386"/>
                <a:gd name="T27" fmla="*/ 85 h 86"/>
                <a:gd name="T28" fmla="*/ 47 w 386"/>
                <a:gd name="T29" fmla="*/ 1 h 86"/>
                <a:gd name="T30" fmla="*/ 272 w 386"/>
                <a:gd name="T31" fmla="*/ 0 h 86"/>
                <a:gd name="T32" fmla="*/ 252 w 386"/>
                <a:gd name="T33" fmla="*/ 65 h 86"/>
                <a:gd name="T34" fmla="*/ 287 w 386"/>
                <a:gd name="T35" fmla="*/ 80 h 86"/>
                <a:gd name="T36" fmla="*/ 287 w 386"/>
                <a:gd name="T37" fmla="*/ 5 h 86"/>
                <a:gd name="T38" fmla="*/ 277 w 386"/>
                <a:gd name="T39" fmla="*/ 72 h 86"/>
                <a:gd name="T40" fmla="*/ 265 w 386"/>
                <a:gd name="T41" fmla="*/ 66 h 86"/>
                <a:gd name="T42" fmla="*/ 272 w 386"/>
                <a:gd name="T43" fmla="*/ 12 h 86"/>
                <a:gd name="T44" fmla="*/ 279 w 386"/>
                <a:gd name="T45" fmla="*/ 66 h 86"/>
                <a:gd name="T46" fmla="*/ 299 w 386"/>
                <a:gd name="T47" fmla="*/ 21 h 86"/>
                <a:gd name="T48" fmla="*/ 319 w 386"/>
                <a:gd name="T49" fmla="*/ 86 h 86"/>
                <a:gd name="T50" fmla="*/ 339 w 386"/>
                <a:gd name="T51" fmla="*/ 38 h 86"/>
                <a:gd name="T52" fmla="*/ 326 w 386"/>
                <a:gd name="T53" fmla="*/ 50 h 86"/>
                <a:gd name="T54" fmla="*/ 319 w 386"/>
                <a:gd name="T55" fmla="*/ 74 h 86"/>
                <a:gd name="T56" fmla="*/ 313 w 386"/>
                <a:gd name="T57" fmla="*/ 20 h 86"/>
                <a:gd name="T58" fmla="*/ 324 w 386"/>
                <a:gd name="T59" fmla="*/ 14 h 86"/>
                <a:gd name="T60" fmla="*/ 339 w 386"/>
                <a:gd name="T61" fmla="*/ 29 h 86"/>
                <a:gd name="T62" fmla="*/ 319 w 386"/>
                <a:gd name="T63" fmla="*/ 0 h 86"/>
                <a:gd name="T64" fmla="*/ 351 w 386"/>
                <a:gd name="T65" fmla="*/ 5 h 86"/>
                <a:gd name="T66" fmla="*/ 351 w 386"/>
                <a:gd name="T67" fmla="*/ 80 h 86"/>
                <a:gd name="T68" fmla="*/ 386 w 386"/>
                <a:gd name="T69" fmla="*/ 65 h 86"/>
                <a:gd name="T70" fmla="*/ 373 w 386"/>
                <a:gd name="T71" fmla="*/ 66 h 86"/>
                <a:gd name="T72" fmla="*/ 361 w 386"/>
                <a:gd name="T73" fmla="*/ 72 h 86"/>
                <a:gd name="T74" fmla="*/ 361 w 386"/>
                <a:gd name="T75" fmla="*/ 14 h 86"/>
                <a:gd name="T76" fmla="*/ 373 w 386"/>
                <a:gd name="T77" fmla="*/ 20 h 86"/>
                <a:gd name="T78" fmla="*/ 185 w 386"/>
                <a:gd name="T79" fmla="*/ 62 h 86"/>
                <a:gd name="T80" fmla="*/ 185 w 386"/>
                <a:gd name="T81" fmla="*/ 27 h 86"/>
                <a:gd name="T82" fmla="*/ 165 w 386"/>
                <a:gd name="T83" fmla="*/ 1 h 86"/>
                <a:gd name="T84" fmla="*/ 159 w 386"/>
                <a:gd name="T85" fmla="*/ 85 h 86"/>
                <a:gd name="T86" fmla="*/ 170 w 386"/>
                <a:gd name="T87" fmla="*/ 53 h 86"/>
                <a:gd name="T88" fmla="*/ 172 w 386"/>
                <a:gd name="T89" fmla="*/ 79 h 86"/>
                <a:gd name="T90" fmla="*/ 173 w 386"/>
                <a:gd name="T91" fmla="*/ 85 h 86"/>
                <a:gd name="T92" fmla="*/ 185 w 386"/>
                <a:gd name="T93" fmla="*/ 75 h 86"/>
                <a:gd name="T94" fmla="*/ 164 w 386"/>
                <a:gd name="T95" fmla="*/ 39 h 86"/>
                <a:gd name="T96" fmla="*/ 165 w 386"/>
                <a:gd name="T97" fmla="*/ 13 h 86"/>
                <a:gd name="T98" fmla="*/ 172 w 386"/>
                <a:gd name="T99" fmla="*/ 30 h 86"/>
                <a:gd name="T100" fmla="*/ 212 w 386"/>
                <a:gd name="T101" fmla="*/ 85 h 86"/>
                <a:gd name="T102" fmla="*/ 225 w 386"/>
                <a:gd name="T103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6" h="86">
                  <a:moveTo>
                    <a:pt x="69" y="0"/>
                  </a:moveTo>
                  <a:cubicBezTo>
                    <a:pt x="63" y="0"/>
                    <a:pt x="58" y="2"/>
                    <a:pt x="54" y="5"/>
                  </a:cubicBezTo>
                  <a:cubicBezTo>
                    <a:pt x="51" y="9"/>
                    <a:pt x="49" y="14"/>
                    <a:pt x="49" y="21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72"/>
                    <a:pt x="51" y="77"/>
                    <a:pt x="54" y="80"/>
                  </a:cubicBezTo>
                  <a:cubicBezTo>
                    <a:pt x="58" y="84"/>
                    <a:pt x="63" y="86"/>
                    <a:pt x="69" y="86"/>
                  </a:cubicBezTo>
                  <a:cubicBezTo>
                    <a:pt x="76" y="86"/>
                    <a:pt x="81" y="84"/>
                    <a:pt x="84" y="80"/>
                  </a:cubicBezTo>
                  <a:cubicBezTo>
                    <a:pt x="87" y="77"/>
                    <a:pt x="89" y="72"/>
                    <a:pt x="89" y="65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9" y="14"/>
                    <a:pt x="87" y="9"/>
                    <a:pt x="84" y="5"/>
                  </a:cubicBezTo>
                  <a:cubicBezTo>
                    <a:pt x="81" y="2"/>
                    <a:pt x="76" y="0"/>
                    <a:pt x="69" y="0"/>
                  </a:cubicBezTo>
                  <a:close/>
                  <a:moveTo>
                    <a:pt x="76" y="66"/>
                  </a:moveTo>
                  <a:cubicBezTo>
                    <a:pt x="76" y="69"/>
                    <a:pt x="75" y="71"/>
                    <a:pt x="74" y="72"/>
                  </a:cubicBezTo>
                  <a:cubicBezTo>
                    <a:pt x="73" y="73"/>
                    <a:pt x="71" y="74"/>
                    <a:pt x="69" y="74"/>
                  </a:cubicBezTo>
                  <a:cubicBezTo>
                    <a:pt x="67" y="74"/>
                    <a:pt x="65" y="73"/>
                    <a:pt x="64" y="72"/>
                  </a:cubicBezTo>
                  <a:cubicBezTo>
                    <a:pt x="63" y="71"/>
                    <a:pt x="62" y="69"/>
                    <a:pt x="62" y="66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17"/>
                    <a:pt x="63" y="15"/>
                    <a:pt x="64" y="14"/>
                  </a:cubicBezTo>
                  <a:cubicBezTo>
                    <a:pt x="65" y="13"/>
                    <a:pt x="67" y="12"/>
                    <a:pt x="69" y="12"/>
                  </a:cubicBezTo>
                  <a:cubicBezTo>
                    <a:pt x="71" y="12"/>
                    <a:pt x="73" y="13"/>
                    <a:pt x="74" y="14"/>
                  </a:cubicBezTo>
                  <a:cubicBezTo>
                    <a:pt x="75" y="15"/>
                    <a:pt x="76" y="17"/>
                    <a:pt x="76" y="20"/>
                  </a:cubicBezTo>
                  <a:lnTo>
                    <a:pt x="76" y="66"/>
                  </a:lnTo>
                  <a:close/>
                  <a:moveTo>
                    <a:pt x="124" y="66"/>
                  </a:moveTo>
                  <a:cubicBezTo>
                    <a:pt x="124" y="69"/>
                    <a:pt x="123" y="71"/>
                    <a:pt x="122" y="72"/>
                  </a:cubicBezTo>
                  <a:cubicBezTo>
                    <a:pt x="121" y="73"/>
                    <a:pt x="119" y="74"/>
                    <a:pt x="117" y="74"/>
                  </a:cubicBezTo>
                  <a:cubicBezTo>
                    <a:pt x="115" y="74"/>
                    <a:pt x="113" y="73"/>
                    <a:pt x="112" y="72"/>
                  </a:cubicBezTo>
                  <a:cubicBezTo>
                    <a:pt x="111" y="71"/>
                    <a:pt x="110" y="69"/>
                    <a:pt x="110" y="66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72"/>
                    <a:pt x="99" y="77"/>
                    <a:pt x="102" y="81"/>
                  </a:cubicBezTo>
                  <a:cubicBezTo>
                    <a:pt x="105" y="84"/>
                    <a:pt x="110" y="86"/>
                    <a:pt x="117" y="86"/>
                  </a:cubicBezTo>
                  <a:cubicBezTo>
                    <a:pt x="123" y="86"/>
                    <a:pt x="128" y="84"/>
                    <a:pt x="131" y="81"/>
                  </a:cubicBezTo>
                  <a:cubicBezTo>
                    <a:pt x="135" y="77"/>
                    <a:pt x="136" y="72"/>
                    <a:pt x="136" y="65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24" y="1"/>
                    <a:pt x="124" y="1"/>
                    <a:pt x="124" y="1"/>
                  </a:cubicBezTo>
                  <a:lnTo>
                    <a:pt x="124" y="66"/>
                  </a:lnTo>
                  <a:close/>
                  <a:moveTo>
                    <a:pt x="24" y="39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24" y="39"/>
                  </a:lnTo>
                  <a:close/>
                  <a:moveTo>
                    <a:pt x="272" y="0"/>
                  </a:moveTo>
                  <a:cubicBezTo>
                    <a:pt x="265" y="0"/>
                    <a:pt x="260" y="2"/>
                    <a:pt x="257" y="5"/>
                  </a:cubicBezTo>
                  <a:cubicBezTo>
                    <a:pt x="254" y="9"/>
                    <a:pt x="252" y="14"/>
                    <a:pt x="252" y="21"/>
                  </a:cubicBezTo>
                  <a:cubicBezTo>
                    <a:pt x="252" y="65"/>
                    <a:pt x="252" y="65"/>
                    <a:pt x="252" y="65"/>
                  </a:cubicBezTo>
                  <a:cubicBezTo>
                    <a:pt x="252" y="72"/>
                    <a:pt x="254" y="77"/>
                    <a:pt x="257" y="80"/>
                  </a:cubicBezTo>
                  <a:cubicBezTo>
                    <a:pt x="260" y="84"/>
                    <a:pt x="265" y="86"/>
                    <a:pt x="272" y="86"/>
                  </a:cubicBezTo>
                  <a:cubicBezTo>
                    <a:pt x="278" y="86"/>
                    <a:pt x="283" y="84"/>
                    <a:pt x="287" y="80"/>
                  </a:cubicBezTo>
                  <a:cubicBezTo>
                    <a:pt x="290" y="77"/>
                    <a:pt x="292" y="72"/>
                    <a:pt x="292" y="65"/>
                  </a:cubicBezTo>
                  <a:cubicBezTo>
                    <a:pt x="292" y="21"/>
                    <a:pt x="292" y="21"/>
                    <a:pt x="292" y="21"/>
                  </a:cubicBezTo>
                  <a:cubicBezTo>
                    <a:pt x="292" y="14"/>
                    <a:pt x="290" y="9"/>
                    <a:pt x="287" y="5"/>
                  </a:cubicBezTo>
                  <a:cubicBezTo>
                    <a:pt x="283" y="2"/>
                    <a:pt x="278" y="0"/>
                    <a:pt x="272" y="0"/>
                  </a:cubicBezTo>
                  <a:close/>
                  <a:moveTo>
                    <a:pt x="279" y="66"/>
                  </a:moveTo>
                  <a:cubicBezTo>
                    <a:pt x="279" y="69"/>
                    <a:pt x="278" y="71"/>
                    <a:pt x="277" y="72"/>
                  </a:cubicBezTo>
                  <a:cubicBezTo>
                    <a:pt x="276" y="73"/>
                    <a:pt x="274" y="74"/>
                    <a:pt x="272" y="74"/>
                  </a:cubicBezTo>
                  <a:cubicBezTo>
                    <a:pt x="270" y="74"/>
                    <a:pt x="268" y="73"/>
                    <a:pt x="267" y="72"/>
                  </a:cubicBezTo>
                  <a:cubicBezTo>
                    <a:pt x="266" y="71"/>
                    <a:pt x="265" y="69"/>
                    <a:pt x="265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65" y="17"/>
                    <a:pt x="266" y="15"/>
                    <a:pt x="267" y="14"/>
                  </a:cubicBezTo>
                  <a:cubicBezTo>
                    <a:pt x="268" y="13"/>
                    <a:pt x="270" y="12"/>
                    <a:pt x="272" y="12"/>
                  </a:cubicBezTo>
                  <a:cubicBezTo>
                    <a:pt x="274" y="12"/>
                    <a:pt x="276" y="13"/>
                    <a:pt x="277" y="14"/>
                  </a:cubicBezTo>
                  <a:cubicBezTo>
                    <a:pt x="278" y="15"/>
                    <a:pt x="279" y="17"/>
                    <a:pt x="279" y="20"/>
                  </a:cubicBezTo>
                  <a:lnTo>
                    <a:pt x="279" y="66"/>
                  </a:lnTo>
                  <a:close/>
                  <a:moveTo>
                    <a:pt x="319" y="0"/>
                  </a:moveTo>
                  <a:cubicBezTo>
                    <a:pt x="313" y="0"/>
                    <a:pt x="308" y="2"/>
                    <a:pt x="304" y="5"/>
                  </a:cubicBezTo>
                  <a:cubicBezTo>
                    <a:pt x="301" y="9"/>
                    <a:pt x="299" y="14"/>
                    <a:pt x="299" y="21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99" y="72"/>
                    <a:pt x="301" y="77"/>
                    <a:pt x="304" y="80"/>
                  </a:cubicBezTo>
                  <a:cubicBezTo>
                    <a:pt x="308" y="84"/>
                    <a:pt x="313" y="86"/>
                    <a:pt x="319" y="86"/>
                  </a:cubicBezTo>
                  <a:cubicBezTo>
                    <a:pt x="325" y="86"/>
                    <a:pt x="330" y="84"/>
                    <a:pt x="334" y="80"/>
                  </a:cubicBezTo>
                  <a:cubicBezTo>
                    <a:pt x="337" y="77"/>
                    <a:pt x="339" y="72"/>
                    <a:pt x="339" y="65"/>
                  </a:cubicBezTo>
                  <a:cubicBezTo>
                    <a:pt x="339" y="38"/>
                    <a:pt x="339" y="38"/>
                    <a:pt x="339" y="38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66"/>
                    <a:pt x="326" y="66"/>
                    <a:pt x="326" y="66"/>
                  </a:cubicBezTo>
                  <a:cubicBezTo>
                    <a:pt x="326" y="69"/>
                    <a:pt x="326" y="71"/>
                    <a:pt x="324" y="72"/>
                  </a:cubicBezTo>
                  <a:cubicBezTo>
                    <a:pt x="323" y="73"/>
                    <a:pt x="321" y="74"/>
                    <a:pt x="319" y="74"/>
                  </a:cubicBezTo>
                  <a:cubicBezTo>
                    <a:pt x="317" y="74"/>
                    <a:pt x="316" y="73"/>
                    <a:pt x="314" y="72"/>
                  </a:cubicBezTo>
                  <a:cubicBezTo>
                    <a:pt x="313" y="71"/>
                    <a:pt x="313" y="69"/>
                    <a:pt x="313" y="66"/>
                  </a:cubicBezTo>
                  <a:cubicBezTo>
                    <a:pt x="313" y="20"/>
                    <a:pt x="313" y="20"/>
                    <a:pt x="313" y="20"/>
                  </a:cubicBezTo>
                  <a:cubicBezTo>
                    <a:pt x="313" y="17"/>
                    <a:pt x="313" y="15"/>
                    <a:pt x="314" y="14"/>
                  </a:cubicBezTo>
                  <a:cubicBezTo>
                    <a:pt x="316" y="13"/>
                    <a:pt x="317" y="12"/>
                    <a:pt x="319" y="12"/>
                  </a:cubicBezTo>
                  <a:cubicBezTo>
                    <a:pt x="321" y="12"/>
                    <a:pt x="323" y="13"/>
                    <a:pt x="324" y="14"/>
                  </a:cubicBezTo>
                  <a:cubicBezTo>
                    <a:pt x="326" y="15"/>
                    <a:pt x="326" y="17"/>
                    <a:pt x="326" y="20"/>
                  </a:cubicBezTo>
                  <a:cubicBezTo>
                    <a:pt x="326" y="29"/>
                    <a:pt x="326" y="29"/>
                    <a:pt x="326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39" y="14"/>
                    <a:pt x="337" y="9"/>
                    <a:pt x="334" y="5"/>
                  </a:cubicBezTo>
                  <a:cubicBezTo>
                    <a:pt x="330" y="2"/>
                    <a:pt x="325" y="0"/>
                    <a:pt x="319" y="0"/>
                  </a:cubicBezTo>
                  <a:close/>
                  <a:moveTo>
                    <a:pt x="381" y="5"/>
                  </a:moveTo>
                  <a:cubicBezTo>
                    <a:pt x="378" y="2"/>
                    <a:pt x="373" y="0"/>
                    <a:pt x="366" y="0"/>
                  </a:cubicBezTo>
                  <a:cubicBezTo>
                    <a:pt x="360" y="0"/>
                    <a:pt x="355" y="2"/>
                    <a:pt x="351" y="5"/>
                  </a:cubicBezTo>
                  <a:cubicBezTo>
                    <a:pt x="348" y="9"/>
                    <a:pt x="346" y="14"/>
                    <a:pt x="346" y="21"/>
                  </a:cubicBezTo>
                  <a:cubicBezTo>
                    <a:pt x="346" y="65"/>
                    <a:pt x="346" y="65"/>
                    <a:pt x="346" y="65"/>
                  </a:cubicBezTo>
                  <a:cubicBezTo>
                    <a:pt x="346" y="72"/>
                    <a:pt x="348" y="77"/>
                    <a:pt x="351" y="80"/>
                  </a:cubicBezTo>
                  <a:cubicBezTo>
                    <a:pt x="355" y="84"/>
                    <a:pt x="360" y="86"/>
                    <a:pt x="366" y="86"/>
                  </a:cubicBezTo>
                  <a:cubicBezTo>
                    <a:pt x="373" y="86"/>
                    <a:pt x="378" y="84"/>
                    <a:pt x="381" y="80"/>
                  </a:cubicBezTo>
                  <a:cubicBezTo>
                    <a:pt x="384" y="77"/>
                    <a:pt x="386" y="72"/>
                    <a:pt x="386" y="65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86" y="14"/>
                    <a:pt x="384" y="9"/>
                    <a:pt x="381" y="5"/>
                  </a:cubicBezTo>
                  <a:close/>
                  <a:moveTo>
                    <a:pt x="373" y="66"/>
                  </a:moveTo>
                  <a:cubicBezTo>
                    <a:pt x="373" y="69"/>
                    <a:pt x="372" y="71"/>
                    <a:pt x="371" y="72"/>
                  </a:cubicBezTo>
                  <a:cubicBezTo>
                    <a:pt x="370" y="73"/>
                    <a:pt x="368" y="74"/>
                    <a:pt x="366" y="74"/>
                  </a:cubicBezTo>
                  <a:cubicBezTo>
                    <a:pt x="364" y="74"/>
                    <a:pt x="362" y="73"/>
                    <a:pt x="361" y="72"/>
                  </a:cubicBezTo>
                  <a:cubicBezTo>
                    <a:pt x="360" y="71"/>
                    <a:pt x="359" y="69"/>
                    <a:pt x="359" y="66"/>
                  </a:cubicBezTo>
                  <a:cubicBezTo>
                    <a:pt x="359" y="20"/>
                    <a:pt x="359" y="20"/>
                    <a:pt x="359" y="20"/>
                  </a:cubicBezTo>
                  <a:cubicBezTo>
                    <a:pt x="359" y="17"/>
                    <a:pt x="360" y="15"/>
                    <a:pt x="361" y="14"/>
                  </a:cubicBezTo>
                  <a:cubicBezTo>
                    <a:pt x="362" y="13"/>
                    <a:pt x="364" y="12"/>
                    <a:pt x="366" y="12"/>
                  </a:cubicBezTo>
                  <a:cubicBezTo>
                    <a:pt x="368" y="12"/>
                    <a:pt x="370" y="13"/>
                    <a:pt x="371" y="14"/>
                  </a:cubicBezTo>
                  <a:cubicBezTo>
                    <a:pt x="372" y="15"/>
                    <a:pt x="373" y="17"/>
                    <a:pt x="373" y="20"/>
                  </a:cubicBezTo>
                  <a:lnTo>
                    <a:pt x="373" y="66"/>
                  </a:lnTo>
                  <a:close/>
                  <a:moveTo>
                    <a:pt x="185" y="75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85" y="57"/>
                    <a:pt x="184" y="54"/>
                    <a:pt x="183" y="51"/>
                  </a:cubicBezTo>
                  <a:cubicBezTo>
                    <a:pt x="182" y="47"/>
                    <a:pt x="180" y="45"/>
                    <a:pt x="176" y="44"/>
                  </a:cubicBezTo>
                  <a:cubicBezTo>
                    <a:pt x="182" y="41"/>
                    <a:pt x="185" y="35"/>
                    <a:pt x="185" y="27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5" y="14"/>
                    <a:pt x="183" y="9"/>
                    <a:pt x="180" y="6"/>
                  </a:cubicBezTo>
                  <a:cubicBezTo>
                    <a:pt x="177" y="3"/>
                    <a:pt x="172" y="1"/>
                    <a:pt x="16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6" y="51"/>
                    <a:pt x="168" y="52"/>
                    <a:pt x="170" y="53"/>
                  </a:cubicBezTo>
                  <a:cubicBezTo>
                    <a:pt x="171" y="55"/>
                    <a:pt x="172" y="57"/>
                    <a:pt x="172" y="61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2" y="76"/>
                    <a:pt x="172" y="78"/>
                    <a:pt x="172" y="79"/>
                  </a:cubicBezTo>
                  <a:cubicBezTo>
                    <a:pt x="172" y="80"/>
                    <a:pt x="172" y="81"/>
                    <a:pt x="172" y="82"/>
                  </a:cubicBezTo>
                  <a:cubicBezTo>
                    <a:pt x="172" y="82"/>
                    <a:pt x="172" y="83"/>
                    <a:pt x="173" y="83"/>
                  </a:cubicBezTo>
                  <a:cubicBezTo>
                    <a:pt x="173" y="84"/>
                    <a:pt x="173" y="84"/>
                    <a:pt x="173" y="85"/>
                  </a:cubicBezTo>
                  <a:cubicBezTo>
                    <a:pt x="186" y="85"/>
                    <a:pt x="186" y="85"/>
                    <a:pt x="186" y="85"/>
                  </a:cubicBezTo>
                  <a:cubicBezTo>
                    <a:pt x="186" y="83"/>
                    <a:pt x="185" y="82"/>
                    <a:pt x="185" y="80"/>
                  </a:cubicBezTo>
                  <a:cubicBezTo>
                    <a:pt x="185" y="79"/>
                    <a:pt x="185" y="77"/>
                    <a:pt x="185" y="75"/>
                  </a:cubicBezTo>
                  <a:close/>
                  <a:moveTo>
                    <a:pt x="172" y="30"/>
                  </a:moveTo>
                  <a:cubicBezTo>
                    <a:pt x="172" y="33"/>
                    <a:pt x="171" y="36"/>
                    <a:pt x="170" y="37"/>
                  </a:cubicBezTo>
                  <a:cubicBezTo>
                    <a:pt x="168" y="38"/>
                    <a:pt x="166" y="39"/>
                    <a:pt x="164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7" y="13"/>
                    <a:pt x="169" y="14"/>
                    <a:pt x="170" y="15"/>
                  </a:cubicBezTo>
                  <a:cubicBezTo>
                    <a:pt x="171" y="16"/>
                    <a:pt x="172" y="19"/>
                    <a:pt x="172" y="22"/>
                  </a:cubicBezTo>
                  <a:lnTo>
                    <a:pt x="172" y="30"/>
                  </a:lnTo>
                  <a:close/>
                  <a:moveTo>
                    <a:pt x="225" y="1"/>
                  </a:moveTo>
                  <a:cubicBezTo>
                    <a:pt x="212" y="1"/>
                    <a:pt x="212" y="1"/>
                    <a:pt x="212" y="1"/>
                  </a:cubicBezTo>
                  <a:cubicBezTo>
                    <a:pt x="212" y="85"/>
                    <a:pt x="212" y="85"/>
                    <a:pt x="212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7" y="73"/>
                    <a:pt x="247" y="73"/>
                    <a:pt x="247" y="73"/>
                  </a:cubicBezTo>
                  <a:cubicBezTo>
                    <a:pt x="225" y="73"/>
                    <a:pt x="225" y="73"/>
                    <a:pt x="225" y="73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ko-KR" altLang="en-US" sz="2700">
                <a:solidFill>
                  <a:srgbClr val="3D485D"/>
                </a:solidFill>
              </a:endParaRPr>
            </a:p>
          </p:txBody>
        </p:sp>
        <p:sp>
          <p:nvSpPr>
            <p:cNvPr id="27" name="Freeform 6"/>
            <p:cNvSpPr>
              <a:spLocks noEditPoints="1"/>
            </p:cNvSpPr>
            <p:nvPr userDrawn="1"/>
          </p:nvSpPr>
          <p:spPr bwMode="auto">
            <a:xfrm>
              <a:off x="7454952" y="6525155"/>
              <a:ext cx="1242122" cy="118234"/>
            </a:xfrm>
            <a:custGeom>
              <a:avLst/>
              <a:gdLst>
                <a:gd name="T0" fmla="*/ 132 w 393"/>
                <a:gd name="T1" fmla="*/ 28 h 37"/>
                <a:gd name="T2" fmla="*/ 127 w 393"/>
                <a:gd name="T3" fmla="*/ 26 h 37"/>
                <a:gd name="T4" fmla="*/ 133 w 393"/>
                <a:gd name="T5" fmla="*/ 18 h 37"/>
                <a:gd name="T6" fmla="*/ 186 w 393"/>
                <a:gd name="T7" fmla="*/ 8 h 37"/>
                <a:gd name="T8" fmla="*/ 174 w 393"/>
                <a:gd name="T9" fmla="*/ 8 h 37"/>
                <a:gd name="T10" fmla="*/ 163 w 393"/>
                <a:gd name="T11" fmla="*/ 29 h 37"/>
                <a:gd name="T12" fmla="*/ 173 w 393"/>
                <a:gd name="T13" fmla="*/ 12 h 37"/>
                <a:gd name="T14" fmla="*/ 192 w 393"/>
                <a:gd name="T15" fmla="*/ 29 h 37"/>
                <a:gd name="T16" fmla="*/ 106 w 393"/>
                <a:gd name="T17" fmla="*/ 25 h 37"/>
                <a:gd name="T18" fmla="*/ 103 w 393"/>
                <a:gd name="T19" fmla="*/ 32 h 37"/>
                <a:gd name="T20" fmla="*/ 103 w 393"/>
                <a:gd name="T21" fmla="*/ 36 h 37"/>
                <a:gd name="T22" fmla="*/ 154 w 393"/>
                <a:gd name="T23" fmla="*/ 19 h 37"/>
                <a:gd name="T24" fmla="*/ 144 w 393"/>
                <a:gd name="T25" fmla="*/ 19 h 37"/>
                <a:gd name="T26" fmla="*/ 144 w 393"/>
                <a:gd name="T27" fmla="*/ 28 h 37"/>
                <a:gd name="T28" fmla="*/ 154 w 393"/>
                <a:gd name="T29" fmla="*/ 8 h 37"/>
                <a:gd name="T30" fmla="*/ 375 w 393"/>
                <a:gd name="T31" fmla="*/ 7 h 37"/>
                <a:gd name="T32" fmla="*/ 369 w 393"/>
                <a:gd name="T33" fmla="*/ 29 h 37"/>
                <a:gd name="T34" fmla="*/ 378 w 393"/>
                <a:gd name="T35" fmla="*/ 15 h 37"/>
                <a:gd name="T36" fmla="*/ 388 w 393"/>
                <a:gd name="T37" fmla="*/ 11 h 37"/>
                <a:gd name="T38" fmla="*/ 392 w 393"/>
                <a:gd name="T39" fmla="*/ 9 h 37"/>
                <a:gd name="T40" fmla="*/ 38 w 393"/>
                <a:gd name="T41" fmla="*/ 20 h 37"/>
                <a:gd name="T42" fmla="*/ 39 w 393"/>
                <a:gd name="T43" fmla="*/ 29 h 37"/>
                <a:gd name="T44" fmla="*/ 54 w 393"/>
                <a:gd name="T45" fmla="*/ 8 h 37"/>
                <a:gd name="T46" fmla="*/ 13 w 393"/>
                <a:gd name="T47" fmla="*/ 8 h 37"/>
                <a:gd name="T48" fmla="*/ 7 w 393"/>
                <a:gd name="T49" fmla="*/ 29 h 37"/>
                <a:gd name="T50" fmla="*/ 29 w 393"/>
                <a:gd name="T51" fmla="*/ 8 h 37"/>
                <a:gd name="T52" fmla="*/ 88 w 393"/>
                <a:gd name="T53" fmla="*/ 25 h 37"/>
                <a:gd name="T54" fmla="*/ 71 w 393"/>
                <a:gd name="T55" fmla="*/ 8 h 37"/>
                <a:gd name="T56" fmla="*/ 64 w 393"/>
                <a:gd name="T57" fmla="*/ 29 h 37"/>
                <a:gd name="T58" fmla="*/ 87 w 393"/>
                <a:gd name="T59" fmla="*/ 8 h 37"/>
                <a:gd name="T60" fmla="*/ 207 w 393"/>
                <a:gd name="T61" fmla="*/ 26 h 37"/>
                <a:gd name="T62" fmla="*/ 214 w 393"/>
                <a:gd name="T63" fmla="*/ 26 h 37"/>
                <a:gd name="T64" fmla="*/ 214 w 393"/>
                <a:gd name="T65" fmla="*/ 7 h 37"/>
                <a:gd name="T66" fmla="*/ 208 w 393"/>
                <a:gd name="T67" fmla="*/ 16 h 37"/>
                <a:gd name="T68" fmla="*/ 286 w 393"/>
                <a:gd name="T69" fmla="*/ 11 h 37"/>
                <a:gd name="T70" fmla="*/ 277 w 393"/>
                <a:gd name="T71" fmla="*/ 8 h 37"/>
                <a:gd name="T72" fmla="*/ 284 w 393"/>
                <a:gd name="T73" fmla="*/ 29 h 37"/>
                <a:gd name="T74" fmla="*/ 327 w 393"/>
                <a:gd name="T75" fmla="*/ 24 h 37"/>
                <a:gd name="T76" fmla="*/ 340 w 393"/>
                <a:gd name="T77" fmla="*/ 14 h 37"/>
                <a:gd name="T78" fmla="*/ 325 w 393"/>
                <a:gd name="T79" fmla="*/ 26 h 37"/>
                <a:gd name="T80" fmla="*/ 298 w 393"/>
                <a:gd name="T81" fmla="*/ 7 h 37"/>
                <a:gd name="T82" fmla="*/ 307 w 393"/>
                <a:gd name="T83" fmla="*/ 22 h 37"/>
                <a:gd name="T84" fmla="*/ 308 w 393"/>
                <a:gd name="T85" fmla="*/ 19 h 37"/>
                <a:gd name="T86" fmla="*/ 298 w 393"/>
                <a:gd name="T87" fmla="*/ 10 h 37"/>
                <a:gd name="T88" fmla="*/ 273 w 393"/>
                <a:gd name="T89" fmla="*/ 0 h 37"/>
                <a:gd name="T90" fmla="*/ 344 w 393"/>
                <a:gd name="T91" fmla="*/ 26 h 37"/>
                <a:gd name="T92" fmla="*/ 351 w 393"/>
                <a:gd name="T93" fmla="*/ 7 h 37"/>
                <a:gd name="T94" fmla="*/ 351 w 393"/>
                <a:gd name="T95" fmla="*/ 10 h 37"/>
                <a:gd name="T96" fmla="*/ 237 w 393"/>
                <a:gd name="T97" fmla="*/ 7 h 37"/>
                <a:gd name="T98" fmla="*/ 231 w 393"/>
                <a:gd name="T99" fmla="*/ 26 h 37"/>
                <a:gd name="T100" fmla="*/ 240 w 393"/>
                <a:gd name="T101" fmla="*/ 24 h 37"/>
                <a:gd name="T102" fmla="*/ 240 w 393"/>
                <a:gd name="T103" fmla="*/ 12 h 37"/>
                <a:gd name="T104" fmla="*/ 270 w 393"/>
                <a:gd name="T105" fmla="*/ 8 h 37"/>
                <a:gd name="T106" fmla="*/ 313 w 393"/>
                <a:gd name="T107" fmla="*/ 29 h 37"/>
                <a:gd name="T108" fmla="*/ 253 w 393"/>
                <a:gd name="T109" fmla="*/ 11 h 37"/>
                <a:gd name="T110" fmla="*/ 261 w 393"/>
                <a:gd name="T111" fmla="*/ 8 h 37"/>
                <a:gd name="T112" fmla="*/ 250 w 393"/>
                <a:gd name="T113" fmla="*/ 16 h 37"/>
                <a:gd name="T114" fmla="*/ 257 w 393"/>
                <a:gd name="T115" fmla="*/ 26 h 37"/>
                <a:gd name="T116" fmla="*/ 261 w 393"/>
                <a:gd name="T117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3" h="37">
                  <a:moveTo>
                    <a:pt x="127" y="7"/>
                  </a:moveTo>
                  <a:cubicBezTo>
                    <a:pt x="124" y="7"/>
                    <a:pt x="122" y="8"/>
                    <a:pt x="120" y="10"/>
                  </a:cubicBezTo>
                  <a:cubicBezTo>
                    <a:pt x="118" y="12"/>
                    <a:pt x="117" y="14"/>
                    <a:pt x="117" y="18"/>
                  </a:cubicBezTo>
                  <a:cubicBezTo>
                    <a:pt x="117" y="22"/>
                    <a:pt x="118" y="24"/>
                    <a:pt x="120" y="26"/>
                  </a:cubicBezTo>
                  <a:cubicBezTo>
                    <a:pt x="122" y="28"/>
                    <a:pt x="124" y="29"/>
                    <a:pt x="127" y="29"/>
                  </a:cubicBezTo>
                  <a:cubicBezTo>
                    <a:pt x="129" y="29"/>
                    <a:pt x="130" y="29"/>
                    <a:pt x="132" y="28"/>
                  </a:cubicBezTo>
                  <a:cubicBezTo>
                    <a:pt x="133" y="27"/>
                    <a:pt x="135" y="26"/>
                    <a:pt x="135" y="24"/>
                  </a:cubicBezTo>
                  <a:cubicBezTo>
                    <a:pt x="136" y="23"/>
                    <a:pt x="137" y="21"/>
                    <a:pt x="137" y="18"/>
                  </a:cubicBezTo>
                  <a:cubicBezTo>
                    <a:pt x="137" y="15"/>
                    <a:pt x="136" y="12"/>
                    <a:pt x="134" y="10"/>
                  </a:cubicBezTo>
                  <a:cubicBezTo>
                    <a:pt x="132" y="8"/>
                    <a:pt x="130" y="7"/>
                    <a:pt x="127" y="7"/>
                  </a:cubicBezTo>
                  <a:close/>
                  <a:moveTo>
                    <a:pt x="131" y="24"/>
                  </a:moveTo>
                  <a:cubicBezTo>
                    <a:pt x="130" y="26"/>
                    <a:pt x="129" y="26"/>
                    <a:pt x="127" y="26"/>
                  </a:cubicBezTo>
                  <a:cubicBezTo>
                    <a:pt x="125" y="26"/>
                    <a:pt x="124" y="26"/>
                    <a:pt x="122" y="24"/>
                  </a:cubicBezTo>
                  <a:cubicBezTo>
                    <a:pt x="121" y="23"/>
                    <a:pt x="121" y="21"/>
                    <a:pt x="121" y="18"/>
                  </a:cubicBezTo>
                  <a:cubicBezTo>
                    <a:pt x="121" y="16"/>
                    <a:pt x="121" y="14"/>
                    <a:pt x="122" y="12"/>
                  </a:cubicBezTo>
                  <a:cubicBezTo>
                    <a:pt x="124" y="11"/>
                    <a:pt x="125" y="10"/>
                    <a:pt x="127" y="10"/>
                  </a:cubicBezTo>
                  <a:cubicBezTo>
                    <a:pt x="129" y="10"/>
                    <a:pt x="130" y="11"/>
                    <a:pt x="131" y="12"/>
                  </a:cubicBezTo>
                  <a:cubicBezTo>
                    <a:pt x="132" y="14"/>
                    <a:pt x="133" y="16"/>
                    <a:pt x="133" y="18"/>
                  </a:cubicBezTo>
                  <a:cubicBezTo>
                    <a:pt x="133" y="21"/>
                    <a:pt x="132" y="23"/>
                    <a:pt x="131" y="24"/>
                  </a:cubicBezTo>
                  <a:close/>
                  <a:moveTo>
                    <a:pt x="195" y="20"/>
                  </a:moveTo>
                  <a:cubicBezTo>
                    <a:pt x="194" y="24"/>
                    <a:pt x="194" y="24"/>
                    <a:pt x="194" y="24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2" y="23"/>
                    <a:pt x="182" y="24"/>
                    <a:pt x="182" y="24"/>
                  </a:cubicBezTo>
                  <a:cubicBezTo>
                    <a:pt x="181" y="20"/>
                    <a:pt x="181" y="20"/>
                    <a:pt x="181" y="20"/>
                  </a:cubicBezTo>
                  <a:cubicBezTo>
                    <a:pt x="177" y="8"/>
                    <a:pt x="177" y="8"/>
                    <a:pt x="177" y="8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3" y="8"/>
                    <a:pt x="172" y="7"/>
                    <a:pt x="171" y="7"/>
                  </a:cubicBezTo>
                  <a:cubicBezTo>
                    <a:pt x="170" y="7"/>
                    <a:pt x="169" y="8"/>
                    <a:pt x="168" y="8"/>
                  </a:cubicBezTo>
                  <a:cubicBezTo>
                    <a:pt x="168" y="9"/>
                    <a:pt x="167" y="10"/>
                    <a:pt x="166" y="11"/>
                  </a:cubicBezTo>
                  <a:cubicBezTo>
                    <a:pt x="166" y="8"/>
                    <a:pt x="166" y="8"/>
                    <a:pt x="166" y="8"/>
                  </a:cubicBezTo>
                  <a:cubicBezTo>
                    <a:pt x="163" y="8"/>
                    <a:pt x="163" y="8"/>
                    <a:pt x="163" y="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6" y="16"/>
                    <a:pt x="167" y="15"/>
                    <a:pt x="167" y="14"/>
                  </a:cubicBezTo>
                  <a:cubicBezTo>
                    <a:pt x="167" y="13"/>
                    <a:pt x="168" y="12"/>
                    <a:pt x="168" y="12"/>
                  </a:cubicBezTo>
                  <a:cubicBezTo>
                    <a:pt x="169" y="11"/>
                    <a:pt x="170" y="11"/>
                    <a:pt x="170" y="11"/>
                  </a:cubicBezTo>
                  <a:cubicBezTo>
                    <a:pt x="171" y="11"/>
                    <a:pt x="172" y="11"/>
                    <a:pt x="173" y="12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92" y="29"/>
                    <a:pt x="192" y="29"/>
                    <a:pt x="192" y="29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199" y="8"/>
                    <a:pt x="199" y="8"/>
                    <a:pt x="199" y="8"/>
                  </a:cubicBezTo>
                  <a:lnTo>
                    <a:pt x="195" y="20"/>
                  </a:lnTo>
                  <a:close/>
                  <a:moveTo>
                    <a:pt x="108" y="20"/>
                  </a:moveTo>
                  <a:cubicBezTo>
                    <a:pt x="107" y="22"/>
                    <a:pt x="106" y="23"/>
                    <a:pt x="106" y="25"/>
                  </a:cubicBezTo>
                  <a:cubicBezTo>
                    <a:pt x="106" y="23"/>
                    <a:pt x="105" y="21"/>
                    <a:pt x="105" y="20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29"/>
                    <a:pt x="104" y="29"/>
                    <a:pt x="104" y="30"/>
                  </a:cubicBezTo>
                  <a:cubicBezTo>
                    <a:pt x="104" y="31"/>
                    <a:pt x="103" y="32"/>
                    <a:pt x="103" y="32"/>
                  </a:cubicBezTo>
                  <a:cubicBezTo>
                    <a:pt x="103" y="33"/>
                    <a:pt x="102" y="33"/>
                    <a:pt x="102" y="33"/>
                  </a:cubicBezTo>
                  <a:cubicBezTo>
                    <a:pt x="101" y="34"/>
                    <a:pt x="101" y="34"/>
                    <a:pt x="100" y="34"/>
                  </a:cubicBezTo>
                  <a:cubicBezTo>
                    <a:pt x="99" y="34"/>
                    <a:pt x="99" y="34"/>
                    <a:pt x="98" y="33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9" y="37"/>
                    <a:pt x="100" y="37"/>
                    <a:pt x="101" y="37"/>
                  </a:cubicBezTo>
                  <a:cubicBezTo>
                    <a:pt x="102" y="37"/>
                    <a:pt x="103" y="37"/>
                    <a:pt x="103" y="36"/>
                  </a:cubicBezTo>
                  <a:cubicBezTo>
                    <a:pt x="104" y="36"/>
                    <a:pt x="105" y="35"/>
                    <a:pt x="106" y="34"/>
                  </a:cubicBezTo>
                  <a:cubicBezTo>
                    <a:pt x="106" y="33"/>
                    <a:pt x="107" y="31"/>
                    <a:pt x="108" y="2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2" y="8"/>
                    <a:pt x="112" y="8"/>
                    <a:pt x="112" y="8"/>
                  </a:cubicBezTo>
                  <a:lnTo>
                    <a:pt x="108" y="20"/>
                  </a:lnTo>
                  <a:close/>
                  <a:moveTo>
                    <a:pt x="154" y="19"/>
                  </a:moveTo>
                  <a:cubicBezTo>
                    <a:pt x="154" y="21"/>
                    <a:pt x="154" y="22"/>
                    <a:pt x="153" y="23"/>
                  </a:cubicBezTo>
                  <a:cubicBezTo>
                    <a:pt x="153" y="24"/>
                    <a:pt x="152" y="25"/>
                    <a:pt x="151" y="25"/>
                  </a:cubicBezTo>
                  <a:cubicBezTo>
                    <a:pt x="150" y="26"/>
                    <a:pt x="149" y="26"/>
                    <a:pt x="148" y="26"/>
                  </a:cubicBezTo>
                  <a:cubicBezTo>
                    <a:pt x="147" y="26"/>
                    <a:pt x="146" y="26"/>
                    <a:pt x="146" y="25"/>
                  </a:cubicBezTo>
                  <a:cubicBezTo>
                    <a:pt x="145" y="25"/>
                    <a:pt x="145" y="24"/>
                    <a:pt x="144" y="23"/>
                  </a:cubicBezTo>
                  <a:cubicBezTo>
                    <a:pt x="144" y="22"/>
                    <a:pt x="144" y="21"/>
                    <a:pt x="144" y="19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1" y="22"/>
                    <a:pt x="141" y="23"/>
                    <a:pt x="141" y="24"/>
                  </a:cubicBezTo>
                  <a:cubicBezTo>
                    <a:pt x="141" y="25"/>
                    <a:pt x="141" y="26"/>
                    <a:pt x="142" y="27"/>
                  </a:cubicBezTo>
                  <a:cubicBezTo>
                    <a:pt x="142" y="27"/>
                    <a:pt x="143" y="28"/>
                    <a:pt x="144" y="28"/>
                  </a:cubicBezTo>
                  <a:cubicBezTo>
                    <a:pt x="145" y="29"/>
                    <a:pt x="146" y="29"/>
                    <a:pt x="148" y="29"/>
                  </a:cubicBezTo>
                  <a:cubicBezTo>
                    <a:pt x="150" y="29"/>
                    <a:pt x="153" y="28"/>
                    <a:pt x="154" y="26"/>
                  </a:cubicBezTo>
                  <a:cubicBezTo>
                    <a:pt x="154" y="29"/>
                    <a:pt x="154" y="29"/>
                    <a:pt x="154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4" y="8"/>
                    <a:pt x="154" y="8"/>
                    <a:pt x="154" y="8"/>
                  </a:cubicBezTo>
                  <a:lnTo>
                    <a:pt x="154" y="19"/>
                  </a:lnTo>
                  <a:close/>
                  <a:moveTo>
                    <a:pt x="392" y="9"/>
                  </a:moveTo>
                  <a:cubicBezTo>
                    <a:pt x="391" y="8"/>
                    <a:pt x="389" y="7"/>
                    <a:pt x="387" y="7"/>
                  </a:cubicBezTo>
                  <a:cubicBezTo>
                    <a:pt x="384" y="7"/>
                    <a:pt x="382" y="9"/>
                    <a:pt x="381" y="11"/>
                  </a:cubicBezTo>
                  <a:cubicBezTo>
                    <a:pt x="380" y="10"/>
                    <a:pt x="379" y="9"/>
                    <a:pt x="378" y="8"/>
                  </a:cubicBezTo>
                  <a:cubicBezTo>
                    <a:pt x="377" y="8"/>
                    <a:pt x="376" y="7"/>
                    <a:pt x="375" y="7"/>
                  </a:cubicBezTo>
                  <a:cubicBezTo>
                    <a:pt x="373" y="7"/>
                    <a:pt x="372" y="8"/>
                    <a:pt x="371" y="8"/>
                  </a:cubicBezTo>
                  <a:cubicBezTo>
                    <a:pt x="370" y="9"/>
                    <a:pt x="369" y="10"/>
                    <a:pt x="368" y="11"/>
                  </a:cubicBezTo>
                  <a:cubicBezTo>
                    <a:pt x="368" y="8"/>
                    <a:pt x="368" y="8"/>
                    <a:pt x="368" y="8"/>
                  </a:cubicBezTo>
                  <a:cubicBezTo>
                    <a:pt x="365" y="8"/>
                    <a:pt x="365" y="8"/>
                    <a:pt x="365" y="8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9" y="18"/>
                    <a:pt x="369" y="18"/>
                    <a:pt x="369" y="18"/>
                  </a:cubicBezTo>
                  <a:cubicBezTo>
                    <a:pt x="369" y="16"/>
                    <a:pt x="369" y="15"/>
                    <a:pt x="369" y="14"/>
                  </a:cubicBezTo>
                  <a:cubicBezTo>
                    <a:pt x="370" y="13"/>
                    <a:pt x="370" y="12"/>
                    <a:pt x="371" y="11"/>
                  </a:cubicBezTo>
                  <a:cubicBezTo>
                    <a:pt x="372" y="11"/>
                    <a:pt x="373" y="10"/>
                    <a:pt x="374" y="10"/>
                  </a:cubicBezTo>
                  <a:cubicBezTo>
                    <a:pt x="375" y="10"/>
                    <a:pt x="376" y="11"/>
                    <a:pt x="377" y="12"/>
                  </a:cubicBezTo>
                  <a:cubicBezTo>
                    <a:pt x="377" y="12"/>
                    <a:pt x="378" y="14"/>
                    <a:pt x="378" y="15"/>
                  </a:cubicBezTo>
                  <a:cubicBezTo>
                    <a:pt x="378" y="29"/>
                    <a:pt x="378" y="29"/>
                    <a:pt x="378" y="29"/>
                  </a:cubicBezTo>
                  <a:cubicBezTo>
                    <a:pt x="381" y="29"/>
                    <a:pt x="381" y="29"/>
                    <a:pt x="381" y="29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1" y="14"/>
                    <a:pt x="382" y="13"/>
                    <a:pt x="383" y="12"/>
                  </a:cubicBezTo>
                  <a:cubicBezTo>
                    <a:pt x="384" y="11"/>
                    <a:pt x="385" y="10"/>
                    <a:pt x="386" y="10"/>
                  </a:cubicBezTo>
                  <a:cubicBezTo>
                    <a:pt x="387" y="10"/>
                    <a:pt x="388" y="11"/>
                    <a:pt x="388" y="11"/>
                  </a:cubicBezTo>
                  <a:cubicBezTo>
                    <a:pt x="389" y="11"/>
                    <a:pt x="389" y="12"/>
                    <a:pt x="390" y="13"/>
                  </a:cubicBezTo>
                  <a:cubicBezTo>
                    <a:pt x="390" y="13"/>
                    <a:pt x="390" y="14"/>
                    <a:pt x="390" y="16"/>
                  </a:cubicBezTo>
                  <a:cubicBezTo>
                    <a:pt x="390" y="29"/>
                    <a:pt x="390" y="29"/>
                    <a:pt x="390" y="29"/>
                  </a:cubicBezTo>
                  <a:cubicBezTo>
                    <a:pt x="393" y="29"/>
                    <a:pt x="393" y="29"/>
                    <a:pt x="393" y="29"/>
                  </a:cubicBezTo>
                  <a:cubicBezTo>
                    <a:pt x="393" y="14"/>
                    <a:pt x="393" y="14"/>
                    <a:pt x="393" y="14"/>
                  </a:cubicBezTo>
                  <a:cubicBezTo>
                    <a:pt x="393" y="12"/>
                    <a:pt x="393" y="10"/>
                    <a:pt x="392" y="9"/>
                  </a:cubicBezTo>
                  <a:close/>
                  <a:moveTo>
                    <a:pt x="51" y="20"/>
                  </a:moveTo>
                  <a:cubicBezTo>
                    <a:pt x="50" y="24"/>
                    <a:pt x="50" y="24"/>
                    <a:pt x="50" y="24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3"/>
                    <a:pt x="37" y="24"/>
                    <a:pt x="37" y="24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4" y="8"/>
                    <a:pt x="54" y="8"/>
                    <a:pt x="54" y="8"/>
                  </a:cubicBezTo>
                  <a:lnTo>
                    <a:pt x="51" y="20"/>
                  </a:lnTo>
                  <a:close/>
                  <a:moveTo>
                    <a:pt x="22" y="20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3"/>
                    <a:pt x="9" y="24"/>
                    <a:pt x="9" y="2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5" y="8"/>
                    <a:pt x="25" y="8"/>
                    <a:pt x="25" y="8"/>
                  </a:cubicBezTo>
                  <a:lnTo>
                    <a:pt x="22" y="20"/>
                  </a:lnTo>
                  <a:close/>
                  <a:moveTo>
                    <a:pt x="88" y="29"/>
                  </a:moveTo>
                  <a:cubicBezTo>
                    <a:pt x="92" y="29"/>
                    <a:pt x="92" y="29"/>
                    <a:pt x="92" y="29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88" y="25"/>
                    <a:pt x="88" y="25"/>
                    <a:pt x="88" y="25"/>
                  </a:cubicBezTo>
                  <a:lnTo>
                    <a:pt x="88" y="29"/>
                  </a:lnTo>
                  <a:close/>
                  <a:moveTo>
                    <a:pt x="80" y="20"/>
                  </a:moveTo>
                  <a:cubicBezTo>
                    <a:pt x="78" y="24"/>
                    <a:pt x="78" y="24"/>
                    <a:pt x="78" y="24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3"/>
                    <a:pt x="66" y="24"/>
                    <a:pt x="66" y="24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3" y="8"/>
                    <a:pt x="83" y="8"/>
                    <a:pt x="83" y="8"/>
                  </a:cubicBezTo>
                  <a:lnTo>
                    <a:pt x="80" y="20"/>
                  </a:lnTo>
                  <a:close/>
                  <a:moveTo>
                    <a:pt x="214" y="7"/>
                  </a:moveTo>
                  <a:cubicBezTo>
                    <a:pt x="211" y="7"/>
                    <a:pt x="208" y="8"/>
                    <a:pt x="207" y="10"/>
                  </a:cubicBezTo>
                  <a:cubicBezTo>
                    <a:pt x="205" y="12"/>
                    <a:pt x="204" y="15"/>
                    <a:pt x="204" y="18"/>
                  </a:cubicBezTo>
                  <a:cubicBezTo>
                    <a:pt x="204" y="22"/>
                    <a:pt x="205" y="24"/>
                    <a:pt x="207" y="26"/>
                  </a:cubicBezTo>
                  <a:cubicBezTo>
                    <a:pt x="208" y="28"/>
                    <a:pt x="211" y="29"/>
                    <a:pt x="214" y="29"/>
                  </a:cubicBezTo>
                  <a:cubicBezTo>
                    <a:pt x="216" y="29"/>
                    <a:pt x="218" y="29"/>
                    <a:pt x="220" y="27"/>
                  </a:cubicBezTo>
                  <a:cubicBezTo>
                    <a:pt x="221" y="26"/>
                    <a:pt x="222" y="25"/>
                    <a:pt x="223" y="22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219" y="23"/>
                    <a:pt x="218" y="25"/>
                    <a:pt x="217" y="25"/>
                  </a:cubicBezTo>
                  <a:cubicBezTo>
                    <a:pt x="216" y="26"/>
                    <a:pt x="215" y="26"/>
                    <a:pt x="214" y="26"/>
                  </a:cubicBezTo>
                  <a:cubicBezTo>
                    <a:pt x="212" y="26"/>
                    <a:pt x="211" y="26"/>
                    <a:pt x="210" y="24"/>
                  </a:cubicBezTo>
                  <a:cubicBezTo>
                    <a:pt x="208" y="23"/>
                    <a:pt x="208" y="21"/>
                    <a:pt x="208" y="19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9"/>
                    <a:pt x="223" y="18"/>
                    <a:pt x="223" y="18"/>
                  </a:cubicBezTo>
                  <a:cubicBezTo>
                    <a:pt x="223" y="15"/>
                    <a:pt x="222" y="12"/>
                    <a:pt x="220" y="10"/>
                  </a:cubicBezTo>
                  <a:cubicBezTo>
                    <a:pt x="219" y="8"/>
                    <a:pt x="216" y="7"/>
                    <a:pt x="214" y="7"/>
                  </a:cubicBezTo>
                  <a:close/>
                  <a:moveTo>
                    <a:pt x="208" y="16"/>
                  </a:moveTo>
                  <a:cubicBezTo>
                    <a:pt x="208" y="14"/>
                    <a:pt x="209" y="13"/>
                    <a:pt x="210" y="12"/>
                  </a:cubicBezTo>
                  <a:cubicBezTo>
                    <a:pt x="211" y="11"/>
                    <a:pt x="212" y="10"/>
                    <a:pt x="214" y="10"/>
                  </a:cubicBezTo>
                  <a:cubicBezTo>
                    <a:pt x="215" y="10"/>
                    <a:pt x="217" y="11"/>
                    <a:pt x="218" y="12"/>
                  </a:cubicBezTo>
                  <a:cubicBezTo>
                    <a:pt x="219" y="13"/>
                    <a:pt x="219" y="15"/>
                    <a:pt x="219" y="16"/>
                  </a:cubicBezTo>
                  <a:lnTo>
                    <a:pt x="208" y="16"/>
                  </a:lnTo>
                  <a:close/>
                  <a:moveTo>
                    <a:pt x="285" y="26"/>
                  </a:moveTo>
                  <a:cubicBezTo>
                    <a:pt x="284" y="26"/>
                    <a:pt x="284" y="26"/>
                    <a:pt x="283" y="25"/>
                  </a:cubicBezTo>
                  <a:cubicBezTo>
                    <a:pt x="283" y="25"/>
                    <a:pt x="283" y="25"/>
                    <a:pt x="283" y="25"/>
                  </a:cubicBezTo>
                  <a:cubicBezTo>
                    <a:pt x="283" y="24"/>
                    <a:pt x="283" y="24"/>
                    <a:pt x="283" y="23"/>
                  </a:cubicBezTo>
                  <a:cubicBezTo>
                    <a:pt x="283" y="11"/>
                    <a:pt x="283" y="11"/>
                    <a:pt x="283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86" y="8"/>
                    <a:pt x="286" y="8"/>
                    <a:pt x="286" y="8"/>
                  </a:cubicBezTo>
                  <a:cubicBezTo>
                    <a:pt x="283" y="8"/>
                    <a:pt x="283" y="8"/>
                    <a:pt x="283" y="8"/>
                  </a:cubicBezTo>
                  <a:cubicBezTo>
                    <a:pt x="283" y="1"/>
                    <a:pt x="283" y="1"/>
                    <a:pt x="283" y="1"/>
                  </a:cubicBezTo>
                  <a:cubicBezTo>
                    <a:pt x="279" y="3"/>
                    <a:pt x="279" y="3"/>
                    <a:pt x="279" y="3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7" y="8"/>
                    <a:pt x="277" y="8"/>
                    <a:pt x="277" y="8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9" y="11"/>
                    <a:pt x="279" y="11"/>
                    <a:pt x="279" y="11"/>
                  </a:cubicBezTo>
                  <a:cubicBezTo>
                    <a:pt x="279" y="23"/>
                    <a:pt x="279" y="23"/>
                    <a:pt x="279" y="23"/>
                  </a:cubicBezTo>
                  <a:cubicBezTo>
                    <a:pt x="279" y="25"/>
                    <a:pt x="279" y="26"/>
                    <a:pt x="280" y="27"/>
                  </a:cubicBezTo>
                  <a:cubicBezTo>
                    <a:pt x="280" y="27"/>
                    <a:pt x="280" y="28"/>
                    <a:pt x="281" y="28"/>
                  </a:cubicBezTo>
                  <a:cubicBezTo>
                    <a:pt x="282" y="29"/>
                    <a:pt x="283" y="29"/>
                    <a:pt x="284" y="29"/>
                  </a:cubicBezTo>
                  <a:cubicBezTo>
                    <a:pt x="285" y="29"/>
                    <a:pt x="286" y="29"/>
                    <a:pt x="287" y="29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6"/>
                    <a:pt x="285" y="26"/>
                    <a:pt x="285" y="26"/>
                  </a:cubicBezTo>
                  <a:close/>
                  <a:moveTo>
                    <a:pt x="335" y="25"/>
                  </a:moveTo>
                  <a:cubicBezTo>
                    <a:pt x="334" y="26"/>
                    <a:pt x="333" y="26"/>
                    <a:pt x="331" y="26"/>
                  </a:cubicBezTo>
                  <a:cubicBezTo>
                    <a:pt x="330" y="26"/>
                    <a:pt x="328" y="26"/>
                    <a:pt x="327" y="24"/>
                  </a:cubicBezTo>
                  <a:cubicBezTo>
                    <a:pt x="326" y="23"/>
                    <a:pt x="326" y="21"/>
                    <a:pt x="326" y="18"/>
                  </a:cubicBezTo>
                  <a:cubicBezTo>
                    <a:pt x="326" y="16"/>
                    <a:pt x="326" y="14"/>
                    <a:pt x="327" y="12"/>
                  </a:cubicBezTo>
                  <a:cubicBezTo>
                    <a:pt x="328" y="11"/>
                    <a:pt x="330" y="10"/>
                    <a:pt x="332" y="10"/>
                  </a:cubicBezTo>
                  <a:cubicBezTo>
                    <a:pt x="333" y="10"/>
                    <a:pt x="334" y="11"/>
                    <a:pt x="335" y="11"/>
                  </a:cubicBezTo>
                  <a:cubicBezTo>
                    <a:pt x="335" y="12"/>
                    <a:pt x="336" y="13"/>
                    <a:pt x="336" y="15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39" y="12"/>
                    <a:pt x="338" y="10"/>
                    <a:pt x="337" y="9"/>
                  </a:cubicBezTo>
                  <a:cubicBezTo>
                    <a:pt x="335" y="8"/>
                    <a:pt x="334" y="7"/>
                    <a:pt x="331" y="7"/>
                  </a:cubicBezTo>
                  <a:cubicBezTo>
                    <a:pt x="330" y="7"/>
                    <a:pt x="328" y="8"/>
                    <a:pt x="326" y="9"/>
                  </a:cubicBezTo>
                  <a:cubicBezTo>
                    <a:pt x="325" y="10"/>
                    <a:pt x="324" y="11"/>
                    <a:pt x="323" y="12"/>
                  </a:cubicBezTo>
                  <a:cubicBezTo>
                    <a:pt x="322" y="14"/>
                    <a:pt x="322" y="16"/>
                    <a:pt x="322" y="18"/>
                  </a:cubicBezTo>
                  <a:cubicBezTo>
                    <a:pt x="322" y="22"/>
                    <a:pt x="323" y="24"/>
                    <a:pt x="325" y="26"/>
                  </a:cubicBezTo>
                  <a:cubicBezTo>
                    <a:pt x="326" y="28"/>
                    <a:pt x="329" y="29"/>
                    <a:pt x="331" y="29"/>
                  </a:cubicBezTo>
                  <a:cubicBezTo>
                    <a:pt x="334" y="29"/>
                    <a:pt x="336" y="28"/>
                    <a:pt x="337" y="27"/>
                  </a:cubicBezTo>
                  <a:cubicBezTo>
                    <a:pt x="339" y="26"/>
                    <a:pt x="340" y="24"/>
                    <a:pt x="340" y="22"/>
                  </a:cubicBezTo>
                  <a:cubicBezTo>
                    <a:pt x="337" y="21"/>
                    <a:pt x="337" y="21"/>
                    <a:pt x="337" y="21"/>
                  </a:cubicBezTo>
                  <a:cubicBezTo>
                    <a:pt x="336" y="23"/>
                    <a:pt x="336" y="24"/>
                    <a:pt x="335" y="25"/>
                  </a:cubicBezTo>
                  <a:close/>
                  <a:moveTo>
                    <a:pt x="298" y="7"/>
                  </a:moveTo>
                  <a:cubicBezTo>
                    <a:pt x="295" y="7"/>
                    <a:pt x="293" y="8"/>
                    <a:pt x="291" y="10"/>
                  </a:cubicBezTo>
                  <a:cubicBezTo>
                    <a:pt x="289" y="12"/>
                    <a:pt x="288" y="15"/>
                    <a:pt x="288" y="18"/>
                  </a:cubicBezTo>
                  <a:cubicBezTo>
                    <a:pt x="288" y="22"/>
                    <a:pt x="289" y="24"/>
                    <a:pt x="291" y="26"/>
                  </a:cubicBezTo>
                  <a:cubicBezTo>
                    <a:pt x="293" y="28"/>
                    <a:pt x="295" y="29"/>
                    <a:pt x="298" y="29"/>
                  </a:cubicBezTo>
                  <a:cubicBezTo>
                    <a:pt x="301" y="29"/>
                    <a:pt x="303" y="29"/>
                    <a:pt x="304" y="27"/>
                  </a:cubicBezTo>
                  <a:cubicBezTo>
                    <a:pt x="306" y="26"/>
                    <a:pt x="307" y="25"/>
                    <a:pt x="307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3" y="23"/>
                    <a:pt x="303" y="25"/>
                    <a:pt x="302" y="25"/>
                  </a:cubicBezTo>
                  <a:cubicBezTo>
                    <a:pt x="301" y="26"/>
                    <a:pt x="300" y="26"/>
                    <a:pt x="298" y="26"/>
                  </a:cubicBezTo>
                  <a:cubicBezTo>
                    <a:pt x="297" y="26"/>
                    <a:pt x="295" y="26"/>
                    <a:pt x="294" y="24"/>
                  </a:cubicBezTo>
                  <a:cubicBezTo>
                    <a:pt x="293" y="23"/>
                    <a:pt x="292" y="21"/>
                    <a:pt x="292" y="19"/>
                  </a:cubicBezTo>
                  <a:cubicBezTo>
                    <a:pt x="308" y="19"/>
                    <a:pt x="308" y="19"/>
                    <a:pt x="308" y="19"/>
                  </a:cubicBezTo>
                  <a:cubicBezTo>
                    <a:pt x="308" y="19"/>
                    <a:pt x="308" y="18"/>
                    <a:pt x="308" y="18"/>
                  </a:cubicBezTo>
                  <a:cubicBezTo>
                    <a:pt x="308" y="15"/>
                    <a:pt x="307" y="12"/>
                    <a:pt x="305" y="10"/>
                  </a:cubicBezTo>
                  <a:cubicBezTo>
                    <a:pt x="303" y="8"/>
                    <a:pt x="301" y="7"/>
                    <a:pt x="298" y="7"/>
                  </a:cubicBezTo>
                  <a:close/>
                  <a:moveTo>
                    <a:pt x="292" y="16"/>
                  </a:moveTo>
                  <a:cubicBezTo>
                    <a:pt x="292" y="14"/>
                    <a:pt x="293" y="13"/>
                    <a:pt x="294" y="12"/>
                  </a:cubicBezTo>
                  <a:cubicBezTo>
                    <a:pt x="295" y="11"/>
                    <a:pt x="297" y="10"/>
                    <a:pt x="298" y="10"/>
                  </a:cubicBezTo>
                  <a:cubicBezTo>
                    <a:pt x="300" y="10"/>
                    <a:pt x="301" y="11"/>
                    <a:pt x="303" y="12"/>
                  </a:cubicBezTo>
                  <a:cubicBezTo>
                    <a:pt x="303" y="13"/>
                    <a:pt x="304" y="15"/>
                    <a:pt x="304" y="16"/>
                  </a:cubicBezTo>
                  <a:lnTo>
                    <a:pt x="292" y="16"/>
                  </a:lnTo>
                  <a:close/>
                  <a:moveTo>
                    <a:pt x="270" y="4"/>
                  </a:moveTo>
                  <a:cubicBezTo>
                    <a:pt x="273" y="4"/>
                    <a:pt x="273" y="4"/>
                    <a:pt x="273" y="4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0" y="0"/>
                    <a:pt x="270" y="0"/>
                    <a:pt x="270" y="0"/>
                  </a:cubicBezTo>
                  <a:lnTo>
                    <a:pt x="270" y="4"/>
                  </a:lnTo>
                  <a:close/>
                  <a:moveTo>
                    <a:pt x="351" y="7"/>
                  </a:moveTo>
                  <a:cubicBezTo>
                    <a:pt x="349" y="7"/>
                    <a:pt x="347" y="8"/>
                    <a:pt x="345" y="10"/>
                  </a:cubicBezTo>
                  <a:cubicBezTo>
                    <a:pt x="343" y="12"/>
                    <a:pt x="342" y="14"/>
                    <a:pt x="342" y="18"/>
                  </a:cubicBezTo>
                  <a:cubicBezTo>
                    <a:pt x="342" y="22"/>
                    <a:pt x="343" y="24"/>
                    <a:pt x="344" y="26"/>
                  </a:cubicBezTo>
                  <a:cubicBezTo>
                    <a:pt x="346" y="28"/>
                    <a:pt x="349" y="29"/>
                    <a:pt x="351" y="29"/>
                  </a:cubicBezTo>
                  <a:cubicBezTo>
                    <a:pt x="353" y="29"/>
                    <a:pt x="355" y="29"/>
                    <a:pt x="356" y="28"/>
                  </a:cubicBezTo>
                  <a:cubicBezTo>
                    <a:pt x="358" y="27"/>
                    <a:pt x="359" y="26"/>
                    <a:pt x="360" y="24"/>
                  </a:cubicBezTo>
                  <a:cubicBezTo>
                    <a:pt x="361" y="23"/>
                    <a:pt x="361" y="21"/>
                    <a:pt x="361" y="18"/>
                  </a:cubicBezTo>
                  <a:cubicBezTo>
                    <a:pt x="361" y="15"/>
                    <a:pt x="360" y="12"/>
                    <a:pt x="358" y="10"/>
                  </a:cubicBezTo>
                  <a:cubicBezTo>
                    <a:pt x="357" y="8"/>
                    <a:pt x="354" y="7"/>
                    <a:pt x="351" y="7"/>
                  </a:cubicBezTo>
                  <a:close/>
                  <a:moveTo>
                    <a:pt x="356" y="24"/>
                  </a:moveTo>
                  <a:cubicBezTo>
                    <a:pt x="355" y="26"/>
                    <a:pt x="353" y="26"/>
                    <a:pt x="351" y="26"/>
                  </a:cubicBezTo>
                  <a:cubicBezTo>
                    <a:pt x="350" y="26"/>
                    <a:pt x="348" y="26"/>
                    <a:pt x="347" y="24"/>
                  </a:cubicBezTo>
                  <a:cubicBezTo>
                    <a:pt x="346" y="23"/>
                    <a:pt x="345" y="21"/>
                    <a:pt x="345" y="18"/>
                  </a:cubicBezTo>
                  <a:cubicBezTo>
                    <a:pt x="345" y="16"/>
                    <a:pt x="346" y="14"/>
                    <a:pt x="347" y="12"/>
                  </a:cubicBezTo>
                  <a:cubicBezTo>
                    <a:pt x="348" y="11"/>
                    <a:pt x="350" y="10"/>
                    <a:pt x="351" y="10"/>
                  </a:cubicBezTo>
                  <a:cubicBezTo>
                    <a:pt x="353" y="10"/>
                    <a:pt x="355" y="11"/>
                    <a:pt x="356" y="12"/>
                  </a:cubicBezTo>
                  <a:cubicBezTo>
                    <a:pt x="357" y="14"/>
                    <a:pt x="358" y="16"/>
                    <a:pt x="358" y="18"/>
                  </a:cubicBezTo>
                  <a:cubicBezTo>
                    <a:pt x="358" y="21"/>
                    <a:pt x="357" y="23"/>
                    <a:pt x="356" y="24"/>
                  </a:cubicBezTo>
                  <a:close/>
                  <a:moveTo>
                    <a:pt x="243" y="10"/>
                  </a:moveTo>
                  <a:cubicBezTo>
                    <a:pt x="242" y="9"/>
                    <a:pt x="241" y="9"/>
                    <a:pt x="240" y="8"/>
                  </a:cubicBezTo>
                  <a:cubicBezTo>
                    <a:pt x="239" y="8"/>
                    <a:pt x="238" y="7"/>
                    <a:pt x="237" y="7"/>
                  </a:cubicBezTo>
                  <a:cubicBezTo>
                    <a:pt x="234" y="7"/>
                    <a:pt x="232" y="8"/>
                    <a:pt x="231" y="1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29"/>
                    <a:pt x="227" y="29"/>
                    <a:pt x="227" y="29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32" y="28"/>
                    <a:pt x="234" y="29"/>
                    <a:pt x="236" y="29"/>
                  </a:cubicBezTo>
                  <a:cubicBezTo>
                    <a:pt x="239" y="29"/>
                    <a:pt x="241" y="28"/>
                    <a:pt x="243" y="26"/>
                  </a:cubicBezTo>
                  <a:cubicBezTo>
                    <a:pt x="244" y="24"/>
                    <a:pt x="245" y="22"/>
                    <a:pt x="245" y="18"/>
                  </a:cubicBezTo>
                  <a:cubicBezTo>
                    <a:pt x="245" y="16"/>
                    <a:pt x="245" y="15"/>
                    <a:pt x="245" y="14"/>
                  </a:cubicBezTo>
                  <a:cubicBezTo>
                    <a:pt x="244" y="12"/>
                    <a:pt x="244" y="11"/>
                    <a:pt x="243" y="10"/>
                  </a:cubicBezTo>
                  <a:close/>
                  <a:moveTo>
                    <a:pt x="240" y="24"/>
                  </a:moveTo>
                  <a:cubicBezTo>
                    <a:pt x="239" y="26"/>
                    <a:pt x="238" y="26"/>
                    <a:pt x="236" y="26"/>
                  </a:cubicBezTo>
                  <a:cubicBezTo>
                    <a:pt x="234" y="26"/>
                    <a:pt x="233" y="25"/>
                    <a:pt x="232" y="24"/>
                  </a:cubicBezTo>
                  <a:cubicBezTo>
                    <a:pt x="231" y="22"/>
                    <a:pt x="231" y="21"/>
                    <a:pt x="231" y="18"/>
                  </a:cubicBezTo>
                  <a:cubicBezTo>
                    <a:pt x="231" y="16"/>
                    <a:pt x="231" y="14"/>
                    <a:pt x="232" y="12"/>
                  </a:cubicBezTo>
                  <a:cubicBezTo>
                    <a:pt x="233" y="11"/>
                    <a:pt x="235" y="10"/>
                    <a:pt x="236" y="10"/>
                  </a:cubicBezTo>
                  <a:cubicBezTo>
                    <a:pt x="238" y="10"/>
                    <a:pt x="239" y="11"/>
                    <a:pt x="240" y="12"/>
                  </a:cubicBezTo>
                  <a:cubicBezTo>
                    <a:pt x="241" y="14"/>
                    <a:pt x="242" y="16"/>
                    <a:pt x="242" y="18"/>
                  </a:cubicBezTo>
                  <a:cubicBezTo>
                    <a:pt x="242" y="21"/>
                    <a:pt x="241" y="23"/>
                    <a:pt x="240" y="24"/>
                  </a:cubicBezTo>
                  <a:close/>
                  <a:moveTo>
                    <a:pt x="270" y="29"/>
                  </a:moveTo>
                  <a:cubicBezTo>
                    <a:pt x="273" y="29"/>
                    <a:pt x="273" y="29"/>
                    <a:pt x="273" y="29"/>
                  </a:cubicBezTo>
                  <a:cubicBezTo>
                    <a:pt x="273" y="8"/>
                    <a:pt x="273" y="8"/>
                    <a:pt x="273" y="8"/>
                  </a:cubicBezTo>
                  <a:cubicBezTo>
                    <a:pt x="270" y="8"/>
                    <a:pt x="270" y="8"/>
                    <a:pt x="270" y="8"/>
                  </a:cubicBezTo>
                  <a:lnTo>
                    <a:pt x="270" y="29"/>
                  </a:lnTo>
                  <a:close/>
                  <a:moveTo>
                    <a:pt x="313" y="29"/>
                  </a:moveTo>
                  <a:cubicBezTo>
                    <a:pt x="317" y="29"/>
                    <a:pt x="317" y="29"/>
                    <a:pt x="317" y="29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3" y="25"/>
                    <a:pt x="313" y="25"/>
                    <a:pt x="313" y="25"/>
                  </a:cubicBezTo>
                  <a:lnTo>
                    <a:pt x="313" y="29"/>
                  </a:lnTo>
                  <a:close/>
                  <a:moveTo>
                    <a:pt x="262" y="18"/>
                  </a:moveTo>
                  <a:cubicBezTo>
                    <a:pt x="261" y="17"/>
                    <a:pt x="260" y="17"/>
                    <a:pt x="257" y="16"/>
                  </a:cubicBezTo>
                  <a:cubicBezTo>
                    <a:pt x="255" y="16"/>
                    <a:pt x="254" y="15"/>
                    <a:pt x="254" y="15"/>
                  </a:cubicBezTo>
                  <a:cubicBezTo>
                    <a:pt x="253" y="15"/>
                    <a:pt x="253" y="15"/>
                    <a:pt x="253" y="14"/>
                  </a:cubicBezTo>
                  <a:cubicBezTo>
                    <a:pt x="252" y="14"/>
                    <a:pt x="252" y="13"/>
                    <a:pt x="252" y="13"/>
                  </a:cubicBezTo>
                  <a:cubicBezTo>
                    <a:pt x="252" y="12"/>
                    <a:pt x="253" y="12"/>
                    <a:pt x="253" y="11"/>
                  </a:cubicBezTo>
                  <a:cubicBezTo>
                    <a:pt x="254" y="11"/>
                    <a:pt x="255" y="10"/>
                    <a:pt x="257" y="10"/>
                  </a:cubicBezTo>
                  <a:cubicBezTo>
                    <a:pt x="258" y="10"/>
                    <a:pt x="259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4" y="12"/>
                    <a:pt x="264" y="11"/>
                    <a:pt x="263" y="10"/>
                  </a:cubicBezTo>
                  <a:cubicBezTo>
                    <a:pt x="263" y="9"/>
                    <a:pt x="262" y="9"/>
                    <a:pt x="261" y="8"/>
                  </a:cubicBezTo>
                  <a:cubicBezTo>
                    <a:pt x="260" y="8"/>
                    <a:pt x="258" y="7"/>
                    <a:pt x="256" y="7"/>
                  </a:cubicBezTo>
                  <a:cubicBezTo>
                    <a:pt x="255" y="7"/>
                    <a:pt x="254" y="8"/>
                    <a:pt x="253" y="8"/>
                  </a:cubicBezTo>
                  <a:cubicBezTo>
                    <a:pt x="252" y="8"/>
                    <a:pt x="252" y="8"/>
                    <a:pt x="251" y="9"/>
                  </a:cubicBezTo>
                  <a:cubicBezTo>
                    <a:pt x="250" y="9"/>
                    <a:pt x="250" y="10"/>
                    <a:pt x="249" y="11"/>
                  </a:cubicBezTo>
                  <a:cubicBezTo>
                    <a:pt x="249" y="12"/>
                    <a:pt x="249" y="12"/>
                    <a:pt x="249" y="13"/>
                  </a:cubicBezTo>
                  <a:cubicBezTo>
                    <a:pt x="249" y="14"/>
                    <a:pt x="249" y="15"/>
                    <a:pt x="250" y="16"/>
                  </a:cubicBezTo>
                  <a:cubicBezTo>
                    <a:pt x="250" y="17"/>
                    <a:pt x="251" y="18"/>
                    <a:pt x="252" y="18"/>
                  </a:cubicBezTo>
                  <a:cubicBezTo>
                    <a:pt x="253" y="19"/>
                    <a:pt x="255" y="19"/>
                    <a:pt x="257" y="20"/>
                  </a:cubicBezTo>
                  <a:cubicBezTo>
                    <a:pt x="259" y="20"/>
                    <a:pt x="260" y="21"/>
                    <a:pt x="261" y="21"/>
                  </a:cubicBezTo>
                  <a:cubicBezTo>
                    <a:pt x="262" y="22"/>
                    <a:pt x="262" y="22"/>
                    <a:pt x="262" y="23"/>
                  </a:cubicBezTo>
                  <a:cubicBezTo>
                    <a:pt x="262" y="24"/>
                    <a:pt x="261" y="25"/>
                    <a:pt x="261" y="25"/>
                  </a:cubicBezTo>
                  <a:cubicBezTo>
                    <a:pt x="260" y="26"/>
                    <a:pt x="259" y="26"/>
                    <a:pt x="257" y="26"/>
                  </a:cubicBezTo>
                  <a:cubicBezTo>
                    <a:pt x="255" y="26"/>
                    <a:pt x="254" y="26"/>
                    <a:pt x="253" y="25"/>
                  </a:cubicBezTo>
                  <a:cubicBezTo>
                    <a:pt x="252" y="24"/>
                    <a:pt x="252" y="23"/>
                    <a:pt x="252" y="22"/>
                  </a:cubicBezTo>
                  <a:cubicBezTo>
                    <a:pt x="248" y="22"/>
                    <a:pt x="248" y="22"/>
                    <a:pt x="248" y="22"/>
                  </a:cubicBezTo>
                  <a:cubicBezTo>
                    <a:pt x="249" y="25"/>
                    <a:pt x="250" y="26"/>
                    <a:pt x="251" y="27"/>
                  </a:cubicBezTo>
                  <a:cubicBezTo>
                    <a:pt x="252" y="29"/>
                    <a:pt x="254" y="29"/>
                    <a:pt x="257" y="29"/>
                  </a:cubicBezTo>
                  <a:cubicBezTo>
                    <a:pt x="259" y="29"/>
                    <a:pt x="260" y="29"/>
                    <a:pt x="261" y="28"/>
                  </a:cubicBezTo>
                  <a:cubicBezTo>
                    <a:pt x="263" y="28"/>
                    <a:pt x="264" y="27"/>
                    <a:pt x="264" y="26"/>
                  </a:cubicBezTo>
                  <a:cubicBezTo>
                    <a:pt x="265" y="25"/>
                    <a:pt x="265" y="24"/>
                    <a:pt x="265" y="23"/>
                  </a:cubicBezTo>
                  <a:cubicBezTo>
                    <a:pt x="265" y="21"/>
                    <a:pt x="265" y="20"/>
                    <a:pt x="265" y="20"/>
                  </a:cubicBezTo>
                  <a:cubicBezTo>
                    <a:pt x="264" y="19"/>
                    <a:pt x="263" y="18"/>
                    <a:pt x="262" y="1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ko-KR" altLang="en-US" sz="2700">
                <a:solidFill>
                  <a:srgbClr val="3D485D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3180" y="2028502"/>
            <a:ext cx="2495983" cy="4320921"/>
            <a:chOff x="4952858" y="1717675"/>
            <a:chExt cx="1016000" cy="2339975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58" name="Freeform 35"/>
              <p:cNvSpPr/>
              <p:nvPr userDrawn="1"/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8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39"/>
              <p:cNvSpPr/>
              <p:nvPr userDrawn="1"/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41"/>
              <p:cNvSpPr/>
              <p:nvPr userDrawn="1"/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56" name="Freeform 42"/>
              <p:cNvSpPr/>
              <p:nvPr userDrawn="1"/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3"/>
              <p:cNvSpPr/>
              <p:nvPr userDrawn="1"/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 userDrawn="1"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54" name="Freeform 47"/>
              <p:cNvSpPr/>
              <p:nvPr userDrawn="1"/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48"/>
              <p:cNvSpPr/>
              <p:nvPr userDrawn="1"/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 userDrawn="1"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52" name="Freeform 49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 userDrawn="1"/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 userDrawn="1"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50" name="Freeform 51"/>
              <p:cNvSpPr/>
              <p:nvPr userDrawn="1"/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52"/>
              <p:cNvSpPr/>
              <p:nvPr userDrawn="1"/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 userDrawn="1"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48" name="Freeform 55"/>
              <p:cNvSpPr/>
              <p:nvPr userDrawn="1"/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56"/>
              <p:cNvSpPr/>
              <p:nvPr userDrawn="1"/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 userDrawn="1"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44" name="Freeform 58"/>
              <p:cNvSpPr/>
              <p:nvPr userDrawn="1"/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59"/>
              <p:cNvSpPr/>
              <p:nvPr userDrawn="1"/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60"/>
              <p:cNvSpPr/>
              <p:nvPr userDrawn="1"/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62"/>
              <p:cNvSpPr/>
              <p:nvPr userDrawn="1"/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40" name="Freeform 65"/>
              <p:cNvSpPr/>
              <p:nvPr userDrawn="1"/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66"/>
              <p:cNvSpPr/>
              <p:nvPr userDrawn="1"/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67"/>
              <p:cNvSpPr/>
              <p:nvPr userDrawn="1"/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71"/>
              <p:cNvSpPr/>
              <p:nvPr userDrawn="1"/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38" name="Freeform 74"/>
              <p:cNvSpPr/>
              <p:nvPr userDrawn="1"/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75"/>
              <p:cNvSpPr/>
              <p:nvPr userDrawn="1"/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2" name="Group 61"/>
          <p:cNvGrpSpPr/>
          <p:nvPr userDrawn="1"/>
        </p:nvGrpSpPr>
        <p:grpSpPr>
          <a:xfrm flipH="1">
            <a:off x="15795195" y="2028502"/>
            <a:ext cx="2495983" cy="4320921"/>
            <a:chOff x="4952858" y="1717675"/>
            <a:chExt cx="1016000" cy="2339975"/>
          </a:xfrm>
        </p:grpSpPr>
        <p:grpSp>
          <p:nvGrpSpPr>
            <p:cNvPr id="63" name="Group 62"/>
            <p:cNvGrpSpPr/>
            <p:nvPr userDrawn="1"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92" name="Freeform 35"/>
              <p:cNvSpPr/>
              <p:nvPr userDrawn="1"/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38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39"/>
              <p:cNvSpPr/>
              <p:nvPr userDrawn="1"/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1"/>
              <p:cNvSpPr/>
              <p:nvPr userDrawn="1"/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 userDrawn="1"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90" name="Freeform 42"/>
              <p:cNvSpPr/>
              <p:nvPr userDrawn="1"/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43"/>
              <p:cNvSpPr/>
              <p:nvPr userDrawn="1"/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 userDrawn="1"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88" name="Freeform 47"/>
              <p:cNvSpPr/>
              <p:nvPr userDrawn="1"/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48"/>
              <p:cNvSpPr/>
              <p:nvPr userDrawn="1"/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 userDrawn="1"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86" name="Freeform 49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50"/>
              <p:cNvSpPr/>
              <p:nvPr userDrawn="1"/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84" name="Freeform 51"/>
              <p:cNvSpPr/>
              <p:nvPr userDrawn="1"/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52"/>
              <p:cNvSpPr/>
              <p:nvPr userDrawn="1"/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 userDrawn="1"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82" name="Freeform 55"/>
              <p:cNvSpPr/>
              <p:nvPr userDrawn="1"/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56"/>
              <p:cNvSpPr/>
              <p:nvPr userDrawn="1"/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 userDrawn="1"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78" name="Freeform 58"/>
              <p:cNvSpPr/>
              <p:nvPr userDrawn="1"/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59"/>
              <p:cNvSpPr/>
              <p:nvPr userDrawn="1"/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60"/>
              <p:cNvSpPr/>
              <p:nvPr userDrawn="1"/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62"/>
              <p:cNvSpPr/>
              <p:nvPr userDrawn="1"/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0" name="Group 69"/>
            <p:cNvGrpSpPr/>
            <p:nvPr userDrawn="1"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74" name="Freeform 65"/>
              <p:cNvSpPr/>
              <p:nvPr userDrawn="1"/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66"/>
              <p:cNvSpPr/>
              <p:nvPr userDrawn="1"/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67"/>
              <p:cNvSpPr/>
              <p:nvPr userDrawn="1"/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71"/>
              <p:cNvSpPr/>
              <p:nvPr userDrawn="1"/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1" name="Group 70"/>
            <p:cNvGrpSpPr/>
            <p:nvPr userDrawn="1"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72" name="Freeform 74"/>
              <p:cNvSpPr/>
              <p:nvPr userDrawn="1"/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75"/>
              <p:cNvSpPr/>
              <p:nvPr userDrawn="1"/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1724" y="2377730"/>
            <a:ext cx="13587727" cy="26589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724" y="5721639"/>
            <a:ext cx="13587727" cy="248441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550"/>
              </a:lnSpc>
              <a:spcBef>
                <a:spcPts val="0"/>
              </a:spcBef>
              <a:buNone/>
              <a:defRPr sz="1950">
                <a:solidFill>
                  <a:schemeClr val="bg1">
                    <a:alpha val="4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2235" indent="0" algn="ctr">
              <a:buNone/>
              <a:defRPr sz="2700"/>
            </a:lvl3pPr>
            <a:lvl4pPr marL="2058035" indent="0" algn="ctr">
              <a:buNone/>
              <a:defRPr sz="2400"/>
            </a:lvl4pPr>
            <a:lvl5pPr marL="2743835" indent="0" algn="ctr">
              <a:buNone/>
              <a:defRPr sz="2400"/>
            </a:lvl5pPr>
            <a:lvl6pPr marL="3430270" indent="0" algn="ctr">
              <a:buNone/>
              <a:defRPr sz="2400"/>
            </a:lvl6pPr>
            <a:lvl7pPr marL="4116070" indent="0" algn="ctr">
              <a:buNone/>
              <a:defRPr sz="2400"/>
            </a:lvl7pPr>
            <a:lvl8pPr marL="4802505" indent="0" algn="ctr">
              <a:buNone/>
              <a:defRPr sz="2400"/>
            </a:lvl8pPr>
            <a:lvl9pPr marL="5488305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8806666" y="5364173"/>
            <a:ext cx="67784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04684" y="9181572"/>
            <a:ext cx="5605907" cy="736829"/>
          </a:xfrm>
          <a:prstGeom prst="rect">
            <a:avLst/>
          </a:prstGeom>
        </p:spPr>
        <p:txBody>
          <a:bodyPr/>
          <a:lstStyle>
            <a:lvl1pPr algn="l">
              <a:defRPr sz="135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3D485D">
                    <a:alpha val="70000"/>
                  </a:srgbClr>
                </a:solidFill>
              </a:rPr>
              <a:t>Converting your business from Good to Great.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4912495" y="9214686"/>
            <a:ext cx="2484675" cy="753477"/>
            <a:chOff x="7454952" y="6141226"/>
            <a:chExt cx="1242122" cy="502163"/>
          </a:xfrm>
        </p:grpSpPr>
        <p:sp>
          <p:nvSpPr>
            <p:cNvPr id="26" name="Freeform 5"/>
            <p:cNvSpPr>
              <a:spLocks noEditPoints="1"/>
            </p:cNvSpPr>
            <p:nvPr userDrawn="1"/>
          </p:nvSpPr>
          <p:spPr bwMode="auto">
            <a:xfrm>
              <a:off x="7473551" y="6141226"/>
              <a:ext cx="1219538" cy="274994"/>
            </a:xfrm>
            <a:custGeom>
              <a:avLst/>
              <a:gdLst>
                <a:gd name="T0" fmla="*/ 49 w 386"/>
                <a:gd name="T1" fmla="*/ 21 h 86"/>
                <a:gd name="T2" fmla="*/ 69 w 386"/>
                <a:gd name="T3" fmla="*/ 86 h 86"/>
                <a:gd name="T4" fmla="*/ 89 w 386"/>
                <a:gd name="T5" fmla="*/ 21 h 86"/>
                <a:gd name="T6" fmla="*/ 76 w 386"/>
                <a:gd name="T7" fmla="*/ 66 h 86"/>
                <a:gd name="T8" fmla="*/ 64 w 386"/>
                <a:gd name="T9" fmla="*/ 72 h 86"/>
                <a:gd name="T10" fmla="*/ 64 w 386"/>
                <a:gd name="T11" fmla="*/ 14 h 86"/>
                <a:gd name="T12" fmla="*/ 76 w 386"/>
                <a:gd name="T13" fmla="*/ 20 h 86"/>
                <a:gd name="T14" fmla="*/ 122 w 386"/>
                <a:gd name="T15" fmla="*/ 72 h 86"/>
                <a:gd name="T16" fmla="*/ 110 w 386"/>
                <a:gd name="T17" fmla="*/ 66 h 86"/>
                <a:gd name="T18" fmla="*/ 97 w 386"/>
                <a:gd name="T19" fmla="*/ 65 h 86"/>
                <a:gd name="T20" fmla="*/ 131 w 386"/>
                <a:gd name="T21" fmla="*/ 81 h 86"/>
                <a:gd name="T22" fmla="*/ 124 w 386"/>
                <a:gd name="T23" fmla="*/ 1 h 86"/>
                <a:gd name="T24" fmla="*/ 14 w 386"/>
                <a:gd name="T25" fmla="*/ 1 h 86"/>
                <a:gd name="T26" fmla="*/ 17 w 386"/>
                <a:gd name="T27" fmla="*/ 85 h 86"/>
                <a:gd name="T28" fmla="*/ 47 w 386"/>
                <a:gd name="T29" fmla="*/ 1 h 86"/>
                <a:gd name="T30" fmla="*/ 272 w 386"/>
                <a:gd name="T31" fmla="*/ 0 h 86"/>
                <a:gd name="T32" fmla="*/ 252 w 386"/>
                <a:gd name="T33" fmla="*/ 65 h 86"/>
                <a:gd name="T34" fmla="*/ 287 w 386"/>
                <a:gd name="T35" fmla="*/ 80 h 86"/>
                <a:gd name="T36" fmla="*/ 287 w 386"/>
                <a:gd name="T37" fmla="*/ 5 h 86"/>
                <a:gd name="T38" fmla="*/ 277 w 386"/>
                <a:gd name="T39" fmla="*/ 72 h 86"/>
                <a:gd name="T40" fmla="*/ 265 w 386"/>
                <a:gd name="T41" fmla="*/ 66 h 86"/>
                <a:gd name="T42" fmla="*/ 272 w 386"/>
                <a:gd name="T43" fmla="*/ 12 h 86"/>
                <a:gd name="T44" fmla="*/ 279 w 386"/>
                <a:gd name="T45" fmla="*/ 66 h 86"/>
                <a:gd name="T46" fmla="*/ 299 w 386"/>
                <a:gd name="T47" fmla="*/ 21 h 86"/>
                <a:gd name="T48" fmla="*/ 319 w 386"/>
                <a:gd name="T49" fmla="*/ 86 h 86"/>
                <a:gd name="T50" fmla="*/ 339 w 386"/>
                <a:gd name="T51" fmla="*/ 38 h 86"/>
                <a:gd name="T52" fmla="*/ 326 w 386"/>
                <a:gd name="T53" fmla="*/ 50 h 86"/>
                <a:gd name="T54" fmla="*/ 319 w 386"/>
                <a:gd name="T55" fmla="*/ 74 h 86"/>
                <a:gd name="T56" fmla="*/ 313 w 386"/>
                <a:gd name="T57" fmla="*/ 20 h 86"/>
                <a:gd name="T58" fmla="*/ 324 w 386"/>
                <a:gd name="T59" fmla="*/ 14 h 86"/>
                <a:gd name="T60" fmla="*/ 339 w 386"/>
                <a:gd name="T61" fmla="*/ 29 h 86"/>
                <a:gd name="T62" fmla="*/ 319 w 386"/>
                <a:gd name="T63" fmla="*/ 0 h 86"/>
                <a:gd name="T64" fmla="*/ 351 w 386"/>
                <a:gd name="T65" fmla="*/ 5 h 86"/>
                <a:gd name="T66" fmla="*/ 351 w 386"/>
                <a:gd name="T67" fmla="*/ 80 h 86"/>
                <a:gd name="T68" fmla="*/ 386 w 386"/>
                <a:gd name="T69" fmla="*/ 65 h 86"/>
                <a:gd name="T70" fmla="*/ 373 w 386"/>
                <a:gd name="T71" fmla="*/ 66 h 86"/>
                <a:gd name="T72" fmla="*/ 361 w 386"/>
                <a:gd name="T73" fmla="*/ 72 h 86"/>
                <a:gd name="T74" fmla="*/ 361 w 386"/>
                <a:gd name="T75" fmla="*/ 14 h 86"/>
                <a:gd name="T76" fmla="*/ 373 w 386"/>
                <a:gd name="T77" fmla="*/ 20 h 86"/>
                <a:gd name="T78" fmla="*/ 185 w 386"/>
                <a:gd name="T79" fmla="*/ 62 h 86"/>
                <a:gd name="T80" fmla="*/ 185 w 386"/>
                <a:gd name="T81" fmla="*/ 27 h 86"/>
                <a:gd name="T82" fmla="*/ 165 w 386"/>
                <a:gd name="T83" fmla="*/ 1 h 86"/>
                <a:gd name="T84" fmla="*/ 159 w 386"/>
                <a:gd name="T85" fmla="*/ 85 h 86"/>
                <a:gd name="T86" fmla="*/ 170 w 386"/>
                <a:gd name="T87" fmla="*/ 53 h 86"/>
                <a:gd name="T88" fmla="*/ 172 w 386"/>
                <a:gd name="T89" fmla="*/ 79 h 86"/>
                <a:gd name="T90" fmla="*/ 173 w 386"/>
                <a:gd name="T91" fmla="*/ 85 h 86"/>
                <a:gd name="T92" fmla="*/ 185 w 386"/>
                <a:gd name="T93" fmla="*/ 75 h 86"/>
                <a:gd name="T94" fmla="*/ 164 w 386"/>
                <a:gd name="T95" fmla="*/ 39 h 86"/>
                <a:gd name="T96" fmla="*/ 165 w 386"/>
                <a:gd name="T97" fmla="*/ 13 h 86"/>
                <a:gd name="T98" fmla="*/ 172 w 386"/>
                <a:gd name="T99" fmla="*/ 30 h 86"/>
                <a:gd name="T100" fmla="*/ 212 w 386"/>
                <a:gd name="T101" fmla="*/ 85 h 86"/>
                <a:gd name="T102" fmla="*/ 225 w 386"/>
                <a:gd name="T103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6" h="86">
                  <a:moveTo>
                    <a:pt x="69" y="0"/>
                  </a:moveTo>
                  <a:cubicBezTo>
                    <a:pt x="63" y="0"/>
                    <a:pt x="58" y="2"/>
                    <a:pt x="54" y="5"/>
                  </a:cubicBezTo>
                  <a:cubicBezTo>
                    <a:pt x="51" y="9"/>
                    <a:pt x="49" y="14"/>
                    <a:pt x="49" y="21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72"/>
                    <a:pt x="51" y="77"/>
                    <a:pt x="54" y="80"/>
                  </a:cubicBezTo>
                  <a:cubicBezTo>
                    <a:pt x="58" y="84"/>
                    <a:pt x="63" y="86"/>
                    <a:pt x="69" y="86"/>
                  </a:cubicBezTo>
                  <a:cubicBezTo>
                    <a:pt x="76" y="86"/>
                    <a:pt x="81" y="84"/>
                    <a:pt x="84" y="80"/>
                  </a:cubicBezTo>
                  <a:cubicBezTo>
                    <a:pt x="87" y="77"/>
                    <a:pt x="89" y="72"/>
                    <a:pt x="89" y="65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9" y="14"/>
                    <a:pt x="87" y="9"/>
                    <a:pt x="84" y="5"/>
                  </a:cubicBezTo>
                  <a:cubicBezTo>
                    <a:pt x="81" y="2"/>
                    <a:pt x="76" y="0"/>
                    <a:pt x="69" y="0"/>
                  </a:cubicBezTo>
                  <a:close/>
                  <a:moveTo>
                    <a:pt x="76" y="66"/>
                  </a:moveTo>
                  <a:cubicBezTo>
                    <a:pt x="76" y="69"/>
                    <a:pt x="75" y="71"/>
                    <a:pt x="74" y="72"/>
                  </a:cubicBezTo>
                  <a:cubicBezTo>
                    <a:pt x="73" y="73"/>
                    <a:pt x="71" y="74"/>
                    <a:pt x="69" y="74"/>
                  </a:cubicBezTo>
                  <a:cubicBezTo>
                    <a:pt x="67" y="74"/>
                    <a:pt x="65" y="73"/>
                    <a:pt x="64" y="72"/>
                  </a:cubicBezTo>
                  <a:cubicBezTo>
                    <a:pt x="63" y="71"/>
                    <a:pt x="62" y="69"/>
                    <a:pt x="62" y="66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17"/>
                    <a:pt x="63" y="15"/>
                    <a:pt x="64" y="14"/>
                  </a:cubicBezTo>
                  <a:cubicBezTo>
                    <a:pt x="65" y="13"/>
                    <a:pt x="67" y="12"/>
                    <a:pt x="69" y="12"/>
                  </a:cubicBezTo>
                  <a:cubicBezTo>
                    <a:pt x="71" y="12"/>
                    <a:pt x="73" y="13"/>
                    <a:pt x="74" y="14"/>
                  </a:cubicBezTo>
                  <a:cubicBezTo>
                    <a:pt x="75" y="15"/>
                    <a:pt x="76" y="17"/>
                    <a:pt x="76" y="20"/>
                  </a:cubicBezTo>
                  <a:lnTo>
                    <a:pt x="76" y="66"/>
                  </a:lnTo>
                  <a:close/>
                  <a:moveTo>
                    <a:pt x="124" y="66"/>
                  </a:moveTo>
                  <a:cubicBezTo>
                    <a:pt x="124" y="69"/>
                    <a:pt x="123" y="71"/>
                    <a:pt x="122" y="72"/>
                  </a:cubicBezTo>
                  <a:cubicBezTo>
                    <a:pt x="121" y="73"/>
                    <a:pt x="119" y="74"/>
                    <a:pt x="117" y="74"/>
                  </a:cubicBezTo>
                  <a:cubicBezTo>
                    <a:pt x="115" y="74"/>
                    <a:pt x="113" y="73"/>
                    <a:pt x="112" y="72"/>
                  </a:cubicBezTo>
                  <a:cubicBezTo>
                    <a:pt x="111" y="71"/>
                    <a:pt x="110" y="69"/>
                    <a:pt x="110" y="66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72"/>
                    <a:pt x="99" y="77"/>
                    <a:pt x="102" y="81"/>
                  </a:cubicBezTo>
                  <a:cubicBezTo>
                    <a:pt x="105" y="84"/>
                    <a:pt x="110" y="86"/>
                    <a:pt x="117" y="86"/>
                  </a:cubicBezTo>
                  <a:cubicBezTo>
                    <a:pt x="123" y="86"/>
                    <a:pt x="128" y="84"/>
                    <a:pt x="131" y="81"/>
                  </a:cubicBezTo>
                  <a:cubicBezTo>
                    <a:pt x="135" y="77"/>
                    <a:pt x="136" y="72"/>
                    <a:pt x="136" y="65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24" y="1"/>
                    <a:pt x="124" y="1"/>
                    <a:pt x="124" y="1"/>
                  </a:cubicBezTo>
                  <a:lnTo>
                    <a:pt x="124" y="66"/>
                  </a:lnTo>
                  <a:close/>
                  <a:moveTo>
                    <a:pt x="24" y="39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24" y="39"/>
                  </a:lnTo>
                  <a:close/>
                  <a:moveTo>
                    <a:pt x="272" y="0"/>
                  </a:moveTo>
                  <a:cubicBezTo>
                    <a:pt x="265" y="0"/>
                    <a:pt x="260" y="2"/>
                    <a:pt x="257" y="5"/>
                  </a:cubicBezTo>
                  <a:cubicBezTo>
                    <a:pt x="254" y="9"/>
                    <a:pt x="252" y="14"/>
                    <a:pt x="252" y="21"/>
                  </a:cubicBezTo>
                  <a:cubicBezTo>
                    <a:pt x="252" y="65"/>
                    <a:pt x="252" y="65"/>
                    <a:pt x="252" y="65"/>
                  </a:cubicBezTo>
                  <a:cubicBezTo>
                    <a:pt x="252" y="72"/>
                    <a:pt x="254" y="77"/>
                    <a:pt x="257" y="80"/>
                  </a:cubicBezTo>
                  <a:cubicBezTo>
                    <a:pt x="260" y="84"/>
                    <a:pt x="265" y="86"/>
                    <a:pt x="272" y="86"/>
                  </a:cubicBezTo>
                  <a:cubicBezTo>
                    <a:pt x="278" y="86"/>
                    <a:pt x="283" y="84"/>
                    <a:pt x="287" y="80"/>
                  </a:cubicBezTo>
                  <a:cubicBezTo>
                    <a:pt x="290" y="77"/>
                    <a:pt x="292" y="72"/>
                    <a:pt x="292" y="65"/>
                  </a:cubicBezTo>
                  <a:cubicBezTo>
                    <a:pt x="292" y="21"/>
                    <a:pt x="292" y="21"/>
                    <a:pt x="292" y="21"/>
                  </a:cubicBezTo>
                  <a:cubicBezTo>
                    <a:pt x="292" y="14"/>
                    <a:pt x="290" y="9"/>
                    <a:pt x="287" y="5"/>
                  </a:cubicBezTo>
                  <a:cubicBezTo>
                    <a:pt x="283" y="2"/>
                    <a:pt x="278" y="0"/>
                    <a:pt x="272" y="0"/>
                  </a:cubicBezTo>
                  <a:close/>
                  <a:moveTo>
                    <a:pt x="279" y="66"/>
                  </a:moveTo>
                  <a:cubicBezTo>
                    <a:pt x="279" y="69"/>
                    <a:pt x="278" y="71"/>
                    <a:pt x="277" y="72"/>
                  </a:cubicBezTo>
                  <a:cubicBezTo>
                    <a:pt x="276" y="73"/>
                    <a:pt x="274" y="74"/>
                    <a:pt x="272" y="74"/>
                  </a:cubicBezTo>
                  <a:cubicBezTo>
                    <a:pt x="270" y="74"/>
                    <a:pt x="268" y="73"/>
                    <a:pt x="267" y="72"/>
                  </a:cubicBezTo>
                  <a:cubicBezTo>
                    <a:pt x="266" y="71"/>
                    <a:pt x="265" y="69"/>
                    <a:pt x="265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65" y="17"/>
                    <a:pt x="266" y="15"/>
                    <a:pt x="267" y="14"/>
                  </a:cubicBezTo>
                  <a:cubicBezTo>
                    <a:pt x="268" y="13"/>
                    <a:pt x="270" y="12"/>
                    <a:pt x="272" y="12"/>
                  </a:cubicBezTo>
                  <a:cubicBezTo>
                    <a:pt x="274" y="12"/>
                    <a:pt x="276" y="13"/>
                    <a:pt x="277" y="14"/>
                  </a:cubicBezTo>
                  <a:cubicBezTo>
                    <a:pt x="278" y="15"/>
                    <a:pt x="279" y="17"/>
                    <a:pt x="279" y="20"/>
                  </a:cubicBezTo>
                  <a:lnTo>
                    <a:pt x="279" y="66"/>
                  </a:lnTo>
                  <a:close/>
                  <a:moveTo>
                    <a:pt x="319" y="0"/>
                  </a:moveTo>
                  <a:cubicBezTo>
                    <a:pt x="313" y="0"/>
                    <a:pt x="308" y="2"/>
                    <a:pt x="304" y="5"/>
                  </a:cubicBezTo>
                  <a:cubicBezTo>
                    <a:pt x="301" y="9"/>
                    <a:pt x="299" y="14"/>
                    <a:pt x="299" y="21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99" y="72"/>
                    <a:pt x="301" y="77"/>
                    <a:pt x="304" y="80"/>
                  </a:cubicBezTo>
                  <a:cubicBezTo>
                    <a:pt x="308" y="84"/>
                    <a:pt x="313" y="86"/>
                    <a:pt x="319" y="86"/>
                  </a:cubicBezTo>
                  <a:cubicBezTo>
                    <a:pt x="325" y="86"/>
                    <a:pt x="330" y="84"/>
                    <a:pt x="334" y="80"/>
                  </a:cubicBezTo>
                  <a:cubicBezTo>
                    <a:pt x="337" y="77"/>
                    <a:pt x="339" y="72"/>
                    <a:pt x="339" y="65"/>
                  </a:cubicBezTo>
                  <a:cubicBezTo>
                    <a:pt x="339" y="38"/>
                    <a:pt x="339" y="38"/>
                    <a:pt x="339" y="38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66"/>
                    <a:pt x="326" y="66"/>
                    <a:pt x="326" y="66"/>
                  </a:cubicBezTo>
                  <a:cubicBezTo>
                    <a:pt x="326" y="69"/>
                    <a:pt x="326" y="71"/>
                    <a:pt x="324" y="72"/>
                  </a:cubicBezTo>
                  <a:cubicBezTo>
                    <a:pt x="323" y="73"/>
                    <a:pt x="321" y="74"/>
                    <a:pt x="319" y="74"/>
                  </a:cubicBezTo>
                  <a:cubicBezTo>
                    <a:pt x="317" y="74"/>
                    <a:pt x="316" y="73"/>
                    <a:pt x="314" y="72"/>
                  </a:cubicBezTo>
                  <a:cubicBezTo>
                    <a:pt x="313" y="71"/>
                    <a:pt x="313" y="69"/>
                    <a:pt x="313" y="66"/>
                  </a:cubicBezTo>
                  <a:cubicBezTo>
                    <a:pt x="313" y="20"/>
                    <a:pt x="313" y="20"/>
                    <a:pt x="313" y="20"/>
                  </a:cubicBezTo>
                  <a:cubicBezTo>
                    <a:pt x="313" y="17"/>
                    <a:pt x="313" y="15"/>
                    <a:pt x="314" y="14"/>
                  </a:cubicBezTo>
                  <a:cubicBezTo>
                    <a:pt x="316" y="13"/>
                    <a:pt x="317" y="12"/>
                    <a:pt x="319" y="12"/>
                  </a:cubicBezTo>
                  <a:cubicBezTo>
                    <a:pt x="321" y="12"/>
                    <a:pt x="323" y="13"/>
                    <a:pt x="324" y="14"/>
                  </a:cubicBezTo>
                  <a:cubicBezTo>
                    <a:pt x="326" y="15"/>
                    <a:pt x="326" y="17"/>
                    <a:pt x="326" y="20"/>
                  </a:cubicBezTo>
                  <a:cubicBezTo>
                    <a:pt x="326" y="29"/>
                    <a:pt x="326" y="29"/>
                    <a:pt x="326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39" y="14"/>
                    <a:pt x="337" y="9"/>
                    <a:pt x="334" y="5"/>
                  </a:cubicBezTo>
                  <a:cubicBezTo>
                    <a:pt x="330" y="2"/>
                    <a:pt x="325" y="0"/>
                    <a:pt x="319" y="0"/>
                  </a:cubicBezTo>
                  <a:close/>
                  <a:moveTo>
                    <a:pt x="381" y="5"/>
                  </a:moveTo>
                  <a:cubicBezTo>
                    <a:pt x="378" y="2"/>
                    <a:pt x="373" y="0"/>
                    <a:pt x="366" y="0"/>
                  </a:cubicBezTo>
                  <a:cubicBezTo>
                    <a:pt x="360" y="0"/>
                    <a:pt x="355" y="2"/>
                    <a:pt x="351" y="5"/>
                  </a:cubicBezTo>
                  <a:cubicBezTo>
                    <a:pt x="348" y="9"/>
                    <a:pt x="346" y="14"/>
                    <a:pt x="346" y="21"/>
                  </a:cubicBezTo>
                  <a:cubicBezTo>
                    <a:pt x="346" y="65"/>
                    <a:pt x="346" y="65"/>
                    <a:pt x="346" y="65"/>
                  </a:cubicBezTo>
                  <a:cubicBezTo>
                    <a:pt x="346" y="72"/>
                    <a:pt x="348" y="77"/>
                    <a:pt x="351" y="80"/>
                  </a:cubicBezTo>
                  <a:cubicBezTo>
                    <a:pt x="355" y="84"/>
                    <a:pt x="360" y="86"/>
                    <a:pt x="366" y="86"/>
                  </a:cubicBezTo>
                  <a:cubicBezTo>
                    <a:pt x="373" y="86"/>
                    <a:pt x="378" y="84"/>
                    <a:pt x="381" y="80"/>
                  </a:cubicBezTo>
                  <a:cubicBezTo>
                    <a:pt x="384" y="77"/>
                    <a:pt x="386" y="72"/>
                    <a:pt x="386" y="65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86" y="14"/>
                    <a:pt x="384" y="9"/>
                    <a:pt x="381" y="5"/>
                  </a:cubicBezTo>
                  <a:close/>
                  <a:moveTo>
                    <a:pt x="373" y="66"/>
                  </a:moveTo>
                  <a:cubicBezTo>
                    <a:pt x="373" y="69"/>
                    <a:pt x="372" y="71"/>
                    <a:pt x="371" y="72"/>
                  </a:cubicBezTo>
                  <a:cubicBezTo>
                    <a:pt x="370" y="73"/>
                    <a:pt x="368" y="74"/>
                    <a:pt x="366" y="74"/>
                  </a:cubicBezTo>
                  <a:cubicBezTo>
                    <a:pt x="364" y="74"/>
                    <a:pt x="362" y="73"/>
                    <a:pt x="361" y="72"/>
                  </a:cubicBezTo>
                  <a:cubicBezTo>
                    <a:pt x="360" y="71"/>
                    <a:pt x="359" y="69"/>
                    <a:pt x="359" y="66"/>
                  </a:cubicBezTo>
                  <a:cubicBezTo>
                    <a:pt x="359" y="20"/>
                    <a:pt x="359" y="20"/>
                    <a:pt x="359" y="20"/>
                  </a:cubicBezTo>
                  <a:cubicBezTo>
                    <a:pt x="359" y="17"/>
                    <a:pt x="360" y="15"/>
                    <a:pt x="361" y="14"/>
                  </a:cubicBezTo>
                  <a:cubicBezTo>
                    <a:pt x="362" y="13"/>
                    <a:pt x="364" y="12"/>
                    <a:pt x="366" y="12"/>
                  </a:cubicBezTo>
                  <a:cubicBezTo>
                    <a:pt x="368" y="12"/>
                    <a:pt x="370" y="13"/>
                    <a:pt x="371" y="14"/>
                  </a:cubicBezTo>
                  <a:cubicBezTo>
                    <a:pt x="372" y="15"/>
                    <a:pt x="373" y="17"/>
                    <a:pt x="373" y="20"/>
                  </a:cubicBezTo>
                  <a:lnTo>
                    <a:pt x="373" y="66"/>
                  </a:lnTo>
                  <a:close/>
                  <a:moveTo>
                    <a:pt x="185" y="75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85" y="57"/>
                    <a:pt x="184" y="54"/>
                    <a:pt x="183" y="51"/>
                  </a:cubicBezTo>
                  <a:cubicBezTo>
                    <a:pt x="182" y="47"/>
                    <a:pt x="180" y="45"/>
                    <a:pt x="176" y="44"/>
                  </a:cubicBezTo>
                  <a:cubicBezTo>
                    <a:pt x="182" y="41"/>
                    <a:pt x="185" y="35"/>
                    <a:pt x="185" y="27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5" y="14"/>
                    <a:pt x="183" y="9"/>
                    <a:pt x="180" y="6"/>
                  </a:cubicBezTo>
                  <a:cubicBezTo>
                    <a:pt x="177" y="3"/>
                    <a:pt x="172" y="1"/>
                    <a:pt x="16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6" y="51"/>
                    <a:pt x="168" y="52"/>
                    <a:pt x="170" y="53"/>
                  </a:cubicBezTo>
                  <a:cubicBezTo>
                    <a:pt x="171" y="55"/>
                    <a:pt x="172" y="57"/>
                    <a:pt x="172" y="61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2" y="76"/>
                    <a:pt x="172" y="78"/>
                    <a:pt x="172" y="79"/>
                  </a:cubicBezTo>
                  <a:cubicBezTo>
                    <a:pt x="172" y="80"/>
                    <a:pt x="172" y="81"/>
                    <a:pt x="172" y="82"/>
                  </a:cubicBezTo>
                  <a:cubicBezTo>
                    <a:pt x="172" y="82"/>
                    <a:pt x="172" y="83"/>
                    <a:pt x="173" y="83"/>
                  </a:cubicBezTo>
                  <a:cubicBezTo>
                    <a:pt x="173" y="84"/>
                    <a:pt x="173" y="84"/>
                    <a:pt x="173" y="85"/>
                  </a:cubicBezTo>
                  <a:cubicBezTo>
                    <a:pt x="186" y="85"/>
                    <a:pt x="186" y="85"/>
                    <a:pt x="186" y="85"/>
                  </a:cubicBezTo>
                  <a:cubicBezTo>
                    <a:pt x="186" y="83"/>
                    <a:pt x="185" y="82"/>
                    <a:pt x="185" y="80"/>
                  </a:cubicBezTo>
                  <a:cubicBezTo>
                    <a:pt x="185" y="79"/>
                    <a:pt x="185" y="77"/>
                    <a:pt x="185" y="75"/>
                  </a:cubicBezTo>
                  <a:close/>
                  <a:moveTo>
                    <a:pt x="172" y="30"/>
                  </a:moveTo>
                  <a:cubicBezTo>
                    <a:pt x="172" y="33"/>
                    <a:pt x="171" y="36"/>
                    <a:pt x="170" y="37"/>
                  </a:cubicBezTo>
                  <a:cubicBezTo>
                    <a:pt x="168" y="38"/>
                    <a:pt x="166" y="39"/>
                    <a:pt x="164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7" y="13"/>
                    <a:pt x="169" y="14"/>
                    <a:pt x="170" y="15"/>
                  </a:cubicBezTo>
                  <a:cubicBezTo>
                    <a:pt x="171" y="16"/>
                    <a:pt x="172" y="19"/>
                    <a:pt x="172" y="22"/>
                  </a:cubicBezTo>
                  <a:lnTo>
                    <a:pt x="172" y="30"/>
                  </a:lnTo>
                  <a:close/>
                  <a:moveTo>
                    <a:pt x="225" y="1"/>
                  </a:moveTo>
                  <a:cubicBezTo>
                    <a:pt x="212" y="1"/>
                    <a:pt x="212" y="1"/>
                    <a:pt x="212" y="1"/>
                  </a:cubicBezTo>
                  <a:cubicBezTo>
                    <a:pt x="212" y="85"/>
                    <a:pt x="212" y="85"/>
                    <a:pt x="212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7" y="73"/>
                    <a:pt x="247" y="73"/>
                    <a:pt x="247" y="73"/>
                  </a:cubicBezTo>
                  <a:cubicBezTo>
                    <a:pt x="225" y="73"/>
                    <a:pt x="225" y="73"/>
                    <a:pt x="225" y="73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ko-KR" altLang="en-US" sz="2700">
                <a:solidFill>
                  <a:srgbClr val="3D485D"/>
                </a:solidFill>
              </a:endParaRPr>
            </a:p>
          </p:txBody>
        </p:sp>
        <p:sp>
          <p:nvSpPr>
            <p:cNvPr id="27" name="Freeform 6"/>
            <p:cNvSpPr>
              <a:spLocks noEditPoints="1"/>
            </p:cNvSpPr>
            <p:nvPr userDrawn="1"/>
          </p:nvSpPr>
          <p:spPr bwMode="auto">
            <a:xfrm>
              <a:off x="7454952" y="6525155"/>
              <a:ext cx="1242122" cy="118234"/>
            </a:xfrm>
            <a:custGeom>
              <a:avLst/>
              <a:gdLst>
                <a:gd name="T0" fmla="*/ 132 w 393"/>
                <a:gd name="T1" fmla="*/ 28 h 37"/>
                <a:gd name="T2" fmla="*/ 127 w 393"/>
                <a:gd name="T3" fmla="*/ 26 h 37"/>
                <a:gd name="T4" fmla="*/ 133 w 393"/>
                <a:gd name="T5" fmla="*/ 18 h 37"/>
                <a:gd name="T6" fmla="*/ 186 w 393"/>
                <a:gd name="T7" fmla="*/ 8 h 37"/>
                <a:gd name="T8" fmla="*/ 174 w 393"/>
                <a:gd name="T9" fmla="*/ 8 h 37"/>
                <a:gd name="T10" fmla="*/ 163 w 393"/>
                <a:gd name="T11" fmla="*/ 29 h 37"/>
                <a:gd name="T12" fmla="*/ 173 w 393"/>
                <a:gd name="T13" fmla="*/ 12 h 37"/>
                <a:gd name="T14" fmla="*/ 192 w 393"/>
                <a:gd name="T15" fmla="*/ 29 h 37"/>
                <a:gd name="T16" fmla="*/ 106 w 393"/>
                <a:gd name="T17" fmla="*/ 25 h 37"/>
                <a:gd name="T18" fmla="*/ 103 w 393"/>
                <a:gd name="T19" fmla="*/ 32 h 37"/>
                <a:gd name="T20" fmla="*/ 103 w 393"/>
                <a:gd name="T21" fmla="*/ 36 h 37"/>
                <a:gd name="T22" fmla="*/ 154 w 393"/>
                <a:gd name="T23" fmla="*/ 19 h 37"/>
                <a:gd name="T24" fmla="*/ 144 w 393"/>
                <a:gd name="T25" fmla="*/ 19 h 37"/>
                <a:gd name="T26" fmla="*/ 144 w 393"/>
                <a:gd name="T27" fmla="*/ 28 h 37"/>
                <a:gd name="T28" fmla="*/ 154 w 393"/>
                <a:gd name="T29" fmla="*/ 8 h 37"/>
                <a:gd name="T30" fmla="*/ 375 w 393"/>
                <a:gd name="T31" fmla="*/ 7 h 37"/>
                <a:gd name="T32" fmla="*/ 369 w 393"/>
                <a:gd name="T33" fmla="*/ 29 h 37"/>
                <a:gd name="T34" fmla="*/ 378 w 393"/>
                <a:gd name="T35" fmla="*/ 15 h 37"/>
                <a:gd name="T36" fmla="*/ 388 w 393"/>
                <a:gd name="T37" fmla="*/ 11 h 37"/>
                <a:gd name="T38" fmla="*/ 392 w 393"/>
                <a:gd name="T39" fmla="*/ 9 h 37"/>
                <a:gd name="T40" fmla="*/ 38 w 393"/>
                <a:gd name="T41" fmla="*/ 20 h 37"/>
                <a:gd name="T42" fmla="*/ 39 w 393"/>
                <a:gd name="T43" fmla="*/ 29 h 37"/>
                <a:gd name="T44" fmla="*/ 54 w 393"/>
                <a:gd name="T45" fmla="*/ 8 h 37"/>
                <a:gd name="T46" fmla="*/ 13 w 393"/>
                <a:gd name="T47" fmla="*/ 8 h 37"/>
                <a:gd name="T48" fmla="*/ 7 w 393"/>
                <a:gd name="T49" fmla="*/ 29 h 37"/>
                <a:gd name="T50" fmla="*/ 29 w 393"/>
                <a:gd name="T51" fmla="*/ 8 h 37"/>
                <a:gd name="T52" fmla="*/ 88 w 393"/>
                <a:gd name="T53" fmla="*/ 25 h 37"/>
                <a:gd name="T54" fmla="*/ 71 w 393"/>
                <a:gd name="T55" fmla="*/ 8 h 37"/>
                <a:gd name="T56" fmla="*/ 64 w 393"/>
                <a:gd name="T57" fmla="*/ 29 h 37"/>
                <a:gd name="T58" fmla="*/ 87 w 393"/>
                <a:gd name="T59" fmla="*/ 8 h 37"/>
                <a:gd name="T60" fmla="*/ 207 w 393"/>
                <a:gd name="T61" fmla="*/ 26 h 37"/>
                <a:gd name="T62" fmla="*/ 214 w 393"/>
                <a:gd name="T63" fmla="*/ 26 h 37"/>
                <a:gd name="T64" fmla="*/ 214 w 393"/>
                <a:gd name="T65" fmla="*/ 7 h 37"/>
                <a:gd name="T66" fmla="*/ 208 w 393"/>
                <a:gd name="T67" fmla="*/ 16 h 37"/>
                <a:gd name="T68" fmla="*/ 286 w 393"/>
                <a:gd name="T69" fmla="*/ 11 h 37"/>
                <a:gd name="T70" fmla="*/ 277 w 393"/>
                <a:gd name="T71" fmla="*/ 8 h 37"/>
                <a:gd name="T72" fmla="*/ 284 w 393"/>
                <a:gd name="T73" fmla="*/ 29 h 37"/>
                <a:gd name="T74" fmla="*/ 327 w 393"/>
                <a:gd name="T75" fmla="*/ 24 h 37"/>
                <a:gd name="T76" fmla="*/ 340 w 393"/>
                <a:gd name="T77" fmla="*/ 14 h 37"/>
                <a:gd name="T78" fmla="*/ 325 w 393"/>
                <a:gd name="T79" fmla="*/ 26 h 37"/>
                <a:gd name="T80" fmla="*/ 298 w 393"/>
                <a:gd name="T81" fmla="*/ 7 h 37"/>
                <a:gd name="T82" fmla="*/ 307 w 393"/>
                <a:gd name="T83" fmla="*/ 22 h 37"/>
                <a:gd name="T84" fmla="*/ 308 w 393"/>
                <a:gd name="T85" fmla="*/ 19 h 37"/>
                <a:gd name="T86" fmla="*/ 298 w 393"/>
                <a:gd name="T87" fmla="*/ 10 h 37"/>
                <a:gd name="T88" fmla="*/ 273 w 393"/>
                <a:gd name="T89" fmla="*/ 0 h 37"/>
                <a:gd name="T90" fmla="*/ 344 w 393"/>
                <a:gd name="T91" fmla="*/ 26 h 37"/>
                <a:gd name="T92" fmla="*/ 351 w 393"/>
                <a:gd name="T93" fmla="*/ 7 h 37"/>
                <a:gd name="T94" fmla="*/ 351 w 393"/>
                <a:gd name="T95" fmla="*/ 10 h 37"/>
                <a:gd name="T96" fmla="*/ 237 w 393"/>
                <a:gd name="T97" fmla="*/ 7 h 37"/>
                <a:gd name="T98" fmla="*/ 231 w 393"/>
                <a:gd name="T99" fmla="*/ 26 h 37"/>
                <a:gd name="T100" fmla="*/ 240 w 393"/>
                <a:gd name="T101" fmla="*/ 24 h 37"/>
                <a:gd name="T102" fmla="*/ 240 w 393"/>
                <a:gd name="T103" fmla="*/ 12 h 37"/>
                <a:gd name="T104" fmla="*/ 270 w 393"/>
                <a:gd name="T105" fmla="*/ 8 h 37"/>
                <a:gd name="T106" fmla="*/ 313 w 393"/>
                <a:gd name="T107" fmla="*/ 29 h 37"/>
                <a:gd name="T108" fmla="*/ 253 w 393"/>
                <a:gd name="T109" fmla="*/ 11 h 37"/>
                <a:gd name="T110" fmla="*/ 261 w 393"/>
                <a:gd name="T111" fmla="*/ 8 h 37"/>
                <a:gd name="T112" fmla="*/ 250 w 393"/>
                <a:gd name="T113" fmla="*/ 16 h 37"/>
                <a:gd name="T114" fmla="*/ 257 w 393"/>
                <a:gd name="T115" fmla="*/ 26 h 37"/>
                <a:gd name="T116" fmla="*/ 261 w 393"/>
                <a:gd name="T117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3" h="37">
                  <a:moveTo>
                    <a:pt x="127" y="7"/>
                  </a:moveTo>
                  <a:cubicBezTo>
                    <a:pt x="124" y="7"/>
                    <a:pt x="122" y="8"/>
                    <a:pt x="120" y="10"/>
                  </a:cubicBezTo>
                  <a:cubicBezTo>
                    <a:pt x="118" y="12"/>
                    <a:pt x="117" y="14"/>
                    <a:pt x="117" y="18"/>
                  </a:cubicBezTo>
                  <a:cubicBezTo>
                    <a:pt x="117" y="22"/>
                    <a:pt x="118" y="24"/>
                    <a:pt x="120" y="26"/>
                  </a:cubicBezTo>
                  <a:cubicBezTo>
                    <a:pt x="122" y="28"/>
                    <a:pt x="124" y="29"/>
                    <a:pt x="127" y="29"/>
                  </a:cubicBezTo>
                  <a:cubicBezTo>
                    <a:pt x="129" y="29"/>
                    <a:pt x="130" y="29"/>
                    <a:pt x="132" y="28"/>
                  </a:cubicBezTo>
                  <a:cubicBezTo>
                    <a:pt x="133" y="27"/>
                    <a:pt x="135" y="26"/>
                    <a:pt x="135" y="24"/>
                  </a:cubicBezTo>
                  <a:cubicBezTo>
                    <a:pt x="136" y="23"/>
                    <a:pt x="137" y="21"/>
                    <a:pt x="137" y="18"/>
                  </a:cubicBezTo>
                  <a:cubicBezTo>
                    <a:pt x="137" y="15"/>
                    <a:pt x="136" y="12"/>
                    <a:pt x="134" y="10"/>
                  </a:cubicBezTo>
                  <a:cubicBezTo>
                    <a:pt x="132" y="8"/>
                    <a:pt x="130" y="7"/>
                    <a:pt x="127" y="7"/>
                  </a:cubicBezTo>
                  <a:close/>
                  <a:moveTo>
                    <a:pt x="131" y="24"/>
                  </a:moveTo>
                  <a:cubicBezTo>
                    <a:pt x="130" y="26"/>
                    <a:pt x="129" y="26"/>
                    <a:pt x="127" y="26"/>
                  </a:cubicBezTo>
                  <a:cubicBezTo>
                    <a:pt x="125" y="26"/>
                    <a:pt x="124" y="26"/>
                    <a:pt x="122" y="24"/>
                  </a:cubicBezTo>
                  <a:cubicBezTo>
                    <a:pt x="121" y="23"/>
                    <a:pt x="121" y="21"/>
                    <a:pt x="121" y="18"/>
                  </a:cubicBezTo>
                  <a:cubicBezTo>
                    <a:pt x="121" y="16"/>
                    <a:pt x="121" y="14"/>
                    <a:pt x="122" y="12"/>
                  </a:cubicBezTo>
                  <a:cubicBezTo>
                    <a:pt x="124" y="11"/>
                    <a:pt x="125" y="10"/>
                    <a:pt x="127" y="10"/>
                  </a:cubicBezTo>
                  <a:cubicBezTo>
                    <a:pt x="129" y="10"/>
                    <a:pt x="130" y="11"/>
                    <a:pt x="131" y="12"/>
                  </a:cubicBezTo>
                  <a:cubicBezTo>
                    <a:pt x="132" y="14"/>
                    <a:pt x="133" y="16"/>
                    <a:pt x="133" y="18"/>
                  </a:cubicBezTo>
                  <a:cubicBezTo>
                    <a:pt x="133" y="21"/>
                    <a:pt x="132" y="23"/>
                    <a:pt x="131" y="24"/>
                  </a:cubicBezTo>
                  <a:close/>
                  <a:moveTo>
                    <a:pt x="195" y="20"/>
                  </a:moveTo>
                  <a:cubicBezTo>
                    <a:pt x="194" y="24"/>
                    <a:pt x="194" y="24"/>
                    <a:pt x="194" y="24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2" y="23"/>
                    <a:pt x="182" y="24"/>
                    <a:pt x="182" y="24"/>
                  </a:cubicBezTo>
                  <a:cubicBezTo>
                    <a:pt x="181" y="20"/>
                    <a:pt x="181" y="20"/>
                    <a:pt x="181" y="20"/>
                  </a:cubicBezTo>
                  <a:cubicBezTo>
                    <a:pt x="177" y="8"/>
                    <a:pt x="177" y="8"/>
                    <a:pt x="177" y="8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3" y="8"/>
                    <a:pt x="172" y="7"/>
                    <a:pt x="171" y="7"/>
                  </a:cubicBezTo>
                  <a:cubicBezTo>
                    <a:pt x="170" y="7"/>
                    <a:pt x="169" y="8"/>
                    <a:pt x="168" y="8"/>
                  </a:cubicBezTo>
                  <a:cubicBezTo>
                    <a:pt x="168" y="9"/>
                    <a:pt x="167" y="10"/>
                    <a:pt x="166" y="11"/>
                  </a:cubicBezTo>
                  <a:cubicBezTo>
                    <a:pt x="166" y="8"/>
                    <a:pt x="166" y="8"/>
                    <a:pt x="166" y="8"/>
                  </a:cubicBezTo>
                  <a:cubicBezTo>
                    <a:pt x="163" y="8"/>
                    <a:pt x="163" y="8"/>
                    <a:pt x="163" y="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6" y="16"/>
                    <a:pt x="167" y="15"/>
                    <a:pt x="167" y="14"/>
                  </a:cubicBezTo>
                  <a:cubicBezTo>
                    <a:pt x="167" y="13"/>
                    <a:pt x="168" y="12"/>
                    <a:pt x="168" y="12"/>
                  </a:cubicBezTo>
                  <a:cubicBezTo>
                    <a:pt x="169" y="11"/>
                    <a:pt x="170" y="11"/>
                    <a:pt x="170" y="11"/>
                  </a:cubicBezTo>
                  <a:cubicBezTo>
                    <a:pt x="171" y="11"/>
                    <a:pt x="172" y="11"/>
                    <a:pt x="173" y="12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92" y="29"/>
                    <a:pt x="192" y="29"/>
                    <a:pt x="192" y="29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199" y="8"/>
                    <a:pt x="199" y="8"/>
                    <a:pt x="199" y="8"/>
                  </a:cubicBezTo>
                  <a:lnTo>
                    <a:pt x="195" y="20"/>
                  </a:lnTo>
                  <a:close/>
                  <a:moveTo>
                    <a:pt x="108" y="20"/>
                  </a:moveTo>
                  <a:cubicBezTo>
                    <a:pt x="107" y="22"/>
                    <a:pt x="106" y="23"/>
                    <a:pt x="106" y="25"/>
                  </a:cubicBezTo>
                  <a:cubicBezTo>
                    <a:pt x="106" y="23"/>
                    <a:pt x="105" y="21"/>
                    <a:pt x="105" y="20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29"/>
                    <a:pt x="104" y="29"/>
                    <a:pt x="104" y="30"/>
                  </a:cubicBezTo>
                  <a:cubicBezTo>
                    <a:pt x="104" y="31"/>
                    <a:pt x="103" y="32"/>
                    <a:pt x="103" y="32"/>
                  </a:cubicBezTo>
                  <a:cubicBezTo>
                    <a:pt x="103" y="33"/>
                    <a:pt x="102" y="33"/>
                    <a:pt x="102" y="33"/>
                  </a:cubicBezTo>
                  <a:cubicBezTo>
                    <a:pt x="101" y="34"/>
                    <a:pt x="101" y="34"/>
                    <a:pt x="100" y="34"/>
                  </a:cubicBezTo>
                  <a:cubicBezTo>
                    <a:pt x="99" y="34"/>
                    <a:pt x="99" y="34"/>
                    <a:pt x="98" y="33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9" y="37"/>
                    <a:pt x="100" y="37"/>
                    <a:pt x="101" y="37"/>
                  </a:cubicBezTo>
                  <a:cubicBezTo>
                    <a:pt x="102" y="37"/>
                    <a:pt x="103" y="37"/>
                    <a:pt x="103" y="36"/>
                  </a:cubicBezTo>
                  <a:cubicBezTo>
                    <a:pt x="104" y="36"/>
                    <a:pt x="105" y="35"/>
                    <a:pt x="106" y="34"/>
                  </a:cubicBezTo>
                  <a:cubicBezTo>
                    <a:pt x="106" y="33"/>
                    <a:pt x="107" y="31"/>
                    <a:pt x="108" y="2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2" y="8"/>
                    <a:pt x="112" y="8"/>
                    <a:pt x="112" y="8"/>
                  </a:cubicBezTo>
                  <a:lnTo>
                    <a:pt x="108" y="20"/>
                  </a:lnTo>
                  <a:close/>
                  <a:moveTo>
                    <a:pt x="154" y="19"/>
                  </a:moveTo>
                  <a:cubicBezTo>
                    <a:pt x="154" y="21"/>
                    <a:pt x="154" y="22"/>
                    <a:pt x="153" y="23"/>
                  </a:cubicBezTo>
                  <a:cubicBezTo>
                    <a:pt x="153" y="24"/>
                    <a:pt x="152" y="25"/>
                    <a:pt x="151" y="25"/>
                  </a:cubicBezTo>
                  <a:cubicBezTo>
                    <a:pt x="150" y="26"/>
                    <a:pt x="149" y="26"/>
                    <a:pt x="148" y="26"/>
                  </a:cubicBezTo>
                  <a:cubicBezTo>
                    <a:pt x="147" y="26"/>
                    <a:pt x="146" y="26"/>
                    <a:pt x="146" y="25"/>
                  </a:cubicBezTo>
                  <a:cubicBezTo>
                    <a:pt x="145" y="25"/>
                    <a:pt x="145" y="24"/>
                    <a:pt x="144" y="23"/>
                  </a:cubicBezTo>
                  <a:cubicBezTo>
                    <a:pt x="144" y="22"/>
                    <a:pt x="144" y="21"/>
                    <a:pt x="144" y="19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1" y="22"/>
                    <a:pt x="141" y="23"/>
                    <a:pt x="141" y="24"/>
                  </a:cubicBezTo>
                  <a:cubicBezTo>
                    <a:pt x="141" y="25"/>
                    <a:pt x="141" y="26"/>
                    <a:pt x="142" y="27"/>
                  </a:cubicBezTo>
                  <a:cubicBezTo>
                    <a:pt x="142" y="27"/>
                    <a:pt x="143" y="28"/>
                    <a:pt x="144" y="28"/>
                  </a:cubicBezTo>
                  <a:cubicBezTo>
                    <a:pt x="145" y="29"/>
                    <a:pt x="146" y="29"/>
                    <a:pt x="148" y="29"/>
                  </a:cubicBezTo>
                  <a:cubicBezTo>
                    <a:pt x="150" y="29"/>
                    <a:pt x="153" y="28"/>
                    <a:pt x="154" y="26"/>
                  </a:cubicBezTo>
                  <a:cubicBezTo>
                    <a:pt x="154" y="29"/>
                    <a:pt x="154" y="29"/>
                    <a:pt x="154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4" y="8"/>
                    <a:pt x="154" y="8"/>
                    <a:pt x="154" y="8"/>
                  </a:cubicBezTo>
                  <a:lnTo>
                    <a:pt x="154" y="19"/>
                  </a:lnTo>
                  <a:close/>
                  <a:moveTo>
                    <a:pt x="392" y="9"/>
                  </a:moveTo>
                  <a:cubicBezTo>
                    <a:pt x="391" y="8"/>
                    <a:pt x="389" y="7"/>
                    <a:pt x="387" y="7"/>
                  </a:cubicBezTo>
                  <a:cubicBezTo>
                    <a:pt x="384" y="7"/>
                    <a:pt x="382" y="9"/>
                    <a:pt x="381" y="11"/>
                  </a:cubicBezTo>
                  <a:cubicBezTo>
                    <a:pt x="380" y="10"/>
                    <a:pt x="379" y="9"/>
                    <a:pt x="378" y="8"/>
                  </a:cubicBezTo>
                  <a:cubicBezTo>
                    <a:pt x="377" y="8"/>
                    <a:pt x="376" y="7"/>
                    <a:pt x="375" y="7"/>
                  </a:cubicBezTo>
                  <a:cubicBezTo>
                    <a:pt x="373" y="7"/>
                    <a:pt x="372" y="8"/>
                    <a:pt x="371" y="8"/>
                  </a:cubicBezTo>
                  <a:cubicBezTo>
                    <a:pt x="370" y="9"/>
                    <a:pt x="369" y="10"/>
                    <a:pt x="368" y="11"/>
                  </a:cubicBezTo>
                  <a:cubicBezTo>
                    <a:pt x="368" y="8"/>
                    <a:pt x="368" y="8"/>
                    <a:pt x="368" y="8"/>
                  </a:cubicBezTo>
                  <a:cubicBezTo>
                    <a:pt x="365" y="8"/>
                    <a:pt x="365" y="8"/>
                    <a:pt x="365" y="8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9" y="18"/>
                    <a:pt x="369" y="18"/>
                    <a:pt x="369" y="18"/>
                  </a:cubicBezTo>
                  <a:cubicBezTo>
                    <a:pt x="369" y="16"/>
                    <a:pt x="369" y="15"/>
                    <a:pt x="369" y="14"/>
                  </a:cubicBezTo>
                  <a:cubicBezTo>
                    <a:pt x="370" y="13"/>
                    <a:pt x="370" y="12"/>
                    <a:pt x="371" y="11"/>
                  </a:cubicBezTo>
                  <a:cubicBezTo>
                    <a:pt x="372" y="11"/>
                    <a:pt x="373" y="10"/>
                    <a:pt x="374" y="10"/>
                  </a:cubicBezTo>
                  <a:cubicBezTo>
                    <a:pt x="375" y="10"/>
                    <a:pt x="376" y="11"/>
                    <a:pt x="377" y="12"/>
                  </a:cubicBezTo>
                  <a:cubicBezTo>
                    <a:pt x="377" y="12"/>
                    <a:pt x="378" y="14"/>
                    <a:pt x="378" y="15"/>
                  </a:cubicBezTo>
                  <a:cubicBezTo>
                    <a:pt x="378" y="29"/>
                    <a:pt x="378" y="29"/>
                    <a:pt x="378" y="29"/>
                  </a:cubicBezTo>
                  <a:cubicBezTo>
                    <a:pt x="381" y="29"/>
                    <a:pt x="381" y="29"/>
                    <a:pt x="381" y="29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1" y="14"/>
                    <a:pt x="382" y="13"/>
                    <a:pt x="383" y="12"/>
                  </a:cubicBezTo>
                  <a:cubicBezTo>
                    <a:pt x="384" y="11"/>
                    <a:pt x="385" y="10"/>
                    <a:pt x="386" y="10"/>
                  </a:cubicBezTo>
                  <a:cubicBezTo>
                    <a:pt x="387" y="10"/>
                    <a:pt x="388" y="11"/>
                    <a:pt x="388" y="11"/>
                  </a:cubicBezTo>
                  <a:cubicBezTo>
                    <a:pt x="389" y="11"/>
                    <a:pt x="389" y="12"/>
                    <a:pt x="390" y="13"/>
                  </a:cubicBezTo>
                  <a:cubicBezTo>
                    <a:pt x="390" y="13"/>
                    <a:pt x="390" y="14"/>
                    <a:pt x="390" y="16"/>
                  </a:cubicBezTo>
                  <a:cubicBezTo>
                    <a:pt x="390" y="29"/>
                    <a:pt x="390" y="29"/>
                    <a:pt x="390" y="29"/>
                  </a:cubicBezTo>
                  <a:cubicBezTo>
                    <a:pt x="393" y="29"/>
                    <a:pt x="393" y="29"/>
                    <a:pt x="393" y="29"/>
                  </a:cubicBezTo>
                  <a:cubicBezTo>
                    <a:pt x="393" y="14"/>
                    <a:pt x="393" y="14"/>
                    <a:pt x="393" y="14"/>
                  </a:cubicBezTo>
                  <a:cubicBezTo>
                    <a:pt x="393" y="12"/>
                    <a:pt x="393" y="10"/>
                    <a:pt x="392" y="9"/>
                  </a:cubicBezTo>
                  <a:close/>
                  <a:moveTo>
                    <a:pt x="51" y="20"/>
                  </a:moveTo>
                  <a:cubicBezTo>
                    <a:pt x="50" y="24"/>
                    <a:pt x="50" y="24"/>
                    <a:pt x="50" y="24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3"/>
                    <a:pt x="37" y="24"/>
                    <a:pt x="37" y="24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4" y="8"/>
                    <a:pt x="54" y="8"/>
                    <a:pt x="54" y="8"/>
                  </a:cubicBezTo>
                  <a:lnTo>
                    <a:pt x="51" y="20"/>
                  </a:lnTo>
                  <a:close/>
                  <a:moveTo>
                    <a:pt x="22" y="20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3"/>
                    <a:pt x="9" y="24"/>
                    <a:pt x="9" y="2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5" y="8"/>
                    <a:pt x="25" y="8"/>
                    <a:pt x="25" y="8"/>
                  </a:cubicBezTo>
                  <a:lnTo>
                    <a:pt x="22" y="20"/>
                  </a:lnTo>
                  <a:close/>
                  <a:moveTo>
                    <a:pt x="88" y="29"/>
                  </a:moveTo>
                  <a:cubicBezTo>
                    <a:pt x="92" y="29"/>
                    <a:pt x="92" y="29"/>
                    <a:pt x="92" y="29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88" y="25"/>
                    <a:pt x="88" y="25"/>
                    <a:pt x="88" y="25"/>
                  </a:cubicBezTo>
                  <a:lnTo>
                    <a:pt x="88" y="29"/>
                  </a:lnTo>
                  <a:close/>
                  <a:moveTo>
                    <a:pt x="80" y="20"/>
                  </a:moveTo>
                  <a:cubicBezTo>
                    <a:pt x="78" y="24"/>
                    <a:pt x="78" y="24"/>
                    <a:pt x="78" y="24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3"/>
                    <a:pt x="66" y="24"/>
                    <a:pt x="66" y="24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3" y="8"/>
                    <a:pt x="83" y="8"/>
                    <a:pt x="83" y="8"/>
                  </a:cubicBezTo>
                  <a:lnTo>
                    <a:pt x="80" y="20"/>
                  </a:lnTo>
                  <a:close/>
                  <a:moveTo>
                    <a:pt x="214" y="7"/>
                  </a:moveTo>
                  <a:cubicBezTo>
                    <a:pt x="211" y="7"/>
                    <a:pt x="208" y="8"/>
                    <a:pt x="207" y="10"/>
                  </a:cubicBezTo>
                  <a:cubicBezTo>
                    <a:pt x="205" y="12"/>
                    <a:pt x="204" y="15"/>
                    <a:pt x="204" y="18"/>
                  </a:cubicBezTo>
                  <a:cubicBezTo>
                    <a:pt x="204" y="22"/>
                    <a:pt x="205" y="24"/>
                    <a:pt x="207" y="26"/>
                  </a:cubicBezTo>
                  <a:cubicBezTo>
                    <a:pt x="208" y="28"/>
                    <a:pt x="211" y="29"/>
                    <a:pt x="214" y="29"/>
                  </a:cubicBezTo>
                  <a:cubicBezTo>
                    <a:pt x="216" y="29"/>
                    <a:pt x="218" y="29"/>
                    <a:pt x="220" y="27"/>
                  </a:cubicBezTo>
                  <a:cubicBezTo>
                    <a:pt x="221" y="26"/>
                    <a:pt x="222" y="25"/>
                    <a:pt x="223" y="22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219" y="23"/>
                    <a:pt x="218" y="25"/>
                    <a:pt x="217" y="25"/>
                  </a:cubicBezTo>
                  <a:cubicBezTo>
                    <a:pt x="216" y="26"/>
                    <a:pt x="215" y="26"/>
                    <a:pt x="214" y="26"/>
                  </a:cubicBezTo>
                  <a:cubicBezTo>
                    <a:pt x="212" y="26"/>
                    <a:pt x="211" y="26"/>
                    <a:pt x="210" y="24"/>
                  </a:cubicBezTo>
                  <a:cubicBezTo>
                    <a:pt x="208" y="23"/>
                    <a:pt x="208" y="21"/>
                    <a:pt x="208" y="19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9"/>
                    <a:pt x="223" y="18"/>
                    <a:pt x="223" y="18"/>
                  </a:cubicBezTo>
                  <a:cubicBezTo>
                    <a:pt x="223" y="15"/>
                    <a:pt x="222" y="12"/>
                    <a:pt x="220" y="10"/>
                  </a:cubicBezTo>
                  <a:cubicBezTo>
                    <a:pt x="219" y="8"/>
                    <a:pt x="216" y="7"/>
                    <a:pt x="214" y="7"/>
                  </a:cubicBezTo>
                  <a:close/>
                  <a:moveTo>
                    <a:pt x="208" y="16"/>
                  </a:moveTo>
                  <a:cubicBezTo>
                    <a:pt x="208" y="14"/>
                    <a:pt x="209" y="13"/>
                    <a:pt x="210" y="12"/>
                  </a:cubicBezTo>
                  <a:cubicBezTo>
                    <a:pt x="211" y="11"/>
                    <a:pt x="212" y="10"/>
                    <a:pt x="214" y="10"/>
                  </a:cubicBezTo>
                  <a:cubicBezTo>
                    <a:pt x="215" y="10"/>
                    <a:pt x="217" y="11"/>
                    <a:pt x="218" y="12"/>
                  </a:cubicBezTo>
                  <a:cubicBezTo>
                    <a:pt x="219" y="13"/>
                    <a:pt x="219" y="15"/>
                    <a:pt x="219" y="16"/>
                  </a:cubicBezTo>
                  <a:lnTo>
                    <a:pt x="208" y="16"/>
                  </a:lnTo>
                  <a:close/>
                  <a:moveTo>
                    <a:pt x="285" y="26"/>
                  </a:moveTo>
                  <a:cubicBezTo>
                    <a:pt x="284" y="26"/>
                    <a:pt x="284" y="26"/>
                    <a:pt x="283" y="25"/>
                  </a:cubicBezTo>
                  <a:cubicBezTo>
                    <a:pt x="283" y="25"/>
                    <a:pt x="283" y="25"/>
                    <a:pt x="283" y="25"/>
                  </a:cubicBezTo>
                  <a:cubicBezTo>
                    <a:pt x="283" y="24"/>
                    <a:pt x="283" y="24"/>
                    <a:pt x="283" y="23"/>
                  </a:cubicBezTo>
                  <a:cubicBezTo>
                    <a:pt x="283" y="11"/>
                    <a:pt x="283" y="11"/>
                    <a:pt x="283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86" y="8"/>
                    <a:pt x="286" y="8"/>
                    <a:pt x="286" y="8"/>
                  </a:cubicBezTo>
                  <a:cubicBezTo>
                    <a:pt x="283" y="8"/>
                    <a:pt x="283" y="8"/>
                    <a:pt x="283" y="8"/>
                  </a:cubicBezTo>
                  <a:cubicBezTo>
                    <a:pt x="283" y="1"/>
                    <a:pt x="283" y="1"/>
                    <a:pt x="283" y="1"/>
                  </a:cubicBezTo>
                  <a:cubicBezTo>
                    <a:pt x="279" y="3"/>
                    <a:pt x="279" y="3"/>
                    <a:pt x="279" y="3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7" y="8"/>
                    <a:pt x="277" y="8"/>
                    <a:pt x="277" y="8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9" y="11"/>
                    <a:pt x="279" y="11"/>
                    <a:pt x="279" y="11"/>
                  </a:cubicBezTo>
                  <a:cubicBezTo>
                    <a:pt x="279" y="23"/>
                    <a:pt x="279" y="23"/>
                    <a:pt x="279" y="23"/>
                  </a:cubicBezTo>
                  <a:cubicBezTo>
                    <a:pt x="279" y="25"/>
                    <a:pt x="279" y="26"/>
                    <a:pt x="280" y="27"/>
                  </a:cubicBezTo>
                  <a:cubicBezTo>
                    <a:pt x="280" y="27"/>
                    <a:pt x="280" y="28"/>
                    <a:pt x="281" y="28"/>
                  </a:cubicBezTo>
                  <a:cubicBezTo>
                    <a:pt x="282" y="29"/>
                    <a:pt x="283" y="29"/>
                    <a:pt x="284" y="29"/>
                  </a:cubicBezTo>
                  <a:cubicBezTo>
                    <a:pt x="285" y="29"/>
                    <a:pt x="286" y="29"/>
                    <a:pt x="287" y="29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6"/>
                    <a:pt x="285" y="26"/>
                    <a:pt x="285" y="26"/>
                  </a:cubicBezTo>
                  <a:close/>
                  <a:moveTo>
                    <a:pt x="335" y="25"/>
                  </a:moveTo>
                  <a:cubicBezTo>
                    <a:pt x="334" y="26"/>
                    <a:pt x="333" y="26"/>
                    <a:pt x="331" y="26"/>
                  </a:cubicBezTo>
                  <a:cubicBezTo>
                    <a:pt x="330" y="26"/>
                    <a:pt x="328" y="26"/>
                    <a:pt x="327" y="24"/>
                  </a:cubicBezTo>
                  <a:cubicBezTo>
                    <a:pt x="326" y="23"/>
                    <a:pt x="326" y="21"/>
                    <a:pt x="326" y="18"/>
                  </a:cubicBezTo>
                  <a:cubicBezTo>
                    <a:pt x="326" y="16"/>
                    <a:pt x="326" y="14"/>
                    <a:pt x="327" y="12"/>
                  </a:cubicBezTo>
                  <a:cubicBezTo>
                    <a:pt x="328" y="11"/>
                    <a:pt x="330" y="10"/>
                    <a:pt x="332" y="10"/>
                  </a:cubicBezTo>
                  <a:cubicBezTo>
                    <a:pt x="333" y="10"/>
                    <a:pt x="334" y="11"/>
                    <a:pt x="335" y="11"/>
                  </a:cubicBezTo>
                  <a:cubicBezTo>
                    <a:pt x="335" y="12"/>
                    <a:pt x="336" y="13"/>
                    <a:pt x="336" y="15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39" y="12"/>
                    <a:pt x="338" y="10"/>
                    <a:pt x="337" y="9"/>
                  </a:cubicBezTo>
                  <a:cubicBezTo>
                    <a:pt x="335" y="8"/>
                    <a:pt x="334" y="7"/>
                    <a:pt x="331" y="7"/>
                  </a:cubicBezTo>
                  <a:cubicBezTo>
                    <a:pt x="330" y="7"/>
                    <a:pt x="328" y="8"/>
                    <a:pt x="326" y="9"/>
                  </a:cubicBezTo>
                  <a:cubicBezTo>
                    <a:pt x="325" y="10"/>
                    <a:pt x="324" y="11"/>
                    <a:pt x="323" y="12"/>
                  </a:cubicBezTo>
                  <a:cubicBezTo>
                    <a:pt x="322" y="14"/>
                    <a:pt x="322" y="16"/>
                    <a:pt x="322" y="18"/>
                  </a:cubicBezTo>
                  <a:cubicBezTo>
                    <a:pt x="322" y="22"/>
                    <a:pt x="323" y="24"/>
                    <a:pt x="325" y="26"/>
                  </a:cubicBezTo>
                  <a:cubicBezTo>
                    <a:pt x="326" y="28"/>
                    <a:pt x="329" y="29"/>
                    <a:pt x="331" y="29"/>
                  </a:cubicBezTo>
                  <a:cubicBezTo>
                    <a:pt x="334" y="29"/>
                    <a:pt x="336" y="28"/>
                    <a:pt x="337" y="27"/>
                  </a:cubicBezTo>
                  <a:cubicBezTo>
                    <a:pt x="339" y="26"/>
                    <a:pt x="340" y="24"/>
                    <a:pt x="340" y="22"/>
                  </a:cubicBezTo>
                  <a:cubicBezTo>
                    <a:pt x="337" y="21"/>
                    <a:pt x="337" y="21"/>
                    <a:pt x="337" y="21"/>
                  </a:cubicBezTo>
                  <a:cubicBezTo>
                    <a:pt x="336" y="23"/>
                    <a:pt x="336" y="24"/>
                    <a:pt x="335" y="25"/>
                  </a:cubicBezTo>
                  <a:close/>
                  <a:moveTo>
                    <a:pt x="298" y="7"/>
                  </a:moveTo>
                  <a:cubicBezTo>
                    <a:pt x="295" y="7"/>
                    <a:pt x="293" y="8"/>
                    <a:pt x="291" y="10"/>
                  </a:cubicBezTo>
                  <a:cubicBezTo>
                    <a:pt x="289" y="12"/>
                    <a:pt x="288" y="15"/>
                    <a:pt x="288" y="18"/>
                  </a:cubicBezTo>
                  <a:cubicBezTo>
                    <a:pt x="288" y="22"/>
                    <a:pt x="289" y="24"/>
                    <a:pt x="291" y="26"/>
                  </a:cubicBezTo>
                  <a:cubicBezTo>
                    <a:pt x="293" y="28"/>
                    <a:pt x="295" y="29"/>
                    <a:pt x="298" y="29"/>
                  </a:cubicBezTo>
                  <a:cubicBezTo>
                    <a:pt x="301" y="29"/>
                    <a:pt x="303" y="29"/>
                    <a:pt x="304" y="27"/>
                  </a:cubicBezTo>
                  <a:cubicBezTo>
                    <a:pt x="306" y="26"/>
                    <a:pt x="307" y="25"/>
                    <a:pt x="307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3" y="23"/>
                    <a:pt x="303" y="25"/>
                    <a:pt x="302" y="25"/>
                  </a:cubicBezTo>
                  <a:cubicBezTo>
                    <a:pt x="301" y="26"/>
                    <a:pt x="300" y="26"/>
                    <a:pt x="298" y="26"/>
                  </a:cubicBezTo>
                  <a:cubicBezTo>
                    <a:pt x="297" y="26"/>
                    <a:pt x="295" y="26"/>
                    <a:pt x="294" y="24"/>
                  </a:cubicBezTo>
                  <a:cubicBezTo>
                    <a:pt x="293" y="23"/>
                    <a:pt x="292" y="21"/>
                    <a:pt x="292" y="19"/>
                  </a:cubicBezTo>
                  <a:cubicBezTo>
                    <a:pt x="308" y="19"/>
                    <a:pt x="308" y="19"/>
                    <a:pt x="308" y="19"/>
                  </a:cubicBezTo>
                  <a:cubicBezTo>
                    <a:pt x="308" y="19"/>
                    <a:pt x="308" y="18"/>
                    <a:pt x="308" y="18"/>
                  </a:cubicBezTo>
                  <a:cubicBezTo>
                    <a:pt x="308" y="15"/>
                    <a:pt x="307" y="12"/>
                    <a:pt x="305" y="10"/>
                  </a:cubicBezTo>
                  <a:cubicBezTo>
                    <a:pt x="303" y="8"/>
                    <a:pt x="301" y="7"/>
                    <a:pt x="298" y="7"/>
                  </a:cubicBezTo>
                  <a:close/>
                  <a:moveTo>
                    <a:pt x="292" y="16"/>
                  </a:moveTo>
                  <a:cubicBezTo>
                    <a:pt x="292" y="14"/>
                    <a:pt x="293" y="13"/>
                    <a:pt x="294" y="12"/>
                  </a:cubicBezTo>
                  <a:cubicBezTo>
                    <a:pt x="295" y="11"/>
                    <a:pt x="297" y="10"/>
                    <a:pt x="298" y="10"/>
                  </a:cubicBezTo>
                  <a:cubicBezTo>
                    <a:pt x="300" y="10"/>
                    <a:pt x="301" y="11"/>
                    <a:pt x="303" y="12"/>
                  </a:cubicBezTo>
                  <a:cubicBezTo>
                    <a:pt x="303" y="13"/>
                    <a:pt x="304" y="15"/>
                    <a:pt x="304" y="16"/>
                  </a:cubicBezTo>
                  <a:lnTo>
                    <a:pt x="292" y="16"/>
                  </a:lnTo>
                  <a:close/>
                  <a:moveTo>
                    <a:pt x="270" y="4"/>
                  </a:moveTo>
                  <a:cubicBezTo>
                    <a:pt x="273" y="4"/>
                    <a:pt x="273" y="4"/>
                    <a:pt x="273" y="4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0" y="0"/>
                    <a:pt x="270" y="0"/>
                    <a:pt x="270" y="0"/>
                  </a:cubicBezTo>
                  <a:lnTo>
                    <a:pt x="270" y="4"/>
                  </a:lnTo>
                  <a:close/>
                  <a:moveTo>
                    <a:pt x="351" y="7"/>
                  </a:moveTo>
                  <a:cubicBezTo>
                    <a:pt x="349" y="7"/>
                    <a:pt x="347" y="8"/>
                    <a:pt x="345" y="10"/>
                  </a:cubicBezTo>
                  <a:cubicBezTo>
                    <a:pt x="343" y="12"/>
                    <a:pt x="342" y="14"/>
                    <a:pt x="342" y="18"/>
                  </a:cubicBezTo>
                  <a:cubicBezTo>
                    <a:pt x="342" y="22"/>
                    <a:pt x="343" y="24"/>
                    <a:pt x="344" y="26"/>
                  </a:cubicBezTo>
                  <a:cubicBezTo>
                    <a:pt x="346" y="28"/>
                    <a:pt x="349" y="29"/>
                    <a:pt x="351" y="29"/>
                  </a:cubicBezTo>
                  <a:cubicBezTo>
                    <a:pt x="353" y="29"/>
                    <a:pt x="355" y="29"/>
                    <a:pt x="356" y="28"/>
                  </a:cubicBezTo>
                  <a:cubicBezTo>
                    <a:pt x="358" y="27"/>
                    <a:pt x="359" y="26"/>
                    <a:pt x="360" y="24"/>
                  </a:cubicBezTo>
                  <a:cubicBezTo>
                    <a:pt x="361" y="23"/>
                    <a:pt x="361" y="21"/>
                    <a:pt x="361" y="18"/>
                  </a:cubicBezTo>
                  <a:cubicBezTo>
                    <a:pt x="361" y="15"/>
                    <a:pt x="360" y="12"/>
                    <a:pt x="358" y="10"/>
                  </a:cubicBezTo>
                  <a:cubicBezTo>
                    <a:pt x="357" y="8"/>
                    <a:pt x="354" y="7"/>
                    <a:pt x="351" y="7"/>
                  </a:cubicBezTo>
                  <a:close/>
                  <a:moveTo>
                    <a:pt x="356" y="24"/>
                  </a:moveTo>
                  <a:cubicBezTo>
                    <a:pt x="355" y="26"/>
                    <a:pt x="353" y="26"/>
                    <a:pt x="351" y="26"/>
                  </a:cubicBezTo>
                  <a:cubicBezTo>
                    <a:pt x="350" y="26"/>
                    <a:pt x="348" y="26"/>
                    <a:pt x="347" y="24"/>
                  </a:cubicBezTo>
                  <a:cubicBezTo>
                    <a:pt x="346" y="23"/>
                    <a:pt x="345" y="21"/>
                    <a:pt x="345" y="18"/>
                  </a:cubicBezTo>
                  <a:cubicBezTo>
                    <a:pt x="345" y="16"/>
                    <a:pt x="346" y="14"/>
                    <a:pt x="347" y="12"/>
                  </a:cubicBezTo>
                  <a:cubicBezTo>
                    <a:pt x="348" y="11"/>
                    <a:pt x="350" y="10"/>
                    <a:pt x="351" y="10"/>
                  </a:cubicBezTo>
                  <a:cubicBezTo>
                    <a:pt x="353" y="10"/>
                    <a:pt x="355" y="11"/>
                    <a:pt x="356" y="12"/>
                  </a:cubicBezTo>
                  <a:cubicBezTo>
                    <a:pt x="357" y="14"/>
                    <a:pt x="358" y="16"/>
                    <a:pt x="358" y="18"/>
                  </a:cubicBezTo>
                  <a:cubicBezTo>
                    <a:pt x="358" y="21"/>
                    <a:pt x="357" y="23"/>
                    <a:pt x="356" y="24"/>
                  </a:cubicBezTo>
                  <a:close/>
                  <a:moveTo>
                    <a:pt x="243" y="10"/>
                  </a:moveTo>
                  <a:cubicBezTo>
                    <a:pt x="242" y="9"/>
                    <a:pt x="241" y="9"/>
                    <a:pt x="240" y="8"/>
                  </a:cubicBezTo>
                  <a:cubicBezTo>
                    <a:pt x="239" y="8"/>
                    <a:pt x="238" y="7"/>
                    <a:pt x="237" y="7"/>
                  </a:cubicBezTo>
                  <a:cubicBezTo>
                    <a:pt x="234" y="7"/>
                    <a:pt x="232" y="8"/>
                    <a:pt x="231" y="1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29"/>
                    <a:pt x="227" y="29"/>
                    <a:pt x="227" y="29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32" y="28"/>
                    <a:pt x="234" y="29"/>
                    <a:pt x="236" y="29"/>
                  </a:cubicBezTo>
                  <a:cubicBezTo>
                    <a:pt x="239" y="29"/>
                    <a:pt x="241" y="28"/>
                    <a:pt x="243" y="26"/>
                  </a:cubicBezTo>
                  <a:cubicBezTo>
                    <a:pt x="244" y="24"/>
                    <a:pt x="245" y="22"/>
                    <a:pt x="245" y="18"/>
                  </a:cubicBezTo>
                  <a:cubicBezTo>
                    <a:pt x="245" y="16"/>
                    <a:pt x="245" y="15"/>
                    <a:pt x="245" y="14"/>
                  </a:cubicBezTo>
                  <a:cubicBezTo>
                    <a:pt x="244" y="12"/>
                    <a:pt x="244" y="11"/>
                    <a:pt x="243" y="10"/>
                  </a:cubicBezTo>
                  <a:close/>
                  <a:moveTo>
                    <a:pt x="240" y="24"/>
                  </a:moveTo>
                  <a:cubicBezTo>
                    <a:pt x="239" y="26"/>
                    <a:pt x="238" y="26"/>
                    <a:pt x="236" y="26"/>
                  </a:cubicBezTo>
                  <a:cubicBezTo>
                    <a:pt x="234" y="26"/>
                    <a:pt x="233" y="25"/>
                    <a:pt x="232" y="24"/>
                  </a:cubicBezTo>
                  <a:cubicBezTo>
                    <a:pt x="231" y="22"/>
                    <a:pt x="231" y="21"/>
                    <a:pt x="231" y="18"/>
                  </a:cubicBezTo>
                  <a:cubicBezTo>
                    <a:pt x="231" y="16"/>
                    <a:pt x="231" y="14"/>
                    <a:pt x="232" y="12"/>
                  </a:cubicBezTo>
                  <a:cubicBezTo>
                    <a:pt x="233" y="11"/>
                    <a:pt x="235" y="10"/>
                    <a:pt x="236" y="10"/>
                  </a:cubicBezTo>
                  <a:cubicBezTo>
                    <a:pt x="238" y="10"/>
                    <a:pt x="239" y="11"/>
                    <a:pt x="240" y="12"/>
                  </a:cubicBezTo>
                  <a:cubicBezTo>
                    <a:pt x="241" y="14"/>
                    <a:pt x="242" y="16"/>
                    <a:pt x="242" y="18"/>
                  </a:cubicBezTo>
                  <a:cubicBezTo>
                    <a:pt x="242" y="21"/>
                    <a:pt x="241" y="23"/>
                    <a:pt x="240" y="24"/>
                  </a:cubicBezTo>
                  <a:close/>
                  <a:moveTo>
                    <a:pt x="270" y="29"/>
                  </a:moveTo>
                  <a:cubicBezTo>
                    <a:pt x="273" y="29"/>
                    <a:pt x="273" y="29"/>
                    <a:pt x="273" y="29"/>
                  </a:cubicBezTo>
                  <a:cubicBezTo>
                    <a:pt x="273" y="8"/>
                    <a:pt x="273" y="8"/>
                    <a:pt x="273" y="8"/>
                  </a:cubicBezTo>
                  <a:cubicBezTo>
                    <a:pt x="270" y="8"/>
                    <a:pt x="270" y="8"/>
                    <a:pt x="270" y="8"/>
                  </a:cubicBezTo>
                  <a:lnTo>
                    <a:pt x="270" y="29"/>
                  </a:lnTo>
                  <a:close/>
                  <a:moveTo>
                    <a:pt x="313" y="29"/>
                  </a:moveTo>
                  <a:cubicBezTo>
                    <a:pt x="317" y="29"/>
                    <a:pt x="317" y="29"/>
                    <a:pt x="317" y="29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3" y="25"/>
                    <a:pt x="313" y="25"/>
                    <a:pt x="313" y="25"/>
                  </a:cubicBezTo>
                  <a:lnTo>
                    <a:pt x="313" y="29"/>
                  </a:lnTo>
                  <a:close/>
                  <a:moveTo>
                    <a:pt x="262" y="18"/>
                  </a:moveTo>
                  <a:cubicBezTo>
                    <a:pt x="261" y="17"/>
                    <a:pt x="260" y="17"/>
                    <a:pt x="257" y="16"/>
                  </a:cubicBezTo>
                  <a:cubicBezTo>
                    <a:pt x="255" y="16"/>
                    <a:pt x="254" y="15"/>
                    <a:pt x="254" y="15"/>
                  </a:cubicBezTo>
                  <a:cubicBezTo>
                    <a:pt x="253" y="15"/>
                    <a:pt x="253" y="15"/>
                    <a:pt x="253" y="14"/>
                  </a:cubicBezTo>
                  <a:cubicBezTo>
                    <a:pt x="252" y="14"/>
                    <a:pt x="252" y="13"/>
                    <a:pt x="252" y="13"/>
                  </a:cubicBezTo>
                  <a:cubicBezTo>
                    <a:pt x="252" y="12"/>
                    <a:pt x="253" y="12"/>
                    <a:pt x="253" y="11"/>
                  </a:cubicBezTo>
                  <a:cubicBezTo>
                    <a:pt x="254" y="11"/>
                    <a:pt x="255" y="10"/>
                    <a:pt x="257" y="10"/>
                  </a:cubicBezTo>
                  <a:cubicBezTo>
                    <a:pt x="258" y="10"/>
                    <a:pt x="259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4" y="12"/>
                    <a:pt x="264" y="11"/>
                    <a:pt x="263" y="10"/>
                  </a:cubicBezTo>
                  <a:cubicBezTo>
                    <a:pt x="263" y="9"/>
                    <a:pt x="262" y="9"/>
                    <a:pt x="261" y="8"/>
                  </a:cubicBezTo>
                  <a:cubicBezTo>
                    <a:pt x="260" y="8"/>
                    <a:pt x="258" y="7"/>
                    <a:pt x="256" y="7"/>
                  </a:cubicBezTo>
                  <a:cubicBezTo>
                    <a:pt x="255" y="7"/>
                    <a:pt x="254" y="8"/>
                    <a:pt x="253" y="8"/>
                  </a:cubicBezTo>
                  <a:cubicBezTo>
                    <a:pt x="252" y="8"/>
                    <a:pt x="252" y="8"/>
                    <a:pt x="251" y="9"/>
                  </a:cubicBezTo>
                  <a:cubicBezTo>
                    <a:pt x="250" y="9"/>
                    <a:pt x="250" y="10"/>
                    <a:pt x="249" y="11"/>
                  </a:cubicBezTo>
                  <a:cubicBezTo>
                    <a:pt x="249" y="12"/>
                    <a:pt x="249" y="12"/>
                    <a:pt x="249" y="13"/>
                  </a:cubicBezTo>
                  <a:cubicBezTo>
                    <a:pt x="249" y="14"/>
                    <a:pt x="249" y="15"/>
                    <a:pt x="250" y="16"/>
                  </a:cubicBezTo>
                  <a:cubicBezTo>
                    <a:pt x="250" y="17"/>
                    <a:pt x="251" y="18"/>
                    <a:pt x="252" y="18"/>
                  </a:cubicBezTo>
                  <a:cubicBezTo>
                    <a:pt x="253" y="19"/>
                    <a:pt x="255" y="19"/>
                    <a:pt x="257" y="20"/>
                  </a:cubicBezTo>
                  <a:cubicBezTo>
                    <a:pt x="259" y="20"/>
                    <a:pt x="260" y="21"/>
                    <a:pt x="261" y="21"/>
                  </a:cubicBezTo>
                  <a:cubicBezTo>
                    <a:pt x="262" y="22"/>
                    <a:pt x="262" y="22"/>
                    <a:pt x="262" y="23"/>
                  </a:cubicBezTo>
                  <a:cubicBezTo>
                    <a:pt x="262" y="24"/>
                    <a:pt x="261" y="25"/>
                    <a:pt x="261" y="25"/>
                  </a:cubicBezTo>
                  <a:cubicBezTo>
                    <a:pt x="260" y="26"/>
                    <a:pt x="259" y="26"/>
                    <a:pt x="257" y="26"/>
                  </a:cubicBezTo>
                  <a:cubicBezTo>
                    <a:pt x="255" y="26"/>
                    <a:pt x="254" y="26"/>
                    <a:pt x="253" y="25"/>
                  </a:cubicBezTo>
                  <a:cubicBezTo>
                    <a:pt x="252" y="24"/>
                    <a:pt x="252" y="23"/>
                    <a:pt x="252" y="22"/>
                  </a:cubicBezTo>
                  <a:cubicBezTo>
                    <a:pt x="248" y="22"/>
                    <a:pt x="248" y="22"/>
                    <a:pt x="248" y="22"/>
                  </a:cubicBezTo>
                  <a:cubicBezTo>
                    <a:pt x="249" y="25"/>
                    <a:pt x="250" y="26"/>
                    <a:pt x="251" y="27"/>
                  </a:cubicBezTo>
                  <a:cubicBezTo>
                    <a:pt x="252" y="29"/>
                    <a:pt x="254" y="29"/>
                    <a:pt x="257" y="29"/>
                  </a:cubicBezTo>
                  <a:cubicBezTo>
                    <a:pt x="259" y="29"/>
                    <a:pt x="260" y="29"/>
                    <a:pt x="261" y="28"/>
                  </a:cubicBezTo>
                  <a:cubicBezTo>
                    <a:pt x="263" y="28"/>
                    <a:pt x="264" y="27"/>
                    <a:pt x="264" y="26"/>
                  </a:cubicBezTo>
                  <a:cubicBezTo>
                    <a:pt x="265" y="25"/>
                    <a:pt x="265" y="24"/>
                    <a:pt x="265" y="23"/>
                  </a:cubicBezTo>
                  <a:cubicBezTo>
                    <a:pt x="265" y="21"/>
                    <a:pt x="265" y="20"/>
                    <a:pt x="265" y="20"/>
                  </a:cubicBezTo>
                  <a:cubicBezTo>
                    <a:pt x="264" y="19"/>
                    <a:pt x="263" y="18"/>
                    <a:pt x="262" y="1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ko-KR" altLang="en-US" sz="2700">
                <a:solidFill>
                  <a:srgbClr val="3D485D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3180" y="2028502"/>
            <a:ext cx="2495983" cy="4320921"/>
            <a:chOff x="4952858" y="1717675"/>
            <a:chExt cx="1016000" cy="2339975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58" name="Freeform 35"/>
              <p:cNvSpPr/>
              <p:nvPr userDrawn="1"/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8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39"/>
              <p:cNvSpPr/>
              <p:nvPr userDrawn="1"/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41"/>
              <p:cNvSpPr/>
              <p:nvPr userDrawn="1"/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56" name="Freeform 42"/>
              <p:cNvSpPr/>
              <p:nvPr userDrawn="1"/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3"/>
              <p:cNvSpPr/>
              <p:nvPr userDrawn="1"/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 userDrawn="1"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54" name="Freeform 47"/>
              <p:cNvSpPr/>
              <p:nvPr userDrawn="1"/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48"/>
              <p:cNvSpPr/>
              <p:nvPr userDrawn="1"/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 userDrawn="1"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52" name="Freeform 49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0"/>
              <p:cNvSpPr/>
              <p:nvPr userDrawn="1"/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 userDrawn="1"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50" name="Freeform 51"/>
              <p:cNvSpPr/>
              <p:nvPr userDrawn="1"/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52"/>
              <p:cNvSpPr/>
              <p:nvPr userDrawn="1"/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 userDrawn="1"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48" name="Freeform 55"/>
              <p:cNvSpPr/>
              <p:nvPr userDrawn="1"/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56"/>
              <p:cNvSpPr/>
              <p:nvPr userDrawn="1"/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 userDrawn="1"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44" name="Freeform 58"/>
              <p:cNvSpPr/>
              <p:nvPr userDrawn="1"/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59"/>
              <p:cNvSpPr/>
              <p:nvPr userDrawn="1"/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60"/>
              <p:cNvSpPr/>
              <p:nvPr userDrawn="1"/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62"/>
              <p:cNvSpPr/>
              <p:nvPr userDrawn="1"/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40" name="Freeform 65"/>
              <p:cNvSpPr/>
              <p:nvPr userDrawn="1"/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66"/>
              <p:cNvSpPr/>
              <p:nvPr userDrawn="1"/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67"/>
              <p:cNvSpPr/>
              <p:nvPr userDrawn="1"/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71"/>
              <p:cNvSpPr/>
              <p:nvPr userDrawn="1"/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38" name="Freeform 74"/>
              <p:cNvSpPr/>
              <p:nvPr userDrawn="1"/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75"/>
              <p:cNvSpPr/>
              <p:nvPr userDrawn="1"/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2" name="Group 61"/>
          <p:cNvGrpSpPr/>
          <p:nvPr userDrawn="1"/>
        </p:nvGrpSpPr>
        <p:grpSpPr>
          <a:xfrm flipH="1">
            <a:off x="15795195" y="2028502"/>
            <a:ext cx="2495983" cy="4320921"/>
            <a:chOff x="4952858" y="1717675"/>
            <a:chExt cx="1016000" cy="2339975"/>
          </a:xfrm>
        </p:grpSpPr>
        <p:grpSp>
          <p:nvGrpSpPr>
            <p:cNvPr id="63" name="Group 62"/>
            <p:cNvGrpSpPr/>
            <p:nvPr userDrawn="1"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92" name="Freeform 35"/>
              <p:cNvSpPr/>
              <p:nvPr userDrawn="1"/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38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39"/>
              <p:cNvSpPr/>
              <p:nvPr userDrawn="1"/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1"/>
              <p:cNvSpPr/>
              <p:nvPr userDrawn="1"/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 userDrawn="1"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90" name="Freeform 42"/>
              <p:cNvSpPr/>
              <p:nvPr userDrawn="1"/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43"/>
              <p:cNvSpPr/>
              <p:nvPr userDrawn="1"/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 userDrawn="1"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88" name="Freeform 47"/>
              <p:cNvSpPr/>
              <p:nvPr userDrawn="1"/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48"/>
              <p:cNvSpPr/>
              <p:nvPr userDrawn="1"/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 userDrawn="1"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86" name="Freeform 49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50"/>
              <p:cNvSpPr/>
              <p:nvPr userDrawn="1"/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84" name="Freeform 51"/>
              <p:cNvSpPr/>
              <p:nvPr userDrawn="1"/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52"/>
              <p:cNvSpPr/>
              <p:nvPr userDrawn="1"/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 userDrawn="1"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82" name="Freeform 55"/>
              <p:cNvSpPr/>
              <p:nvPr userDrawn="1"/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56"/>
              <p:cNvSpPr/>
              <p:nvPr userDrawn="1"/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 userDrawn="1"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78" name="Freeform 58"/>
              <p:cNvSpPr/>
              <p:nvPr userDrawn="1"/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59"/>
              <p:cNvSpPr/>
              <p:nvPr userDrawn="1"/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60"/>
              <p:cNvSpPr/>
              <p:nvPr userDrawn="1"/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62"/>
              <p:cNvSpPr/>
              <p:nvPr userDrawn="1"/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0" name="Group 69"/>
            <p:cNvGrpSpPr/>
            <p:nvPr userDrawn="1"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74" name="Freeform 65"/>
              <p:cNvSpPr/>
              <p:nvPr userDrawn="1"/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66"/>
              <p:cNvSpPr/>
              <p:nvPr userDrawn="1"/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67"/>
              <p:cNvSpPr/>
              <p:nvPr userDrawn="1"/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71"/>
              <p:cNvSpPr/>
              <p:nvPr userDrawn="1"/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1" name="Group 70"/>
            <p:cNvGrpSpPr/>
            <p:nvPr userDrawn="1"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72" name="Freeform 74"/>
              <p:cNvSpPr/>
              <p:nvPr userDrawn="1"/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75"/>
              <p:cNvSpPr/>
              <p:nvPr userDrawn="1"/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42"/>
          <p:cNvSpPr/>
          <p:nvPr userDrawn="1"/>
        </p:nvSpPr>
        <p:spPr bwMode="auto">
          <a:xfrm>
            <a:off x="720854" y="538329"/>
            <a:ext cx="16849475" cy="9213518"/>
          </a:xfrm>
          <a:custGeom>
            <a:avLst/>
            <a:gdLst>
              <a:gd name="T0" fmla="*/ 2654 w 2654"/>
              <a:gd name="T1" fmla="*/ 1934 h 1934"/>
              <a:gd name="T2" fmla="*/ 114 w 2654"/>
              <a:gd name="T3" fmla="*/ 1934 h 1934"/>
              <a:gd name="T4" fmla="*/ 0 w 2654"/>
              <a:gd name="T5" fmla="*/ 1820 h 1934"/>
              <a:gd name="T6" fmla="*/ 0 w 2654"/>
              <a:gd name="T7" fmla="*/ 0 h 1934"/>
              <a:gd name="T8" fmla="*/ 2540 w 2654"/>
              <a:gd name="T9" fmla="*/ 0 h 1934"/>
              <a:gd name="T10" fmla="*/ 2654 w 2654"/>
              <a:gd name="T11" fmla="*/ 114 h 1934"/>
              <a:gd name="T12" fmla="*/ 2654 w 2654"/>
              <a:gd name="T13" fmla="*/ 1934 h 1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54" h="1934">
                <a:moveTo>
                  <a:pt x="2654" y="1934"/>
                </a:moveTo>
                <a:cubicBezTo>
                  <a:pt x="114" y="1934"/>
                  <a:pt x="114" y="1934"/>
                  <a:pt x="114" y="1934"/>
                </a:cubicBezTo>
                <a:cubicBezTo>
                  <a:pt x="69" y="1889"/>
                  <a:pt x="45" y="1865"/>
                  <a:pt x="0" y="1820"/>
                </a:cubicBezTo>
                <a:cubicBezTo>
                  <a:pt x="0" y="0"/>
                  <a:pt x="0" y="0"/>
                  <a:pt x="0" y="0"/>
                </a:cubicBezTo>
                <a:cubicBezTo>
                  <a:pt x="2540" y="0"/>
                  <a:pt x="2540" y="0"/>
                  <a:pt x="2540" y="0"/>
                </a:cubicBezTo>
                <a:cubicBezTo>
                  <a:pt x="2585" y="45"/>
                  <a:pt x="2609" y="69"/>
                  <a:pt x="2654" y="114"/>
                </a:cubicBezTo>
                <a:lnTo>
                  <a:pt x="2654" y="1934"/>
                </a:lnTo>
                <a:close/>
              </a:path>
            </a:pathLst>
          </a:custGeom>
          <a:solidFill>
            <a:schemeClr val="bg2">
              <a:alpha val="10000"/>
            </a:schemeClr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4292" y="1999820"/>
            <a:ext cx="12962600" cy="89079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664292" y="4085810"/>
            <a:ext cx="12962600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664292" y="2984397"/>
            <a:ext cx="12962600" cy="93693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50"/>
              </a:lnSpc>
              <a:spcBef>
                <a:spcPts val="0"/>
              </a:spcBef>
              <a:buFont typeface="Arial" panose="020B0604020202020204" pitchFamily="34" charset="0"/>
              <a:buNone/>
              <a:defRPr sz="1650" baseline="0">
                <a:solidFill>
                  <a:schemeClr val="bg1">
                    <a:alpha val="50000"/>
                  </a:schemeClr>
                </a:solidFill>
              </a:defRPr>
            </a:lvl1pPr>
            <a:lvl2pPr marL="685800" indent="0">
              <a:buFont typeface="Arial" panose="020B0604020202020204" pitchFamily="34" charset="0"/>
              <a:buNone/>
              <a:defRPr sz="1650">
                <a:solidFill>
                  <a:schemeClr val="bg2"/>
                </a:solidFill>
              </a:defRPr>
            </a:lvl2pPr>
            <a:lvl3pPr marL="1372235" indent="0">
              <a:buFont typeface="Arial" panose="020B0604020202020204" pitchFamily="34" charset="0"/>
              <a:buNone/>
              <a:defRPr sz="1650">
                <a:solidFill>
                  <a:schemeClr val="bg2"/>
                </a:solidFill>
              </a:defRPr>
            </a:lvl3pPr>
            <a:lvl4pPr marL="2058035" indent="0">
              <a:buFont typeface="Arial" panose="020B0604020202020204" pitchFamily="34" charset="0"/>
              <a:buNone/>
              <a:defRPr sz="1650">
                <a:solidFill>
                  <a:schemeClr val="bg2"/>
                </a:solidFill>
              </a:defRPr>
            </a:lvl4pPr>
            <a:lvl5pPr marL="2743835" indent="0">
              <a:buFont typeface="Arial" panose="020B0604020202020204" pitchFamily="34" charset="0"/>
              <a:buNone/>
              <a:defRPr sz="16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Insert Your Text Here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2664292" y="4575255"/>
            <a:ext cx="12962600" cy="3311670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1950"/>
              </a:spcBef>
              <a:defRPr sz="2100" b="0">
                <a:solidFill>
                  <a:schemeClr val="bg1">
                    <a:alpha val="80000"/>
                  </a:schemeClr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1) Insert Your Text Here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4583914" y="8683581"/>
            <a:ext cx="2484675" cy="753477"/>
            <a:chOff x="7454952" y="6141226"/>
            <a:chExt cx="1242122" cy="502163"/>
          </a:xfrm>
        </p:grpSpPr>
        <p:sp>
          <p:nvSpPr>
            <p:cNvPr id="17" name="Freeform 5"/>
            <p:cNvSpPr>
              <a:spLocks noEditPoints="1"/>
            </p:cNvSpPr>
            <p:nvPr userDrawn="1"/>
          </p:nvSpPr>
          <p:spPr bwMode="auto">
            <a:xfrm>
              <a:off x="7473551" y="6141226"/>
              <a:ext cx="1219538" cy="274994"/>
            </a:xfrm>
            <a:custGeom>
              <a:avLst/>
              <a:gdLst>
                <a:gd name="T0" fmla="*/ 49 w 386"/>
                <a:gd name="T1" fmla="*/ 21 h 86"/>
                <a:gd name="T2" fmla="*/ 69 w 386"/>
                <a:gd name="T3" fmla="*/ 86 h 86"/>
                <a:gd name="T4" fmla="*/ 89 w 386"/>
                <a:gd name="T5" fmla="*/ 21 h 86"/>
                <a:gd name="T6" fmla="*/ 76 w 386"/>
                <a:gd name="T7" fmla="*/ 66 h 86"/>
                <a:gd name="T8" fmla="*/ 64 w 386"/>
                <a:gd name="T9" fmla="*/ 72 h 86"/>
                <a:gd name="T10" fmla="*/ 64 w 386"/>
                <a:gd name="T11" fmla="*/ 14 h 86"/>
                <a:gd name="T12" fmla="*/ 76 w 386"/>
                <a:gd name="T13" fmla="*/ 20 h 86"/>
                <a:gd name="T14" fmla="*/ 122 w 386"/>
                <a:gd name="T15" fmla="*/ 72 h 86"/>
                <a:gd name="T16" fmla="*/ 110 w 386"/>
                <a:gd name="T17" fmla="*/ 66 h 86"/>
                <a:gd name="T18" fmla="*/ 97 w 386"/>
                <a:gd name="T19" fmla="*/ 65 h 86"/>
                <a:gd name="T20" fmla="*/ 131 w 386"/>
                <a:gd name="T21" fmla="*/ 81 h 86"/>
                <a:gd name="T22" fmla="*/ 124 w 386"/>
                <a:gd name="T23" fmla="*/ 1 h 86"/>
                <a:gd name="T24" fmla="*/ 14 w 386"/>
                <a:gd name="T25" fmla="*/ 1 h 86"/>
                <a:gd name="T26" fmla="*/ 17 w 386"/>
                <a:gd name="T27" fmla="*/ 85 h 86"/>
                <a:gd name="T28" fmla="*/ 47 w 386"/>
                <a:gd name="T29" fmla="*/ 1 h 86"/>
                <a:gd name="T30" fmla="*/ 272 w 386"/>
                <a:gd name="T31" fmla="*/ 0 h 86"/>
                <a:gd name="T32" fmla="*/ 252 w 386"/>
                <a:gd name="T33" fmla="*/ 65 h 86"/>
                <a:gd name="T34" fmla="*/ 287 w 386"/>
                <a:gd name="T35" fmla="*/ 80 h 86"/>
                <a:gd name="T36" fmla="*/ 287 w 386"/>
                <a:gd name="T37" fmla="*/ 5 h 86"/>
                <a:gd name="T38" fmla="*/ 277 w 386"/>
                <a:gd name="T39" fmla="*/ 72 h 86"/>
                <a:gd name="T40" fmla="*/ 265 w 386"/>
                <a:gd name="T41" fmla="*/ 66 h 86"/>
                <a:gd name="T42" fmla="*/ 272 w 386"/>
                <a:gd name="T43" fmla="*/ 12 h 86"/>
                <a:gd name="T44" fmla="*/ 279 w 386"/>
                <a:gd name="T45" fmla="*/ 66 h 86"/>
                <a:gd name="T46" fmla="*/ 299 w 386"/>
                <a:gd name="T47" fmla="*/ 21 h 86"/>
                <a:gd name="T48" fmla="*/ 319 w 386"/>
                <a:gd name="T49" fmla="*/ 86 h 86"/>
                <a:gd name="T50" fmla="*/ 339 w 386"/>
                <a:gd name="T51" fmla="*/ 38 h 86"/>
                <a:gd name="T52" fmla="*/ 326 w 386"/>
                <a:gd name="T53" fmla="*/ 50 h 86"/>
                <a:gd name="T54" fmla="*/ 319 w 386"/>
                <a:gd name="T55" fmla="*/ 74 h 86"/>
                <a:gd name="T56" fmla="*/ 313 w 386"/>
                <a:gd name="T57" fmla="*/ 20 h 86"/>
                <a:gd name="T58" fmla="*/ 324 w 386"/>
                <a:gd name="T59" fmla="*/ 14 h 86"/>
                <a:gd name="T60" fmla="*/ 339 w 386"/>
                <a:gd name="T61" fmla="*/ 29 h 86"/>
                <a:gd name="T62" fmla="*/ 319 w 386"/>
                <a:gd name="T63" fmla="*/ 0 h 86"/>
                <a:gd name="T64" fmla="*/ 351 w 386"/>
                <a:gd name="T65" fmla="*/ 5 h 86"/>
                <a:gd name="T66" fmla="*/ 351 w 386"/>
                <a:gd name="T67" fmla="*/ 80 h 86"/>
                <a:gd name="T68" fmla="*/ 386 w 386"/>
                <a:gd name="T69" fmla="*/ 65 h 86"/>
                <a:gd name="T70" fmla="*/ 373 w 386"/>
                <a:gd name="T71" fmla="*/ 66 h 86"/>
                <a:gd name="T72" fmla="*/ 361 w 386"/>
                <a:gd name="T73" fmla="*/ 72 h 86"/>
                <a:gd name="T74" fmla="*/ 361 w 386"/>
                <a:gd name="T75" fmla="*/ 14 h 86"/>
                <a:gd name="T76" fmla="*/ 373 w 386"/>
                <a:gd name="T77" fmla="*/ 20 h 86"/>
                <a:gd name="T78" fmla="*/ 185 w 386"/>
                <a:gd name="T79" fmla="*/ 62 h 86"/>
                <a:gd name="T80" fmla="*/ 185 w 386"/>
                <a:gd name="T81" fmla="*/ 27 h 86"/>
                <a:gd name="T82" fmla="*/ 165 w 386"/>
                <a:gd name="T83" fmla="*/ 1 h 86"/>
                <a:gd name="T84" fmla="*/ 159 w 386"/>
                <a:gd name="T85" fmla="*/ 85 h 86"/>
                <a:gd name="T86" fmla="*/ 170 w 386"/>
                <a:gd name="T87" fmla="*/ 53 h 86"/>
                <a:gd name="T88" fmla="*/ 172 w 386"/>
                <a:gd name="T89" fmla="*/ 79 h 86"/>
                <a:gd name="T90" fmla="*/ 173 w 386"/>
                <a:gd name="T91" fmla="*/ 85 h 86"/>
                <a:gd name="T92" fmla="*/ 185 w 386"/>
                <a:gd name="T93" fmla="*/ 75 h 86"/>
                <a:gd name="T94" fmla="*/ 164 w 386"/>
                <a:gd name="T95" fmla="*/ 39 h 86"/>
                <a:gd name="T96" fmla="*/ 165 w 386"/>
                <a:gd name="T97" fmla="*/ 13 h 86"/>
                <a:gd name="T98" fmla="*/ 172 w 386"/>
                <a:gd name="T99" fmla="*/ 30 h 86"/>
                <a:gd name="T100" fmla="*/ 212 w 386"/>
                <a:gd name="T101" fmla="*/ 85 h 86"/>
                <a:gd name="T102" fmla="*/ 225 w 386"/>
                <a:gd name="T103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6" h="86">
                  <a:moveTo>
                    <a:pt x="69" y="0"/>
                  </a:moveTo>
                  <a:cubicBezTo>
                    <a:pt x="63" y="0"/>
                    <a:pt x="58" y="2"/>
                    <a:pt x="54" y="5"/>
                  </a:cubicBezTo>
                  <a:cubicBezTo>
                    <a:pt x="51" y="9"/>
                    <a:pt x="49" y="14"/>
                    <a:pt x="49" y="21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72"/>
                    <a:pt x="51" y="77"/>
                    <a:pt x="54" y="80"/>
                  </a:cubicBezTo>
                  <a:cubicBezTo>
                    <a:pt x="58" y="84"/>
                    <a:pt x="63" y="86"/>
                    <a:pt x="69" y="86"/>
                  </a:cubicBezTo>
                  <a:cubicBezTo>
                    <a:pt x="76" y="86"/>
                    <a:pt x="81" y="84"/>
                    <a:pt x="84" y="80"/>
                  </a:cubicBezTo>
                  <a:cubicBezTo>
                    <a:pt x="87" y="77"/>
                    <a:pt x="89" y="72"/>
                    <a:pt x="89" y="65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9" y="14"/>
                    <a:pt x="87" y="9"/>
                    <a:pt x="84" y="5"/>
                  </a:cubicBezTo>
                  <a:cubicBezTo>
                    <a:pt x="81" y="2"/>
                    <a:pt x="76" y="0"/>
                    <a:pt x="69" y="0"/>
                  </a:cubicBezTo>
                  <a:close/>
                  <a:moveTo>
                    <a:pt x="76" y="66"/>
                  </a:moveTo>
                  <a:cubicBezTo>
                    <a:pt x="76" y="69"/>
                    <a:pt x="75" y="71"/>
                    <a:pt x="74" y="72"/>
                  </a:cubicBezTo>
                  <a:cubicBezTo>
                    <a:pt x="73" y="73"/>
                    <a:pt x="71" y="74"/>
                    <a:pt x="69" y="74"/>
                  </a:cubicBezTo>
                  <a:cubicBezTo>
                    <a:pt x="67" y="74"/>
                    <a:pt x="65" y="73"/>
                    <a:pt x="64" y="72"/>
                  </a:cubicBezTo>
                  <a:cubicBezTo>
                    <a:pt x="63" y="71"/>
                    <a:pt x="62" y="69"/>
                    <a:pt x="62" y="66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17"/>
                    <a:pt x="63" y="15"/>
                    <a:pt x="64" y="14"/>
                  </a:cubicBezTo>
                  <a:cubicBezTo>
                    <a:pt x="65" y="13"/>
                    <a:pt x="67" y="12"/>
                    <a:pt x="69" y="12"/>
                  </a:cubicBezTo>
                  <a:cubicBezTo>
                    <a:pt x="71" y="12"/>
                    <a:pt x="73" y="13"/>
                    <a:pt x="74" y="14"/>
                  </a:cubicBezTo>
                  <a:cubicBezTo>
                    <a:pt x="75" y="15"/>
                    <a:pt x="76" y="17"/>
                    <a:pt x="76" y="20"/>
                  </a:cubicBezTo>
                  <a:lnTo>
                    <a:pt x="76" y="66"/>
                  </a:lnTo>
                  <a:close/>
                  <a:moveTo>
                    <a:pt x="124" y="66"/>
                  </a:moveTo>
                  <a:cubicBezTo>
                    <a:pt x="124" y="69"/>
                    <a:pt x="123" y="71"/>
                    <a:pt x="122" y="72"/>
                  </a:cubicBezTo>
                  <a:cubicBezTo>
                    <a:pt x="121" y="73"/>
                    <a:pt x="119" y="74"/>
                    <a:pt x="117" y="74"/>
                  </a:cubicBezTo>
                  <a:cubicBezTo>
                    <a:pt x="115" y="74"/>
                    <a:pt x="113" y="73"/>
                    <a:pt x="112" y="72"/>
                  </a:cubicBezTo>
                  <a:cubicBezTo>
                    <a:pt x="111" y="71"/>
                    <a:pt x="110" y="69"/>
                    <a:pt x="110" y="66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72"/>
                    <a:pt x="99" y="77"/>
                    <a:pt x="102" y="81"/>
                  </a:cubicBezTo>
                  <a:cubicBezTo>
                    <a:pt x="105" y="84"/>
                    <a:pt x="110" y="86"/>
                    <a:pt x="117" y="86"/>
                  </a:cubicBezTo>
                  <a:cubicBezTo>
                    <a:pt x="123" y="86"/>
                    <a:pt x="128" y="84"/>
                    <a:pt x="131" y="81"/>
                  </a:cubicBezTo>
                  <a:cubicBezTo>
                    <a:pt x="135" y="77"/>
                    <a:pt x="136" y="72"/>
                    <a:pt x="136" y="65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24" y="1"/>
                    <a:pt x="124" y="1"/>
                    <a:pt x="124" y="1"/>
                  </a:cubicBezTo>
                  <a:lnTo>
                    <a:pt x="124" y="66"/>
                  </a:lnTo>
                  <a:close/>
                  <a:moveTo>
                    <a:pt x="24" y="39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24" y="39"/>
                  </a:lnTo>
                  <a:close/>
                  <a:moveTo>
                    <a:pt x="272" y="0"/>
                  </a:moveTo>
                  <a:cubicBezTo>
                    <a:pt x="265" y="0"/>
                    <a:pt x="260" y="2"/>
                    <a:pt x="257" y="5"/>
                  </a:cubicBezTo>
                  <a:cubicBezTo>
                    <a:pt x="254" y="9"/>
                    <a:pt x="252" y="14"/>
                    <a:pt x="252" y="21"/>
                  </a:cubicBezTo>
                  <a:cubicBezTo>
                    <a:pt x="252" y="65"/>
                    <a:pt x="252" y="65"/>
                    <a:pt x="252" y="65"/>
                  </a:cubicBezTo>
                  <a:cubicBezTo>
                    <a:pt x="252" y="72"/>
                    <a:pt x="254" y="77"/>
                    <a:pt x="257" y="80"/>
                  </a:cubicBezTo>
                  <a:cubicBezTo>
                    <a:pt x="260" y="84"/>
                    <a:pt x="265" y="86"/>
                    <a:pt x="272" y="86"/>
                  </a:cubicBezTo>
                  <a:cubicBezTo>
                    <a:pt x="278" y="86"/>
                    <a:pt x="283" y="84"/>
                    <a:pt x="287" y="80"/>
                  </a:cubicBezTo>
                  <a:cubicBezTo>
                    <a:pt x="290" y="77"/>
                    <a:pt x="292" y="72"/>
                    <a:pt x="292" y="65"/>
                  </a:cubicBezTo>
                  <a:cubicBezTo>
                    <a:pt x="292" y="21"/>
                    <a:pt x="292" y="21"/>
                    <a:pt x="292" y="21"/>
                  </a:cubicBezTo>
                  <a:cubicBezTo>
                    <a:pt x="292" y="14"/>
                    <a:pt x="290" y="9"/>
                    <a:pt x="287" y="5"/>
                  </a:cubicBezTo>
                  <a:cubicBezTo>
                    <a:pt x="283" y="2"/>
                    <a:pt x="278" y="0"/>
                    <a:pt x="272" y="0"/>
                  </a:cubicBezTo>
                  <a:close/>
                  <a:moveTo>
                    <a:pt x="279" y="66"/>
                  </a:moveTo>
                  <a:cubicBezTo>
                    <a:pt x="279" y="69"/>
                    <a:pt x="278" y="71"/>
                    <a:pt x="277" y="72"/>
                  </a:cubicBezTo>
                  <a:cubicBezTo>
                    <a:pt x="276" y="73"/>
                    <a:pt x="274" y="74"/>
                    <a:pt x="272" y="74"/>
                  </a:cubicBezTo>
                  <a:cubicBezTo>
                    <a:pt x="270" y="74"/>
                    <a:pt x="268" y="73"/>
                    <a:pt x="267" y="72"/>
                  </a:cubicBezTo>
                  <a:cubicBezTo>
                    <a:pt x="266" y="71"/>
                    <a:pt x="265" y="69"/>
                    <a:pt x="265" y="66"/>
                  </a:cubicBezTo>
                  <a:cubicBezTo>
                    <a:pt x="265" y="20"/>
                    <a:pt x="265" y="20"/>
                    <a:pt x="265" y="20"/>
                  </a:cubicBezTo>
                  <a:cubicBezTo>
                    <a:pt x="265" y="17"/>
                    <a:pt x="266" y="15"/>
                    <a:pt x="267" y="14"/>
                  </a:cubicBezTo>
                  <a:cubicBezTo>
                    <a:pt x="268" y="13"/>
                    <a:pt x="270" y="12"/>
                    <a:pt x="272" y="12"/>
                  </a:cubicBezTo>
                  <a:cubicBezTo>
                    <a:pt x="274" y="12"/>
                    <a:pt x="276" y="13"/>
                    <a:pt x="277" y="14"/>
                  </a:cubicBezTo>
                  <a:cubicBezTo>
                    <a:pt x="278" y="15"/>
                    <a:pt x="279" y="17"/>
                    <a:pt x="279" y="20"/>
                  </a:cubicBezTo>
                  <a:lnTo>
                    <a:pt x="279" y="66"/>
                  </a:lnTo>
                  <a:close/>
                  <a:moveTo>
                    <a:pt x="319" y="0"/>
                  </a:moveTo>
                  <a:cubicBezTo>
                    <a:pt x="313" y="0"/>
                    <a:pt x="308" y="2"/>
                    <a:pt x="304" y="5"/>
                  </a:cubicBezTo>
                  <a:cubicBezTo>
                    <a:pt x="301" y="9"/>
                    <a:pt x="299" y="14"/>
                    <a:pt x="299" y="21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99" y="72"/>
                    <a:pt x="301" y="77"/>
                    <a:pt x="304" y="80"/>
                  </a:cubicBezTo>
                  <a:cubicBezTo>
                    <a:pt x="308" y="84"/>
                    <a:pt x="313" y="86"/>
                    <a:pt x="319" y="86"/>
                  </a:cubicBezTo>
                  <a:cubicBezTo>
                    <a:pt x="325" y="86"/>
                    <a:pt x="330" y="84"/>
                    <a:pt x="334" y="80"/>
                  </a:cubicBezTo>
                  <a:cubicBezTo>
                    <a:pt x="337" y="77"/>
                    <a:pt x="339" y="72"/>
                    <a:pt x="339" y="65"/>
                  </a:cubicBezTo>
                  <a:cubicBezTo>
                    <a:pt x="339" y="38"/>
                    <a:pt x="339" y="38"/>
                    <a:pt x="339" y="38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66"/>
                    <a:pt x="326" y="66"/>
                    <a:pt x="326" y="66"/>
                  </a:cubicBezTo>
                  <a:cubicBezTo>
                    <a:pt x="326" y="69"/>
                    <a:pt x="326" y="71"/>
                    <a:pt x="324" y="72"/>
                  </a:cubicBezTo>
                  <a:cubicBezTo>
                    <a:pt x="323" y="73"/>
                    <a:pt x="321" y="74"/>
                    <a:pt x="319" y="74"/>
                  </a:cubicBezTo>
                  <a:cubicBezTo>
                    <a:pt x="317" y="74"/>
                    <a:pt x="316" y="73"/>
                    <a:pt x="314" y="72"/>
                  </a:cubicBezTo>
                  <a:cubicBezTo>
                    <a:pt x="313" y="71"/>
                    <a:pt x="313" y="69"/>
                    <a:pt x="313" y="66"/>
                  </a:cubicBezTo>
                  <a:cubicBezTo>
                    <a:pt x="313" y="20"/>
                    <a:pt x="313" y="20"/>
                    <a:pt x="313" y="20"/>
                  </a:cubicBezTo>
                  <a:cubicBezTo>
                    <a:pt x="313" y="17"/>
                    <a:pt x="313" y="15"/>
                    <a:pt x="314" y="14"/>
                  </a:cubicBezTo>
                  <a:cubicBezTo>
                    <a:pt x="316" y="13"/>
                    <a:pt x="317" y="12"/>
                    <a:pt x="319" y="12"/>
                  </a:cubicBezTo>
                  <a:cubicBezTo>
                    <a:pt x="321" y="12"/>
                    <a:pt x="323" y="13"/>
                    <a:pt x="324" y="14"/>
                  </a:cubicBezTo>
                  <a:cubicBezTo>
                    <a:pt x="326" y="15"/>
                    <a:pt x="326" y="17"/>
                    <a:pt x="326" y="20"/>
                  </a:cubicBezTo>
                  <a:cubicBezTo>
                    <a:pt x="326" y="29"/>
                    <a:pt x="326" y="29"/>
                    <a:pt x="326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39" y="14"/>
                    <a:pt x="337" y="9"/>
                    <a:pt x="334" y="5"/>
                  </a:cubicBezTo>
                  <a:cubicBezTo>
                    <a:pt x="330" y="2"/>
                    <a:pt x="325" y="0"/>
                    <a:pt x="319" y="0"/>
                  </a:cubicBezTo>
                  <a:close/>
                  <a:moveTo>
                    <a:pt x="381" y="5"/>
                  </a:moveTo>
                  <a:cubicBezTo>
                    <a:pt x="378" y="2"/>
                    <a:pt x="373" y="0"/>
                    <a:pt x="366" y="0"/>
                  </a:cubicBezTo>
                  <a:cubicBezTo>
                    <a:pt x="360" y="0"/>
                    <a:pt x="355" y="2"/>
                    <a:pt x="351" y="5"/>
                  </a:cubicBezTo>
                  <a:cubicBezTo>
                    <a:pt x="348" y="9"/>
                    <a:pt x="346" y="14"/>
                    <a:pt x="346" y="21"/>
                  </a:cubicBezTo>
                  <a:cubicBezTo>
                    <a:pt x="346" y="65"/>
                    <a:pt x="346" y="65"/>
                    <a:pt x="346" y="65"/>
                  </a:cubicBezTo>
                  <a:cubicBezTo>
                    <a:pt x="346" y="72"/>
                    <a:pt x="348" y="77"/>
                    <a:pt x="351" y="80"/>
                  </a:cubicBezTo>
                  <a:cubicBezTo>
                    <a:pt x="355" y="84"/>
                    <a:pt x="360" y="86"/>
                    <a:pt x="366" y="86"/>
                  </a:cubicBezTo>
                  <a:cubicBezTo>
                    <a:pt x="373" y="86"/>
                    <a:pt x="378" y="84"/>
                    <a:pt x="381" y="80"/>
                  </a:cubicBezTo>
                  <a:cubicBezTo>
                    <a:pt x="384" y="77"/>
                    <a:pt x="386" y="72"/>
                    <a:pt x="386" y="65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86" y="14"/>
                    <a:pt x="384" y="9"/>
                    <a:pt x="381" y="5"/>
                  </a:cubicBezTo>
                  <a:close/>
                  <a:moveTo>
                    <a:pt x="373" y="66"/>
                  </a:moveTo>
                  <a:cubicBezTo>
                    <a:pt x="373" y="69"/>
                    <a:pt x="372" y="71"/>
                    <a:pt x="371" y="72"/>
                  </a:cubicBezTo>
                  <a:cubicBezTo>
                    <a:pt x="370" y="73"/>
                    <a:pt x="368" y="74"/>
                    <a:pt x="366" y="74"/>
                  </a:cubicBezTo>
                  <a:cubicBezTo>
                    <a:pt x="364" y="74"/>
                    <a:pt x="362" y="73"/>
                    <a:pt x="361" y="72"/>
                  </a:cubicBezTo>
                  <a:cubicBezTo>
                    <a:pt x="360" y="71"/>
                    <a:pt x="359" y="69"/>
                    <a:pt x="359" y="66"/>
                  </a:cubicBezTo>
                  <a:cubicBezTo>
                    <a:pt x="359" y="20"/>
                    <a:pt x="359" y="20"/>
                    <a:pt x="359" y="20"/>
                  </a:cubicBezTo>
                  <a:cubicBezTo>
                    <a:pt x="359" y="17"/>
                    <a:pt x="360" y="15"/>
                    <a:pt x="361" y="14"/>
                  </a:cubicBezTo>
                  <a:cubicBezTo>
                    <a:pt x="362" y="13"/>
                    <a:pt x="364" y="12"/>
                    <a:pt x="366" y="12"/>
                  </a:cubicBezTo>
                  <a:cubicBezTo>
                    <a:pt x="368" y="12"/>
                    <a:pt x="370" y="13"/>
                    <a:pt x="371" y="14"/>
                  </a:cubicBezTo>
                  <a:cubicBezTo>
                    <a:pt x="372" y="15"/>
                    <a:pt x="373" y="17"/>
                    <a:pt x="373" y="20"/>
                  </a:cubicBezTo>
                  <a:lnTo>
                    <a:pt x="373" y="66"/>
                  </a:lnTo>
                  <a:close/>
                  <a:moveTo>
                    <a:pt x="185" y="75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85" y="57"/>
                    <a:pt x="184" y="54"/>
                    <a:pt x="183" y="51"/>
                  </a:cubicBezTo>
                  <a:cubicBezTo>
                    <a:pt x="182" y="47"/>
                    <a:pt x="180" y="45"/>
                    <a:pt x="176" y="44"/>
                  </a:cubicBezTo>
                  <a:cubicBezTo>
                    <a:pt x="182" y="41"/>
                    <a:pt x="185" y="35"/>
                    <a:pt x="185" y="27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5" y="14"/>
                    <a:pt x="183" y="9"/>
                    <a:pt x="180" y="6"/>
                  </a:cubicBezTo>
                  <a:cubicBezTo>
                    <a:pt x="177" y="3"/>
                    <a:pt x="172" y="1"/>
                    <a:pt x="16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6" y="51"/>
                    <a:pt x="168" y="52"/>
                    <a:pt x="170" y="53"/>
                  </a:cubicBezTo>
                  <a:cubicBezTo>
                    <a:pt x="171" y="55"/>
                    <a:pt x="172" y="57"/>
                    <a:pt x="172" y="61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2" y="76"/>
                    <a:pt x="172" y="78"/>
                    <a:pt x="172" y="79"/>
                  </a:cubicBezTo>
                  <a:cubicBezTo>
                    <a:pt x="172" y="80"/>
                    <a:pt x="172" y="81"/>
                    <a:pt x="172" y="82"/>
                  </a:cubicBezTo>
                  <a:cubicBezTo>
                    <a:pt x="172" y="82"/>
                    <a:pt x="172" y="83"/>
                    <a:pt x="173" y="83"/>
                  </a:cubicBezTo>
                  <a:cubicBezTo>
                    <a:pt x="173" y="84"/>
                    <a:pt x="173" y="84"/>
                    <a:pt x="173" y="85"/>
                  </a:cubicBezTo>
                  <a:cubicBezTo>
                    <a:pt x="186" y="85"/>
                    <a:pt x="186" y="85"/>
                    <a:pt x="186" y="85"/>
                  </a:cubicBezTo>
                  <a:cubicBezTo>
                    <a:pt x="186" y="83"/>
                    <a:pt x="185" y="82"/>
                    <a:pt x="185" y="80"/>
                  </a:cubicBezTo>
                  <a:cubicBezTo>
                    <a:pt x="185" y="79"/>
                    <a:pt x="185" y="77"/>
                    <a:pt x="185" y="75"/>
                  </a:cubicBezTo>
                  <a:close/>
                  <a:moveTo>
                    <a:pt x="172" y="30"/>
                  </a:moveTo>
                  <a:cubicBezTo>
                    <a:pt x="172" y="33"/>
                    <a:pt x="171" y="36"/>
                    <a:pt x="170" y="37"/>
                  </a:cubicBezTo>
                  <a:cubicBezTo>
                    <a:pt x="168" y="38"/>
                    <a:pt x="166" y="39"/>
                    <a:pt x="164" y="39"/>
                  </a:cubicBezTo>
                  <a:cubicBezTo>
                    <a:pt x="159" y="39"/>
                    <a:pt x="159" y="39"/>
                    <a:pt x="159" y="39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7" y="13"/>
                    <a:pt x="169" y="14"/>
                    <a:pt x="170" y="15"/>
                  </a:cubicBezTo>
                  <a:cubicBezTo>
                    <a:pt x="171" y="16"/>
                    <a:pt x="172" y="19"/>
                    <a:pt x="172" y="22"/>
                  </a:cubicBezTo>
                  <a:lnTo>
                    <a:pt x="172" y="30"/>
                  </a:lnTo>
                  <a:close/>
                  <a:moveTo>
                    <a:pt x="225" y="1"/>
                  </a:moveTo>
                  <a:cubicBezTo>
                    <a:pt x="212" y="1"/>
                    <a:pt x="212" y="1"/>
                    <a:pt x="212" y="1"/>
                  </a:cubicBezTo>
                  <a:cubicBezTo>
                    <a:pt x="212" y="85"/>
                    <a:pt x="212" y="85"/>
                    <a:pt x="212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7" y="73"/>
                    <a:pt x="247" y="73"/>
                    <a:pt x="247" y="73"/>
                  </a:cubicBezTo>
                  <a:cubicBezTo>
                    <a:pt x="225" y="73"/>
                    <a:pt x="225" y="73"/>
                    <a:pt x="225" y="73"/>
                  </a:cubicBezTo>
                  <a:lnTo>
                    <a:pt x="22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ko-KR" altLang="en-US" sz="2700">
                <a:solidFill>
                  <a:srgbClr val="3D485D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7454952" y="6525155"/>
              <a:ext cx="1242122" cy="118234"/>
            </a:xfrm>
            <a:custGeom>
              <a:avLst/>
              <a:gdLst>
                <a:gd name="T0" fmla="*/ 132 w 393"/>
                <a:gd name="T1" fmla="*/ 28 h 37"/>
                <a:gd name="T2" fmla="*/ 127 w 393"/>
                <a:gd name="T3" fmla="*/ 26 h 37"/>
                <a:gd name="T4" fmla="*/ 133 w 393"/>
                <a:gd name="T5" fmla="*/ 18 h 37"/>
                <a:gd name="T6" fmla="*/ 186 w 393"/>
                <a:gd name="T7" fmla="*/ 8 h 37"/>
                <a:gd name="T8" fmla="*/ 174 w 393"/>
                <a:gd name="T9" fmla="*/ 8 h 37"/>
                <a:gd name="T10" fmla="*/ 163 w 393"/>
                <a:gd name="T11" fmla="*/ 29 h 37"/>
                <a:gd name="T12" fmla="*/ 173 w 393"/>
                <a:gd name="T13" fmla="*/ 12 h 37"/>
                <a:gd name="T14" fmla="*/ 192 w 393"/>
                <a:gd name="T15" fmla="*/ 29 h 37"/>
                <a:gd name="T16" fmla="*/ 106 w 393"/>
                <a:gd name="T17" fmla="*/ 25 h 37"/>
                <a:gd name="T18" fmla="*/ 103 w 393"/>
                <a:gd name="T19" fmla="*/ 32 h 37"/>
                <a:gd name="T20" fmla="*/ 103 w 393"/>
                <a:gd name="T21" fmla="*/ 36 h 37"/>
                <a:gd name="T22" fmla="*/ 154 w 393"/>
                <a:gd name="T23" fmla="*/ 19 h 37"/>
                <a:gd name="T24" fmla="*/ 144 w 393"/>
                <a:gd name="T25" fmla="*/ 19 h 37"/>
                <a:gd name="T26" fmla="*/ 144 w 393"/>
                <a:gd name="T27" fmla="*/ 28 h 37"/>
                <a:gd name="T28" fmla="*/ 154 w 393"/>
                <a:gd name="T29" fmla="*/ 8 h 37"/>
                <a:gd name="T30" fmla="*/ 375 w 393"/>
                <a:gd name="T31" fmla="*/ 7 h 37"/>
                <a:gd name="T32" fmla="*/ 369 w 393"/>
                <a:gd name="T33" fmla="*/ 29 h 37"/>
                <a:gd name="T34" fmla="*/ 378 w 393"/>
                <a:gd name="T35" fmla="*/ 15 h 37"/>
                <a:gd name="T36" fmla="*/ 388 w 393"/>
                <a:gd name="T37" fmla="*/ 11 h 37"/>
                <a:gd name="T38" fmla="*/ 392 w 393"/>
                <a:gd name="T39" fmla="*/ 9 h 37"/>
                <a:gd name="T40" fmla="*/ 38 w 393"/>
                <a:gd name="T41" fmla="*/ 20 h 37"/>
                <a:gd name="T42" fmla="*/ 39 w 393"/>
                <a:gd name="T43" fmla="*/ 29 h 37"/>
                <a:gd name="T44" fmla="*/ 54 w 393"/>
                <a:gd name="T45" fmla="*/ 8 h 37"/>
                <a:gd name="T46" fmla="*/ 13 w 393"/>
                <a:gd name="T47" fmla="*/ 8 h 37"/>
                <a:gd name="T48" fmla="*/ 7 w 393"/>
                <a:gd name="T49" fmla="*/ 29 h 37"/>
                <a:gd name="T50" fmla="*/ 29 w 393"/>
                <a:gd name="T51" fmla="*/ 8 h 37"/>
                <a:gd name="T52" fmla="*/ 88 w 393"/>
                <a:gd name="T53" fmla="*/ 25 h 37"/>
                <a:gd name="T54" fmla="*/ 71 w 393"/>
                <a:gd name="T55" fmla="*/ 8 h 37"/>
                <a:gd name="T56" fmla="*/ 64 w 393"/>
                <a:gd name="T57" fmla="*/ 29 h 37"/>
                <a:gd name="T58" fmla="*/ 87 w 393"/>
                <a:gd name="T59" fmla="*/ 8 h 37"/>
                <a:gd name="T60" fmla="*/ 207 w 393"/>
                <a:gd name="T61" fmla="*/ 26 h 37"/>
                <a:gd name="T62" fmla="*/ 214 w 393"/>
                <a:gd name="T63" fmla="*/ 26 h 37"/>
                <a:gd name="T64" fmla="*/ 214 w 393"/>
                <a:gd name="T65" fmla="*/ 7 h 37"/>
                <a:gd name="T66" fmla="*/ 208 w 393"/>
                <a:gd name="T67" fmla="*/ 16 h 37"/>
                <a:gd name="T68" fmla="*/ 286 w 393"/>
                <a:gd name="T69" fmla="*/ 11 h 37"/>
                <a:gd name="T70" fmla="*/ 277 w 393"/>
                <a:gd name="T71" fmla="*/ 8 h 37"/>
                <a:gd name="T72" fmla="*/ 284 w 393"/>
                <a:gd name="T73" fmla="*/ 29 h 37"/>
                <a:gd name="T74" fmla="*/ 327 w 393"/>
                <a:gd name="T75" fmla="*/ 24 h 37"/>
                <a:gd name="T76" fmla="*/ 340 w 393"/>
                <a:gd name="T77" fmla="*/ 14 h 37"/>
                <a:gd name="T78" fmla="*/ 325 w 393"/>
                <a:gd name="T79" fmla="*/ 26 h 37"/>
                <a:gd name="T80" fmla="*/ 298 w 393"/>
                <a:gd name="T81" fmla="*/ 7 h 37"/>
                <a:gd name="T82" fmla="*/ 307 w 393"/>
                <a:gd name="T83" fmla="*/ 22 h 37"/>
                <a:gd name="T84" fmla="*/ 308 w 393"/>
                <a:gd name="T85" fmla="*/ 19 h 37"/>
                <a:gd name="T86" fmla="*/ 298 w 393"/>
                <a:gd name="T87" fmla="*/ 10 h 37"/>
                <a:gd name="T88" fmla="*/ 273 w 393"/>
                <a:gd name="T89" fmla="*/ 0 h 37"/>
                <a:gd name="T90" fmla="*/ 344 w 393"/>
                <a:gd name="T91" fmla="*/ 26 h 37"/>
                <a:gd name="T92" fmla="*/ 351 w 393"/>
                <a:gd name="T93" fmla="*/ 7 h 37"/>
                <a:gd name="T94" fmla="*/ 351 w 393"/>
                <a:gd name="T95" fmla="*/ 10 h 37"/>
                <a:gd name="T96" fmla="*/ 237 w 393"/>
                <a:gd name="T97" fmla="*/ 7 h 37"/>
                <a:gd name="T98" fmla="*/ 231 w 393"/>
                <a:gd name="T99" fmla="*/ 26 h 37"/>
                <a:gd name="T100" fmla="*/ 240 w 393"/>
                <a:gd name="T101" fmla="*/ 24 h 37"/>
                <a:gd name="T102" fmla="*/ 240 w 393"/>
                <a:gd name="T103" fmla="*/ 12 h 37"/>
                <a:gd name="T104" fmla="*/ 270 w 393"/>
                <a:gd name="T105" fmla="*/ 8 h 37"/>
                <a:gd name="T106" fmla="*/ 313 w 393"/>
                <a:gd name="T107" fmla="*/ 29 h 37"/>
                <a:gd name="T108" fmla="*/ 253 w 393"/>
                <a:gd name="T109" fmla="*/ 11 h 37"/>
                <a:gd name="T110" fmla="*/ 261 w 393"/>
                <a:gd name="T111" fmla="*/ 8 h 37"/>
                <a:gd name="T112" fmla="*/ 250 w 393"/>
                <a:gd name="T113" fmla="*/ 16 h 37"/>
                <a:gd name="T114" fmla="*/ 257 w 393"/>
                <a:gd name="T115" fmla="*/ 26 h 37"/>
                <a:gd name="T116" fmla="*/ 261 w 393"/>
                <a:gd name="T117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3" h="37">
                  <a:moveTo>
                    <a:pt x="127" y="7"/>
                  </a:moveTo>
                  <a:cubicBezTo>
                    <a:pt x="124" y="7"/>
                    <a:pt x="122" y="8"/>
                    <a:pt x="120" y="10"/>
                  </a:cubicBezTo>
                  <a:cubicBezTo>
                    <a:pt x="118" y="12"/>
                    <a:pt x="117" y="14"/>
                    <a:pt x="117" y="18"/>
                  </a:cubicBezTo>
                  <a:cubicBezTo>
                    <a:pt x="117" y="22"/>
                    <a:pt x="118" y="24"/>
                    <a:pt x="120" y="26"/>
                  </a:cubicBezTo>
                  <a:cubicBezTo>
                    <a:pt x="122" y="28"/>
                    <a:pt x="124" y="29"/>
                    <a:pt x="127" y="29"/>
                  </a:cubicBezTo>
                  <a:cubicBezTo>
                    <a:pt x="129" y="29"/>
                    <a:pt x="130" y="29"/>
                    <a:pt x="132" y="28"/>
                  </a:cubicBezTo>
                  <a:cubicBezTo>
                    <a:pt x="133" y="27"/>
                    <a:pt x="135" y="26"/>
                    <a:pt x="135" y="24"/>
                  </a:cubicBezTo>
                  <a:cubicBezTo>
                    <a:pt x="136" y="23"/>
                    <a:pt x="137" y="21"/>
                    <a:pt x="137" y="18"/>
                  </a:cubicBezTo>
                  <a:cubicBezTo>
                    <a:pt x="137" y="15"/>
                    <a:pt x="136" y="12"/>
                    <a:pt x="134" y="10"/>
                  </a:cubicBezTo>
                  <a:cubicBezTo>
                    <a:pt x="132" y="8"/>
                    <a:pt x="130" y="7"/>
                    <a:pt x="127" y="7"/>
                  </a:cubicBezTo>
                  <a:close/>
                  <a:moveTo>
                    <a:pt x="131" y="24"/>
                  </a:moveTo>
                  <a:cubicBezTo>
                    <a:pt x="130" y="26"/>
                    <a:pt x="129" y="26"/>
                    <a:pt x="127" y="26"/>
                  </a:cubicBezTo>
                  <a:cubicBezTo>
                    <a:pt x="125" y="26"/>
                    <a:pt x="124" y="26"/>
                    <a:pt x="122" y="24"/>
                  </a:cubicBezTo>
                  <a:cubicBezTo>
                    <a:pt x="121" y="23"/>
                    <a:pt x="121" y="21"/>
                    <a:pt x="121" y="18"/>
                  </a:cubicBezTo>
                  <a:cubicBezTo>
                    <a:pt x="121" y="16"/>
                    <a:pt x="121" y="14"/>
                    <a:pt x="122" y="12"/>
                  </a:cubicBezTo>
                  <a:cubicBezTo>
                    <a:pt x="124" y="11"/>
                    <a:pt x="125" y="10"/>
                    <a:pt x="127" y="10"/>
                  </a:cubicBezTo>
                  <a:cubicBezTo>
                    <a:pt x="129" y="10"/>
                    <a:pt x="130" y="11"/>
                    <a:pt x="131" y="12"/>
                  </a:cubicBezTo>
                  <a:cubicBezTo>
                    <a:pt x="132" y="14"/>
                    <a:pt x="133" y="16"/>
                    <a:pt x="133" y="18"/>
                  </a:cubicBezTo>
                  <a:cubicBezTo>
                    <a:pt x="133" y="21"/>
                    <a:pt x="132" y="23"/>
                    <a:pt x="131" y="24"/>
                  </a:cubicBezTo>
                  <a:close/>
                  <a:moveTo>
                    <a:pt x="195" y="20"/>
                  </a:moveTo>
                  <a:cubicBezTo>
                    <a:pt x="194" y="24"/>
                    <a:pt x="194" y="24"/>
                    <a:pt x="194" y="24"/>
                  </a:cubicBezTo>
                  <a:cubicBezTo>
                    <a:pt x="193" y="20"/>
                    <a:pt x="193" y="20"/>
                    <a:pt x="193" y="20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2" y="23"/>
                    <a:pt x="182" y="24"/>
                    <a:pt x="182" y="24"/>
                  </a:cubicBezTo>
                  <a:cubicBezTo>
                    <a:pt x="181" y="20"/>
                    <a:pt x="181" y="20"/>
                    <a:pt x="181" y="20"/>
                  </a:cubicBezTo>
                  <a:cubicBezTo>
                    <a:pt x="177" y="8"/>
                    <a:pt x="177" y="8"/>
                    <a:pt x="177" y="8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3" y="8"/>
                    <a:pt x="172" y="7"/>
                    <a:pt x="171" y="7"/>
                  </a:cubicBezTo>
                  <a:cubicBezTo>
                    <a:pt x="170" y="7"/>
                    <a:pt x="169" y="8"/>
                    <a:pt x="168" y="8"/>
                  </a:cubicBezTo>
                  <a:cubicBezTo>
                    <a:pt x="168" y="9"/>
                    <a:pt x="167" y="10"/>
                    <a:pt x="166" y="11"/>
                  </a:cubicBezTo>
                  <a:cubicBezTo>
                    <a:pt x="166" y="8"/>
                    <a:pt x="166" y="8"/>
                    <a:pt x="166" y="8"/>
                  </a:cubicBezTo>
                  <a:cubicBezTo>
                    <a:pt x="163" y="8"/>
                    <a:pt x="163" y="8"/>
                    <a:pt x="163" y="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6" y="16"/>
                    <a:pt x="167" y="15"/>
                    <a:pt x="167" y="14"/>
                  </a:cubicBezTo>
                  <a:cubicBezTo>
                    <a:pt x="167" y="13"/>
                    <a:pt x="168" y="12"/>
                    <a:pt x="168" y="12"/>
                  </a:cubicBezTo>
                  <a:cubicBezTo>
                    <a:pt x="169" y="11"/>
                    <a:pt x="170" y="11"/>
                    <a:pt x="170" y="11"/>
                  </a:cubicBezTo>
                  <a:cubicBezTo>
                    <a:pt x="171" y="11"/>
                    <a:pt x="172" y="11"/>
                    <a:pt x="173" y="12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92" y="29"/>
                    <a:pt x="192" y="29"/>
                    <a:pt x="192" y="29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199" y="8"/>
                    <a:pt x="199" y="8"/>
                    <a:pt x="199" y="8"/>
                  </a:cubicBezTo>
                  <a:lnTo>
                    <a:pt x="195" y="20"/>
                  </a:lnTo>
                  <a:close/>
                  <a:moveTo>
                    <a:pt x="108" y="20"/>
                  </a:moveTo>
                  <a:cubicBezTo>
                    <a:pt x="107" y="22"/>
                    <a:pt x="106" y="23"/>
                    <a:pt x="106" y="25"/>
                  </a:cubicBezTo>
                  <a:cubicBezTo>
                    <a:pt x="106" y="23"/>
                    <a:pt x="105" y="21"/>
                    <a:pt x="105" y="20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4" y="29"/>
                    <a:pt x="104" y="29"/>
                    <a:pt x="104" y="30"/>
                  </a:cubicBezTo>
                  <a:cubicBezTo>
                    <a:pt x="104" y="31"/>
                    <a:pt x="103" y="32"/>
                    <a:pt x="103" y="32"/>
                  </a:cubicBezTo>
                  <a:cubicBezTo>
                    <a:pt x="103" y="33"/>
                    <a:pt x="102" y="33"/>
                    <a:pt x="102" y="33"/>
                  </a:cubicBezTo>
                  <a:cubicBezTo>
                    <a:pt x="101" y="34"/>
                    <a:pt x="101" y="34"/>
                    <a:pt x="100" y="34"/>
                  </a:cubicBezTo>
                  <a:cubicBezTo>
                    <a:pt x="99" y="34"/>
                    <a:pt x="99" y="34"/>
                    <a:pt x="98" y="33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9" y="37"/>
                    <a:pt x="100" y="37"/>
                    <a:pt x="101" y="37"/>
                  </a:cubicBezTo>
                  <a:cubicBezTo>
                    <a:pt x="102" y="37"/>
                    <a:pt x="103" y="37"/>
                    <a:pt x="103" y="36"/>
                  </a:cubicBezTo>
                  <a:cubicBezTo>
                    <a:pt x="104" y="36"/>
                    <a:pt x="105" y="35"/>
                    <a:pt x="106" y="34"/>
                  </a:cubicBezTo>
                  <a:cubicBezTo>
                    <a:pt x="106" y="33"/>
                    <a:pt x="107" y="31"/>
                    <a:pt x="108" y="2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2" y="8"/>
                    <a:pt x="112" y="8"/>
                    <a:pt x="112" y="8"/>
                  </a:cubicBezTo>
                  <a:lnTo>
                    <a:pt x="108" y="20"/>
                  </a:lnTo>
                  <a:close/>
                  <a:moveTo>
                    <a:pt x="154" y="19"/>
                  </a:moveTo>
                  <a:cubicBezTo>
                    <a:pt x="154" y="21"/>
                    <a:pt x="154" y="22"/>
                    <a:pt x="153" y="23"/>
                  </a:cubicBezTo>
                  <a:cubicBezTo>
                    <a:pt x="153" y="24"/>
                    <a:pt x="152" y="25"/>
                    <a:pt x="151" y="25"/>
                  </a:cubicBezTo>
                  <a:cubicBezTo>
                    <a:pt x="150" y="26"/>
                    <a:pt x="149" y="26"/>
                    <a:pt x="148" y="26"/>
                  </a:cubicBezTo>
                  <a:cubicBezTo>
                    <a:pt x="147" y="26"/>
                    <a:pt x="146" y="26"/>
                    <a:pt x="146" y="25"/>
                  </a:cubicBezTo>
                  <a:cubicBezTo>
                    <a:pt x="145" y="25"/>
                    <a:pt x="145" y="24"/>
                    <a:pt x="144" y="23"/>
                  </a:cubicBezTo>
                  <a:cubicBezTo>
                    <a:pt x="144" y="22"/>
                    <a:pt x="144" y="21"/>
                    <a:pt x="144" y="19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41" y="22"/>
                    <a:pt x="141" y="23"/>
                    <a:pt x="141" y="24"/>
                  </a:cubicBezTo>
                  <a:cubicBezTo>
                    <a:pt x="141" y="25"/>
                    <a:pt x="141" y="26"/>
                    <a:pt x="142" y="27"/>
                  </a:cubicBezTo>
                  <a:cubicBezTo>
                    <a:pt x="142" y="27"/>
                    <a:pt x="143" y="28"/>
                    <a:pt x="144" y="28"/>
                  </a:cubicBezTo>
                  <a:cubicBezTo>
                    <a:pt x="145" y="29"/>
                    <a:pt x="146" y="29"/>
                    <a:pt x="148" y="29"/>
                  </a:cubicBezTo>
                  <a:cubicBezTo>
                    <a:pt x="150" y="29"/>
                    <a:pt x="153" y="28"/>
                    <a:pt x="154" y="26"/>
                  </a:cubicBezTo>
                  <a:cubicBezTo>
                    <a:pt x="154" y="29"/>
                    <a:pt x="154" y="29"/>
                    <a:pt x="154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4" y="8"/>
                    <a:pt x="154" y="8"/>
                    <a:pt x="154" y="8"/>
                  </a:cubicBezTo>
                  <a:lnTo>
                    <a:pt x="154" y="19"/>
                  </a:lnTo>
                  <a:close/>
                  <a:moveTo>
                    <a:pt x="392" y="9"/>
                  </a:moveTo>
                  <a:cubicBezTo>
                    <a:pt x="391" y="8"/>
                    <a:pt x="389" y="7"/>
                    <a:pt x="387" y="7"/>
                  </a:cubicBezTo>
                  <a:cubicBezTo>
                    <a:pt x="384" y="7"/>
                    <a:pt x="382" y="9"/>
                    <a:pt x="381" y="11"/>
                  </a:cubicBezTo>
                  <a:cubicBezTo>
                    <a:pt x="380" y="10"/>
                    <a:pt x="379" y="9"/>
                    <a:pt x="378" y="8"/>
                  </a:cubicBezTo>
                  <a:cubicBezTo>
                    <a:pt x="377" y="8"/>
                    <a:pt x="376" y="7"/>
                    <a:pt x="375" y="7"/>
                  </a:cubicBezTo>
                  <a:cubicBezTo>
                    <a:pt x="373" y="7"/>
                    <a:pt x="372" y="8"/>
                    <a:pt x="371" y="8"/>
                  </a:cubicBezTo>
                  <a:cubicBezTo>
                    <a:pt x="370" y="9"/>
                    <a:pt x="369" y="10"/>
                    <a:pt x="368" y="11"/>
                  </a:cubicBezTo>
                  <a:cubicBezTo>
                    <a:pt x="368" y="8"/>
                    <a:pt x="368" y="8"/>
                    <a:pt x="368" y="8"/>
                  </a:cubicBezTo>
                  <a:cubicBezTo>
                    <a:pt x="365" y="8"/>
                    <a:pt x="365" y="8"/>
                    <a:pt x="365" y="8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9" y="18"/>
                    <a:pt x="369" y="18"/>
                    <a:pt x="369" y="18"/>
                  </a:cubicBezTo>
                  <a:cubicBezTo>
                    <a:pt x="369" y="16"/>
                    <a:pt x="369" y="15"/>
                    <a:pt x="369" y="14"/>
                  </a:cubicBezTo>
                  <a:cubicBezTo>
                    <a:pt x="370" y="13"/>
                    <a:pt x="370" y="12"/>
                    <a:pt x="371" y="11"/>
                  </a:cubicBezTo>
                  <a:cubicBezTo>
                    <a:pt x="372" y="11"/>
                    <a:pt x="373" y="10"/>
                    <a:pt x="374" y="10"/>
                  </a:cubicBezTo>
                  <a:cubicBezTo>
                    <a:pt x="375" y="10"/>
                    <a:pt x="376" y="11"/>
                    <a:pt x="377" y="12"/>
                  </a:cubicBezTo>
                  <a:cubicBezTo>
                    <a:pt x="377" y="12"/>
                    <a:pt x="378" y="14"/>
                    <a:pt x="378" y="15"/>
                  </a:cubicBezTo>
                  <a:cubicBezTo>
                    <a:pt x="378" y="29"/>
                    <a:pt x="378" y="29"/>
                    <a:pt x="378" y="29"/>
                  </a:cubicBezTo>
                  <a:cubicBezTo>
                    <a:pt x="381" y="29"/>
                    <a:pt x="381" y="29"/>
                    <a:pt x="381" y="29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1" y="14"/>
                    <a:pt x="382" y="13"/>
                    <a:pt x="383" y="12"/>
                  </a:cubicBezTo>
                  <a:cubicBezTo>
                    <a:pt x="384" y="11"/>
                    <a:pt x="385" y="10"/>
                    <a:pt x="386" y="10"/>
                  </a:cubicBezTo>
                  <a:cubicBezTo>
                    <a:pt x="387" y="10"/>
                    <a:pt x="388" y="11"/>
                    <a:pt x="388" y="11"/>
                  </a:cubicBezTo>
                  <a:cubicBezTo>
                    <a:pt x="389" y="11"/>
                    <a:pt x="389" y="12"/>
                    <a:pt x="390" y="13"/>
                  </a:cubicBezTo>
                  <a:cubicBezTo>
                    <a:pt x="390" y="13"/>
                    <a:pt x="390" y="14"/>
                    <a:pt x="390" y="16"/>
                  </a:cubicBezTo>
                  <a:cubicBezTo>
                    <a:pt x="390" y="29"/>
                    <a:pt x="390" y="29"/>
                    <a:pt x="390" y="29"/>
                  </a:cubicBezTo>
                  <a:cubicBezTo>
                    <a:pt x="393" y="29"/>
                    <a:pt x="393" y="29"/>
                    <a:pt x="393" y="29"/>
                  </a:cubicBezTo>
                  <a:cubicBezTo>
                    <a:pt x="393" y="14"/>
                    <a:pt x="393" y="14"/>
                    <a:pt x="393" y="14"/>
                  </a:cubicBezTo>
                  <a:cubicBezTo>
                    <a:pt x="393" y="12"/>
                    <a:pt x="393" y="10"/>
                    <a:pt x="392" y="9"/>
                  </a:cubicBezTo>
                  <a:close/>
                  <a:moveTo>
                    <a:pt x="51" y="20"/>
                  </a:moveTo>
                  <a:cubicBezTo>
                    <a:pt x="50" y="24"/>
                    <a:pt x="50" y="24"/>
                    <a:pt x="50" y="24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3"/>
                    <a:pt x="37" y="24"/>
                    <a:pt x="37" y="24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4" y="8"/>
                    <a:pt x="54" y="8"/>
                    <a:pt x="54" y="8"/>
                  </a:cubicBezTo>
                  <a:lnTo>
                    <a:pt x="51" y="20"/>
                  </a:lnTo>
                  <a:close/>
                  <a:moveTo>
                    <a:pt x="22" y="20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3"/>
                    <a:pt x="9" y="24"/>
                    <a:pt x="9" y="2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5" y="8"/>
                    <a:pt x="25" y="8"/>
                    <a:pt x="25" y="8"/>
                  </a:cubicBezTo>
                  <a:lnTo>
                    <a:pt x="22" y="20"/>
                  </a:lnTo>
                  <a:close/>
                  <a:moveTo>
                    <a:pt x="88" y="29"/>
                  </a:moveTo>
                  <a:cubicBezTo>
                    <a:pt x="92" y="29"/>
                    <a:pt x="92" y="29"/>
                    <a:pt x="92" y="29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88" y="25"/>
                    <a:pt x="88" y="25"/>
                    <a:pt x="88" y="25"/>
                  </a:cubicBezTo>
                  <a:lnTo>
                    <a:pt x="88" y="29"/>
                  </a:lnTo>
                  <a:close/>
                  <a:moveTo>
                    <a:pt x="80" y="20"/>
                  </a:moveTo>
                  <a:cubicBezTo>
                    <a:pt x="78" y="24"/>
                    <a:pt x="78" y="24"/>
                    <a:pt x="78" y="24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3"/>
                    <a:pt x="66" y="24"/>
                    <a:pt x="66" y="24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3" y="8"/>
                    <a:pt x="83" y="8"/>
                    <a:pt x="83" y="8"/>
                  </a:cubicBezTo>
                  <a:lnTo>
                    <a:pt x="80" y="20"/>
                  </a:lnTo>
                  <a:close/>
                  <a:moveTo>
                    <a:pt x="214" y="7"/>
                  </a:moveTo>
                  <a:cubicBezTo>
                    <a:pt x="211" y="7"/>
                    <a:pt x="208" y="8"/>
                    <a:pt x="207" y="10"/>
                  </a:cubicBezTo>
                  <a:cubicBezTo>
                    <a:pt x="205" y="12"/>
                    <a:pt x="204" y="15"/>
                    <a:pt x="204" y="18"/>
                  </a:cubicBezTo>
                  <a:cubicBezTo>
                    <a:pt x="204" y="22"/>
                    <a:pt x="205" y="24"/>
                    <a:pt x="207" y="26"/>
                  </a:cubicBezTo>
                  <a:cubicBezTo>
                    <a:pt x="208" y="28"/>
                    <a:pt x="211" y="29"/>
                    <a:pt x="214" y="29"/>
                  </a:cubicBezTo>
                  <a:cubicBezTo>
                    <a:pt x="216" y="29"/>
                    <a:pt x="218" y="29"/>
                    <a:pt x="220" y="27"/>
                  </a:cubicBezTo>
                  <a:cubicBezTo>
                    <a:pt x="221" y="26"/>
                    <a:pt x="222" y="25"/>
                    <a:pt x="223" y="22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219" y="23"/>
                    <a:pt x="218" y="25"/>
                    <a:pt x="217" y="25"/>
                  </a:cubicBezTo>
                  <a:cubicBezTo>
                    <a:pt x="216" y="26"/>
                    <a:pt x="215" y="26"/>
                    <a:pt x="214" y="26"/>
                  </a:cubicBezTo>
                  <a:cubicBezTo>
                    <a:pt x="212" y="26"/>
                    <a:pt x="211" y="26"/>
                    <a:pt x="210" y="24"/>
                  </a:cubicBezTo>
                  <a:cubicBezTo>
                    <a:pt x="208" y="23"/>
                    <a:pt x="208" y="21"/>
                    <a:pt x="208" y="19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9"/>
                    <a:pt x="223" y="18"/>
                    <a:pt x="223" y="18"/>
                  </a:cubicBezTo>
                  <a:cubicBezTo>
                    <a:pt x="223" y="15"/>
                    <a:pt x="222" y="12"/>
                    <a:pt x="220" y="10"/>
                  </a:cubicBezTo>
                  <a:cubicBezTo>
                    <a:pt x="219" y="8"/>
                    <a:pt x="216" y="7"/>
                    <a:pt x="214" y="7"/>
                  </a:cubicBezTo>
                  <a:close/>
                  <a:moveTo>
                    <a:pt x="208" y="16"/>
                  </a:moveTo>
                  <a:cubicBezTo>
                    <a:pt x="208" y="14"/>
                    <a:pt x="209" y="13"/>
                    <a:pt x="210" y="12"/>
                  </a:cubicBezTo>
                  <a:cubicBezTo>
                    <a:pt x="211" y="11"/>
                    <a:pt x="212" y="10"/>
                    <a:pt x="214" y="10"/>
                  </a:cubicBezTo>
                  <a:cubicBezTo>
                    <a:pt x="215" y="10"/>
                    <a:pt x="217" y="11"/>
                    <a:pt x="218" y="12"/>
                  </a:cubicBezTo>
                  <a:cubicBezTo>
                    <a:pt x="219" y="13"/>
                    <a:pt x="219" y="15"/>
                    <a:pt x="219" y="16"/>
                  </a:cubicBezTo>
                  <a:lnTo>
                    <a:pt x="208" y="16"/>
                  </a:lnTo>
                  <a:close/>
                  <a:moveTo>
                    <a:pt x="285" y="26"/>
                  </a:moveTo>
                  <a:cubicBezTo>
                    <a:pt x="284" y="26"/>
                    <a:pt x="284" y="26"/>
                    <a:pt x="283" y="25"/>
                  </a:cubicBezTo>
                  <a:cubicBezTo>
                    <a:pt x="283" y="25"/>
                    <a:pt x="283" y="25"/>
                    <a:pt x="283" y="25"/>
                  </a:cubicBezTo>
                  <a:cubicBezTo>
                    <a:pt x="283" y="24"/>
                    <a:pt x="283" y="24"/>
                    <a:pt x="283" y="23"/>
                  </a:cubicBezTo>
                  <a:cubicBezTo>
                    <a:pt x="283" y="11"/>
                    <a:pt x="283" y="11"/>
                    <a:pt x="283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86" y="8"/>
                    <a:pt x="286" y="8"/>
                    <a:pt x="286" y="8"/>
                  </a:cubicBezTo>
                  <a:cubicBezTo>
                    <a:pt x="283" y="8"/>
                    <a:pt x="283" y="8"/>
                    <a:pt x="283" y="8"/>
                  </a:cubicBezTo>
                  <a:cubicBezTo>
                    <a:pt x="283" y="1"/>
                    <a:pt x="283" y="1"/>
                    <a:pt x="283" y="1"/>
                  </a:cubicBezTo>
                  <a:cubicBezTo>
                    <a:pt x="279" y="3"/>
                    <a:pt x="279" y="3"/>
                    <a:pt x="279" y="3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7" y="8"/>
                    <a:pt x="277" y="8"/>
                    <a:pt x="277" y="8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9" y="11"/>
                    <a:pt x="279" y="11"/>
                    <a:pt x="279" y="11"/>
                  </a:cubicBezTo>
                  <a:cubicBezTo>
                    <a:pt x="279" y="23"/>
                    <a:pt x="279" y="23"/>
                    <a:pt x="279" y="23"/>
                  </a:cubicBezTo>
                  <a:cubicBezTo>
                    <a:pt x="279" y="25"/>
                    <a:pt x="279" y="26"/>
                    <a:pt x="280" y="27"/>
                  </a:cubicBezTo>
                  <a:cubicBezTo>
                    <a:pt x="280" y="27"/>
                    <a:pt x="280" y="28"/>
                    <a:pt x="281" y="28"/>
                  </a:cubicBezTo>
                  <a:cubicBezTo>
                    <a:pt x="282" y="29"/>
                    <a:pt x="283" y="29"/>
                    <a:pt x="284" y="29"/>
                  </a:cubicBezTo>
                  <a:cubicBezTo>
                    <a:pt x="285" y="29"/>
                    <a:pt x="286" y="29"/>
                    <a:pt x="287" y="29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6"/>
                    <a:pt x="285" y="26"/>
                    <a:pt x="285" y="26"/>
                  </a:cubicBezTo>
                  <a:close/>
                  <a:moveTo>
                    <a:pt x="335" y="25"/>
                  </a:moveTo>
                  <a:cubicBezTo>
                    <a:pt x="334" y="26"/>
                    <a:pt x="333" y="26"/>
                    <a:pt x="331" y="26"/>
                  </a:cubicBezTo>
                  <a:cubicBezTo>
                    <a:pt x="330" y="26"/>
                    <a:pt x="328" y="26"/>
                    <a:pt x="327" y="24"/>
                  </a:cubicBezTo>
                  <a:cubicBezTo>
                    <a:pt x="326" y="23"/>
                    <a:pt x="326" y="21"/>
                    <a:pt x="326" y="18"/>
                  </a:cubicBezTo>
                  <a:cubicBezTo>
                    <a:pt x="326" y="16"/>
                    <a:pt x="326" y="14"/>
                    <a:pt x="327" y="12"/>
                  </a:cubicBezTo>
                  <a:cubicBezTo>
                    <a:pt x="328" y="11"/>
                    <a:pt x="330" y="10"/>
                    <a:pt x="332" y="10"/>
                  </a:cubicBezTo>
                  <a:cubicBezTo>
                    <a:pt x="333" y="10"/>
                    <a:pt x="334" y="11"/>
                    <a:pt x="335" y="11"/>
                  </a:cubicBezTo>
                  <a:cubicBezTo>
                    <a:pt x="335" y="12"/>
                    <a:pt x="336" y="13"/>
                    <a:pt x="336" y="15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39" y="12"/>
                    <a:pt x="338" y="10"/>
                    <a:pt x="337" y="9"/>
                  </a:cubicBezTo>
                  <a:cubicBezTo>
                    <a:pt x="335" y="8"/>
                    <a:pt x="334" y="7"/>
                    <a:pt x="331" y="7"/>
                  </a:cubicBezTo>
                  <a:cubicBezTo>
                    <a:pt x="330" y="7"/>
                    <a:pt x="328" y="8"/>
                    <a:pt x="326" y="9"/>
                  </a:cubicBezTo>
                  <a:cubicBezTo>
                    <a:pt x="325" y="10"/>
                    <a:pt x="324" y="11"/>
                    <a:pt x="323" y="12"/>
                  </a:cubicBezTo>
                  <a:cubicBezTo>
                    <a:pt x="322" y="14"/>
                    <a:pt x="322" y="16"/>
                    <a:pt x="322" y="18"/>
                  </a:cubicBezTo>
                  <a:cubicBezTo>
                    <a:pt x="322" y="22"/>
                    <a:pt x="323" y="24"/>
                    <a:pt x="325" y="26"/>
                  </a:cubicBezTo>
                  <a:cubicBezTo>
                    <a:pt x="326" y="28"/>
                    <a:pt x="329" y="29"/>
                    <a:pt x="331" y="29"/>
                  </a:cubicBezTo>
                  <a:cubicBezTo>
                    <a:pt x="334" y="29"/>
                    <a:pt x="336" y="28"/>
                    <a:pt x="337" y="27"/>
                  </a:cubicBezTo>
                  <a:cubicBezTo>
                    <a:pt x="339" y="26"/>
                    <a:pt x="340" y="24"/>
                    <a:pt x="340" y="22"/>
                  </a:cubicBezTo>
                  <a:cubicBezTo>
                    <a:pt x="337" y="21"/>
                    <a:pt x="337" y="21"/>
                    <a:pt x="337" y="21"/>
                  </a:cubicBezTo>
                  <a:cubicBezTo>
                    <a:pt x="336" y="23"/>
                    <a:pt x="336" y="24"/>
                    <a:pt x="335" y="25"/>
                  </a:cubicBezTo>
                  <a:close/>
                  <a:moveTo>
                    <a:pt x="298" y="7"/>
                  </a:moveTo>
                  <a:cubicBezTo>
                    <a:pt x="295" y="7"/>
                    <a:pt x="293" y="8"/>
                    <a:pt x="291" y="10"/>
                  </a:cubicBezTo>
                  <a:cubicBezTo>
                    <a:pt x="289" y="12"/>
                    <a:pt x="288" y="15"/>
                    <a:pt x="288" y="18"/>
                  </a:cubicBezTo>
                  <a:cubicBezTo>
                    <a:pt x="288" y="22"/>
                    <a:pt x="289" y="24"/>
                    <a:pt x="291" y="26"/>
                  </a:cubicBezTo>
                  <a:cubicBezTo>
                    <a:pt x="293" y="28"/>
                    <a:pt x="295" y="29"/>
                    <a:pt x="298" y="29"/>
                  </a:cubicBezTo>
                  <a:cubicBezTo>
                    <a:pt x="301" y="29"/>
                    <a:pt x="303" y="29"/>
                    <a:pt x="304" y="27"/>
                  </a:cubicBezTo>
                  <a:cubicBezTo>
                    <a:pt x="306" y="26"/>
                    <a:pt x="307" y="25"/>
                    <a:pt x="307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3" y="23"/>
                    <a:pt x="303" y="25"/>
                    <a:pt x="302" y="25"/>
                  </a:cubicBezTo>
                  <a:cubicBezTo>
                    <a:pt x="301" y="26"/>
                    <a:pt x="300" y="26"/>
                    <a:pt x="298" y="26"/>
                  </a:cubicBezTo>
                  <a:cubicBezTo>
                    <a:pt x="297" y="26"/>
                    <a:pt x="295" y="26"/>
                    <a:pt x="294" y="24"/>
                  </a:cubicBezTo>
                  <a:cubicBezTo>
                    <a:pt x="293" y="23"/>
                    <a:pt x="292" y="21"/>
                    <a:pt x="292" y="19"/>
                  </a:cubicBezTo>
                  <a:cubicBezTo>
                    <a:pt x="308" y="19"/>
                    <a:pt x="308" y="19"/>
                    <a:pt x="308" y="19"/>
                  </a:cubicBezTo>
                  <a:cubicBezTo>
                    <a:pt x="308" y="19"/>
                    <a:pt x="308" y="18"/>
                    <a:pt x="308" y="18"/>
                  </a:cubicBezTo>
                  <a:cubicBezTo>
                    <a:pt x="308" y="15"/>
                    <a:pt x="307" y="12"/>
                    <a:pt x="305" y="10"/>
                  </a:cubicBezTo>
                  <a:cubicBezTo>
                    <a:pt x="303" y="8"/>
                    <a:pt x="301" y="7"/>
                    <a:pt x="298" y="7"/>
                  </a:cubicBezTo>
                  <a:close/>
                  <a:moveTo>
                    <a:pt x="292" y="16"/>
                  </a:moveTo>
                  <a:cubicBezTo>
                    <a:pt x="292" y="14"/>
                    <a:pt x="293" y="13"/>
                    <a:pt x="294" y="12"/>
                  </a:cubicBezTo>
                  <a:cubicBezTo>
                    <a:pt x="295" y="11"/>
                    <a:pt x="297" y="10"/>
                    <a:pt x="298" y="10"/>
                  </a:cubicBezTo>
                  <a:cubicBezTo>
                    <a:pt x="300" y="10"/>
                    <a:pt x="301" y="11"/>
                    <a:pt x="303" y="12"/>
                  </a:cubicBezTo>
                  <a:cubicBezTo>
                    <a:pt x="303" y="13"/>
                    <a:pt x="304" y="15"/>
                    <a:pt x="304" y="16"/>
                  </a:cubicBezTo>
                  <a:lnTo>
                    <a:pt x="292" y="16"/>
                  </a:lnTo>
                  <a:close/>
                  <a:moveTo>
                    <a:pt x="270" y="4"/>
                  </a:moveTo>
                  <a:cubicBezTo>
                    <a:pt x="273" y="4"/>
                    <a:pt x="273" y="4"/>
                    <a:pt x="273" y="4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0" y="0"/>
                    <a:pt x="270" y="0"/>
                    <a:pt x="270" y="0"/>
                  </a:cubicBezTo>
                  <a:lnTo>
                    <a:pt x="270" y="4"/>
                  </a:lnTo>
                  <a:close/>
                  <a:moveTo>
                    <a:pt x="351" y="7"/>
                  </a:moveTo>
                  <a:cubicBezTo>
                    <a:pt x="349" y="7"/>
                    <a:pt x="347" y="8"/>
                    <a:pt x="345" y="10"/>
                  </a:cubicBezTo>
                  <a:cubicBezTo>
                    <a:pt x="343" y="12"/>
                    <a:pt x="342" y="14"/>
                    <a:pt x="342" y="18"/>
                  </a:cubicBezTo>
                  <a:cubicBezTo>
                    <a:pt x="342" y="22"/>
                    <a:pt x="343" y="24"/>
                    <a:pt x="344" y="26"/>
                  </a:cubicBezTo>
                  <a:cubicBezTo>
                    <a:pt x="346" y="28"/>
                    <a:pt x="349" y="29"/>
                    <a:pt x="351" y="29"/>
                  </a:cubicBezTo>
                  <a:cubicBezTo>
                    <a:pt x="353" y="29"/>
                    <a:pt x="355" y="29"/>
                    <a:pt x="356" y="28"/>
                  </a:cubicBezTo>
                  <a:cubicBezTo>
                    <a:pt x="358" y="27"/>
                    <a:pt x="359" y="26"/>
                    <a:pt x="360" y="24"/>
                  </a:cubicBezTo>
                  <a:cubicBezTo>
                    <a:pt x="361" y="23"/>
                    <a:pt x="361" y="21"/>
                    <a:pt x="361" y="18"/>
                  </a:cubicBezTo>
                  <a:cubicBezTo>
                    <a:pt x="361" y="15"/>
                    <a:pt x="360" y="12"/>
                    <a:pt x="358" y="10"/>
                  </a:cubicBezTo>
                  <a:cubicBezTo>
                    <a:pt x="357" y="8"/>
                    <a:pt x="354" y="7"/>
                    <a:pt x="351" y="7"/>
                  </a:cubicBezTo>
                  <a:close/>
                  <a:moveTo>
                    <a:pt x="356" y="24"/>
                  </a:moveTo>
                  <a:cubicBezTo>
                    <a:pt x="355" y="26"/>
                    <a:pt x="353" y="26"/>
                    <a:pt x="351" y="26"/>
                  </a:cubicBezTo>
                  <a:cubicBezTo>
                    <a:pt x="350" y="26"/>
                    <a:pt x="348" y="26"/>
                    <a:pt x="347" y="24"/>
                  </a:cubicBezTo>
                  <a:cubicBezTo>
                    <a:pt x="346" y="23"/>
                    <a:pt x="345" y="21"/>
                    <a:pt x="345" y="18"/>
                  </a:cubicBezTo>
                  <a:cubicBezTo>
                    <a:pt x="345" y="16"/>
                    <a:pt x="346" y="14"/>
                    <a:pt x="347" y="12"/>
                  </a:cubicBezTo>
                  <a:cubicBezTo>
                    <a:pt x="348" y="11"/>
                    <a:pt x="350" y="10"/>
                    <a:pt x="351" y="10"/>
                  </a:cubicBezTo>
                  <a:cubicBezTo>
                    <a:pt x="353" y="10"/>
                    <a:pt x="355" y="11"/>
                    <a:pt x="356" y="12"/>
                  </a:cubicBezTo>
                  <a:cubicBezTo>
                    <a:pt x="357" y="14"/>
                    <a:pt x="358" y="16"/>
                    <a:pt x="358" y="18"/>
                  </a:cubicBezTo>
                  <a:cubicBezTo>
                    <a:pt x="358" y="21"/>
                    <a:pt x="357" y="23"/>
                    <a:pt x="356" y="24"/>
                  </a:cubicBezTo>
                  <a:close/>
                  <a:moveTo>
                    <a:pt x="243" y="10"/>
                  </a:moveTo>
                  <a:cubicBezTo>
                    <a:pt x="242" y="9"/>
                    <a:pt x="241" y="9"/>
                    <a:pt x="240" y="8"/>
                  </a:cubicBezTo>
                  <a:cubicBezTo>
                    <a:pt x="239" y="8"/>
                    <a:pt x="238" y="7"/>
                    <a:pt x="237" y="7"/>
                  </a:cubicBezTo>
                  <a:cubicBezTo>
                    <a:pt x="234" y="7"/>
                    <a:pt x="232" y="8"/>
                    <a:pt x="231" y="1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29"/>
                    <a:pt x="227" y="29"/>
                    <a:pt x="227" y="29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32" y="28"/>
                    <a:pt x="234" y="29"/>
                    <a:pt x="236" y="29"/>
                  </a:cubicBezTo>
                  <a:cubicBezTo>
                    <a:pt x="239" y="29"/>
                    <a:pt x="241" y="28"/>
                    <a:pt x="243" y="26"/>
                  </a:cubicBezTo>
                  <a:cubicBezTo>
                    <a:pt x="244" y="24"/>
                    <a:pt x="245" y="22"/>
                    <a:pt x="245" y="18"/>
                  </a:cubicBezTo>
                  <a:cubicBezTo>
                    <a:pt x="245" y="16"/>
                    <a:pt x="245" y="15"/>
                    <a:pt x="245" y="14"/>
                  </a:cubicBezTo>
                  <a:cubicBezTo>
                    <a:pt x="244" y="12"/>
                    <a:pt x="244" y="11"/>
                    <a:pt x="243" y="10"/>
                  </a:cubicBezTo>
                  <a:close/>
                  <a:moveTo>
                    <a:pt x="240" y="24"/>
                  </a:moveTo>
                  <a:cubicBezTo>
                    <a:pt x="239" y="26"/>
                    <a:pt x="238" y="26"/>
                    <a:pt x="236" y="26"/>
                  </a:cubicBezTo>
                  <a:cubicBezTo>
                    <a:pt x="234" y="26"/>
                    <a:pt x="233" y="25"/>
                    <a:pt x="232" y="24"/>
                  </a:cubicBezTo>
                  <a:cubicBezTo>
                    <a:pt x="231" y="22"/>
                    <a:pt x="231" y="21"/>
                    <a:pt x="231" y="18"/>
                  </a:cubicBezTo>
                  <a:cubicBezTo>
                    <a:pt x="231" y="16"/>
                    <a:pt x="231" y="14"/>
                    <a:pt x="232" y="12"/>
                  </a:cubicBezTo>
                  <a:cubicBezTo>
                    <a:pt x="233" y="11"/>
                    <a:pt x="235" y="10"/>
                    <a:pt x="236" y="10"/>
                  </a:cubicBezTo>
                  <a:cubicBezTo>
                    <a:pt x="238" y="10"/>
                    <a:pt x="239" y="11"/>
                    <a:pt x="240" y="12"/>
                  </a:cubicBezTo>
                  <a:cubicBezTo>
                    <a:pt x="241" y="14"/>
                    <a:pt x="242" y="16"/>
                    <a:pt x="242" y="18"/>
                  </a:cubicBezTo>
                  <a:cubicBezTo>
                    <a:pt x="242" y="21"/>
                    <a:pt x="241" y="23"/>
                    <a:pt x="240" y="24"/>
                  </a:cubicBezTo>
                  <a:close/>
                  <a:moveTo>
                    <a:pt x="270" y="29"/>
                  </a:moveTo>
                  <a:cubicBezTo>
                    <a:pt x="273" y="29"/>
                    <a:pt x="273" y="29"/>
                    <a:pt x="273" y="29"/>
                  </a:cubicBezTo>
                  <a:cubicBezTo>
                    <a:pt x="273" y="8"/>
                    <a:pt x="273" y="8"/>
                    <a:pt x="273" y="8"/>
                  </a:cubicBezTo>
                  <a:cubicBezTo>
                    <a:pt x="270" y="8"/>
                    <a:pt x="270" y="8"/>
                    <a:pt x="270" y="8"/>
                  </a:cubicBezTo>
                  <a:lnTo>
                    <a:pt x="270" y="29"/>
                  </a:lnTo>
                  <a:close/>
                  <a:moveTo>
                    <a:pt x="313" y="29"/>
                  </a:moveTo>
                  <a:cubicBezTo>
                    <a:pt x="317" y="29"/>
                    <a:pt x="317" y="29"/>
                    <a:pt x="317" y="29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3" y="25"/>
                    <a:pt x="313" y="25"/>
                    <a:pt x="313" y="25"/>
                  </a:cubicBezTo>
                  <a:lnTo>
                    <a:pt x="313" y="29"/>
                  </a:lnTo>
                  <a:close/>
                  <a:moveTo>
                    <a:pt x="262" y="18"/>
                  </a:moveTo>
                  <a:cubicBezTo>
                    <a:pt x="261" y="17"/>
                    <a:pt x="260" y="17"/>
                    <a:pt x="257" y="16"/>
                  </a:cubicBezTo>
                  <a:cubicBezTo>
                    <a:pt x="255" y="16"/>
                    <a:pt x="254" y="15"/>
                    <a:pt x="254" y="15"/>
                  </a:cubicBezTo>
                  <a:cubicBezTo>
                    <a:pt x="253" y="15"/>
                    <a:pt x="253" y="15"/>
                    <a:pt x="253" y="14"/>
                  </a:cubicBezTo>
                  <a:cubicBezTo>
                    <a:pt x="252" y="14"/>
                    <a:pt x="252" y="13"/>
                    <a:pt x="252" y="13"/>
                  </a:cubicBezTo>
                  <a:cubicBezTo>
                    <a:pt x="252" y="12"/>
                    <a:pt x="253" y="12"/>
                    <a:pt x="253" y="11"/>
                  </a:cubicBezTo>
                  <a:cubicBezTo>
                    <a:pt x="254" y="11"/>
                    <a:pt x="255" y="10"/>
                    <a:pt x="257" y="10"/>
                  </a:cubicBezTo>
                  <a:cubicBezTo>
                    <a:pt x="258" y="10"/>
                    <a:pt x="259" y="11"/>
                    <a:pt x="260" y="11"/>
                  </a:cubicBezTo>
                  <a:cubicBezTo>
                    <a:pt x="261" y="12"/>
                    <a:pt x="261" y="13"/>
                    <a:pt x="261" y="14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4" y="12"/>
                    <a:pt x="264" y="11"/>
                    <a:pt x="263" y="10"/>
                  </a:cubicBezTo>
                  <a:cubicBezTo>
                    <a:pt x="263" y="9"/>
                    <a:pt x="262" y="9"/>
                    <a:pt x="261" y="8"/>
                  </a:cubicBezTo>
                  <a:cubicBezTo>
                    <a:pt x="260" y="8"/>
                    <a:pt x="258" y="7"/>
                    <a:pt x="256" y="7"/>
                  </a:cubicBezTo>
                  <a:cubicBezTo>
                    <a:pt x="255" y="7"/>
                    <a:pt x="254" y="8"/>
                    <a:pt x="253" y="8"/>
                  </a:cubicBezTo>
                  <a:cubicBezTo>
                    <a:pt x="252" y="8"/>
                    <a:pt x="252" y="8"/>
                    <a:pt x="251" y="9"/>
                  </a:cubicBezTo>
                  <a:cubicBezTo>
                    <a:pt x="250" y="9"/>
                    <a:pt x="250" y="10"/>
                    <a:pt x="249" y="11"/>
                  </a:cubicBezTo>
                  <a:cubicBezTo>
                    <a:pt x="249" y="12"/>
                    <a:pt x="249" y="12"/>
                    <a:pt x="249" y="13"/>
                  </a:cubicBezTo>
                  <a:cubicBezTo>
                    <a:pt x="249" y="14"/>
                    <a:pt x="249" y="15"/>
                    <a:pt x="250" y="16"/>
                  </a:cubicBezTo>
                  <a:cubicBezTo>
                    <a:pt x="250" y="17"/>
                    <a:pt x="251" y="18"/>
                    <a:pt x="252" y="18"/>
                  </a:cubicBezTo>
                  <a:cubicBezTo>
                    <a:pt x="253" y="19"/>
                    <a:pt x="255" y="19"/>
                    <a:pt x="257" y="20"/>
                  </a:cubicBezTo>
                  <a:cubicBezTo>
                    <a:pt x="259" y="20"/>
                    <a:pt x="260" y="21"/>
                    <a:pt x="261" y="21"/>
                  </a:cubicBezTo>
                  <a:cubicBezTo>
                    <a:pt x="262" y="22"/>
                    <a:pt x="262" y="22"/>
                    <a:pt x="262" y="23"/>
                  </a:cubicBezTo>
                  <a:cubicBezTo>
                    <a:pt x="262" y="24"/>
                    <a:pt x="261" y="25"/>
                    <a:pt x="261" y="25"/>
                  </a:cubicBezTo>
                  <a:cubicBezTo>
                    <a:pt x="260" y="26"/>
                    <a:pt x="259" y="26"/>
                    <a:pt x="257" y="26"/>
                  </a:cubicBezTo>
                  <a:cubicBezTo>
                    <a:pt x="255" y="26"/>
                    <a:pt x="254" y="26"/>
                    <a:pt x="253" y="25"/>
                  </a:cubicBezTo>
                  <a:cubicBezTo>
                    <a:pt x="252" y="24"/>
                    <a:pt x="252" y="23"/>
                    <a:pt x="252" y="22"/>
                  </a:cubicBezTo>
                  <a:cubicBezTo>
                    <a:pt x="248" y="22"/>
                    <a:pt x="248" y="22"/>
                    <a:pt x="248" y="22"/>
                  </a:cubicBezTo>
                  <a:cubicBezTo>
                    <a:pt x="249" y="25"/>
                    <a:pt x="250" y="26"/>
                    <a:pt x="251" y="27"/>
                  </a:cubicBezTo>
                  <a:cubicBezTo>
                    <a:pt x="252" y="29"/>
                    <a:pt x="254" y="29"/>
                    <a:pt x="257" y="29"/>
                  </a:cubicBezTo>
                  <a:cubicBezTo>
                    <a:pt x="259" y="29"/>
                    <a:pt x="260" y="29"/>
                    <a:pt x="261" y="28"/>
                  </a:cubicBezTo>
                  <a:cubicBezTo>
                    <a:pt x="263" y="28"/>
                    <a:pt x="264" y="27"/>
                    <a:pt x="264" y="26"/>
                  </a:cubicBezTo>
                  <a:cubicBezTo>
                    <a:pt x="265" y="25"/>
                    <a:pt x="265" y="24"/>
                    <a:pt x="265" y="23"/>
                  </a:cubicBezTo>
                  <a:cubicBezTo>
                    <a:pt x="265" y="21"/>
                    <a:pt x="265" y="20"/>
                    <a:pt x="265" y="20"/>
                  </a:cubicBezTo>
                  <a:cubicBezTo>
                    <a:pt x="264" y="19"/>
                    <a:pt x="263" y="18"/>
                    <a:pt x="262" y="1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ko-KR" altLang="en-US" sz="2700">
                <a:solidFill>
                  <a:srgbClr val="3D485D"/>
                </a:solidFill>
              </a:endParaRPr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0" y="10074108"/>
            <a:ext cx="18291175" cy="21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235"/>
            <a:endParaRPr lang="en-US" sz="2700">
              <a:solidFill>
                <a:srgbClr val="3D485D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179" y="1362497"/>
            <a:ext cx="1581425" cy="2748811"/>
            <a:chOff x="4952858" y="1717675"/>
            <a:chExt cx="1016000" cy="2339975"/>
          </a:xfrm>
        </p:grpSpPr>
        <p:grpSp>
          <p:nvGrpSpPr>
            <p:cNvPr id="24" name="Group 23"/>
            <p:cNvGrpSpPr/>
            <p:nvPr userDrawn="1"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61" name="Freeform 35"/>
              <p:cNvSpPr/>
              <p:nvPr userDrawn="1"/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8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9"/>
              <p:cNvSpPr/>
              <p:nvPr userDrawn="1"/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41"/>
              <p:cNvSpPr/>
              <p:nvPr userDrawn="1"/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59" name="Freeform 42"/>
              <p:cNvSpPr/>
              <p:nvPr userDrawn="1"/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43"/>
              <p:cNvSpPr/>
              <p:nvPr userDrawn="1"/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 userDrawn="1"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57" name="Freeform 47"/>
              <p:cNvSpPr/>
              <p:nvPr userDrawn="1"/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48"/>
              <p:cNvSpPr/>
              <p:nvPr userDrawn="1"/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 userDrawn="1"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55" name="Freeform 49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0"/>
              <p:cNvSpPr/>
              <p:nvPr userDrawn="1"/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53" name="Freeform 51"/>
              <p:cNvSpPr/>
              <p:nvPr userDrawn="1"/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/>
              <p:nvPr userDrawn="1"/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51" name="Freeform 55"/>
              <p:cNvSpPr/>
              <p:nvPr userDrawn="1"/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6"/>
              <p:cNvSpPr/>
              <p:nvPr userDrawn="1"/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47" name="Freeform 58"/>
              <p:cNvSpPr/>
              <p:nvPr userDrawn="1"/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59"/>
              <p:cNvSpPr/>
              <p:nvPr userDrawn="1"/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60"/>
              <p:cNvSpPr/>
              <p:nvPr userDrawn="1"/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62"/>
              <p:cNvSpPr/>
              <p:nvPr userDrawn="1"/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 userDrawn="1"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43" name="Freeform 65"/>
              <p:cNvSpPr/>
              <p:nvPr userDrawn="1"/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66"/>
              <p:cNvSpPr/>
              <p:nvPr userDrawn="1"/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67"/>
              <p:cNvSpPr/>
              <p:nvPr userDrawn="1"/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71"/>
              <p:cNvSpPr/>
              <p:nvPr userDrawn="1"/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 userDrawn="1"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41" name="Freeform 74"/>
              <p:cNvSpPr/>
              <p:nvPr userDrawn="1"/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75"/>
              <p:cNvSpPr/>
              <p:nvPr userDrawn="1"/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7" name="Group 66"/>
          <p:cNvGrpSpPr/>
          <p:nvPr userDrawn="1"/>
        </p:nvGrpSpPr>
        <p:grpSpPr>
          <a:xfrm flipH="1">
            <a:off x="16709753" y="1362497"/>
            <a:ext cx="1581425" cy="2748811"/>
            <a:chOff x="4952858" y="1717675"/>
            <a:chExt cx="1016000" cy="2339975"/>
          </a:xfrm>
        </p:grpSpPr>
        <p:grpSp>
          <p:nvGrpSpPr>
            <p:cNvPr id="68" name="Group 67"/>
            <p:cNvGrpSpPr/>
            <p:nvPr userDrawn="1"/>
          </p:nvGrpSpPr>
          <p:grpSpPr>
            <a:xfrm>
              <a:off x="4952858" y="3181350"/>
              <a:ext cx="1016000" cy="584200"/>
              <a:chOff x="3413126" y="3181350"/>
              <a:chExt cx="1016000" cy="584200"/>
            </a:xfrm>
          </p:grpSpPr>
          <p:sp>
            <p:nvSpPr>
              <p:cNvPr id="97" name="Freeform 35"/>
              <p:cNvSpPr/>
              <p:nvPr userDrawn="1"/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38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39"/>
              <p:cNvSpPr/>
              <p:nvPr userDrawn="1"/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41"/>
              <p:cNvSpPr/>
              <p:nvPr userDrawn="1"/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 userDrawn="1"/>
          </p:nvGrpSpPr>
          <p:grpSpPr>
            <a:xfrm>
              <a:off x="4952858" y="2889250"/>
              <a:ext cx="508000" cy="584200"/>
              <a:chOff x="3413126" y="2889250"/>
              <a:chExt cx="508000" cy="584200"/>
            </a:xfrm>
          </p:grpSpPr>
          <p:sp>
            <p:nvSpPr>
              <p:cNvPr id="95" name="Freeform 42"/>
              <p:cNvSpPr/>
              <p:nvPr userDrawn="1"/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3"/>
              <p:cNvSpPr/>
              <p:nvPr userDrawn="1"/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0" name="Group 69"/>
            <p:cNvGrpSpPr/>
            <p:nvPr userDrawn="1"/>
          </p:nvGrpSpPr>
          <p:grpSpPr>
            <a:xfrm>
              <a:off x="4952858" y="2305050"/>
              <a:ext cx="508000" cy="584200"/>
              <a:chOff x="3413126" y="2305050"/>
              <a:chExt cx="508000" cy="584200"/>
            </a:xfrm>
          </p:grpSpPr>
          <p:sp>
            <p:nvSpPr>
              <p:cNvPr id="93" name="Freeform 47"/>
              <p:cNvSpPr/>
              <p:nvPr userDrawn="1"/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8"/>
              <p:cNvSpPr/>
              <p:nvPr userDrawn="1"/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1" name="Group 70"/>
            <p:cNvGrpSpPr/>
            <p:nvPr userDrawn="1"/>
          </p:nvGrpSpPr>
          <p:grpSpPr>
            <a:xfrm>
              <a:off x="5460858" y="2889250"/>
              <a:ext cx="508000" cy="584200"/>
              <a:chOff x="3921126" y="2889250"/>
              <a:chExt cx="508000" cy="584200"/>
            </a:xfrm>
          </p:grpSpPr>
          <p:sp>
            <p:nvSpPr>
              <p:cNvPr id="91" name="Freeform 49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50"/>
              <p:cNvSpPr/>
              <p:nvPr userDrawn="1"/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 userDrawn="1"/>
          </p:nvGrpSpPr>
          <p:grpSpPr>
            <a:xfrm>
              <a:off x="4952858" y="3473450"/>
              <a:ext cx="508000" cy="584200"/>
              <a:chOff x="3413126" y="3473450"/>
              <a:chExt cx="508000" cy="584200"/>
            </a:xfrm>
          </p:grpSpPr>
          <p:sp>
            <p:nvSpPr>
              <p:cNvPr id="89" name="Freeform 51"/>
              <p:cNvSpPr/>
              <p:nvPr userDrawn="1"/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52"/>
              <p:cNvSpPr/>
              <p:nvPr userDrawn="1"/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 userDrawn="1"/>
          </p:nvGrpSpPr>
          <p:grpSpPr>
            <a:xfrm>
              <a:off x="5460858" y="2305050"/>
              <a:ext cx="508000" cy="584200"/>
              <a:chOff x="3921126" y="2305050"/>
              <a:chExt cx="508000" cy="584200"/>
            </a:xfrm>
          </p:grpSpPr>
          <p:sp>
            <p:nvSpPr>
              <p:cNvPr id="87" name="Freeform 55"/>
              <p:cNvSpPr/>
              <p:nvPr userDrawn="1"/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56"/>
              <p:cNvSpPr/>
              <p:nvPr userDrawn="1"/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>
            <a:xfrm>
              <a:off x="4952858" y="2597150"/>
              <a:ext cx="1016000" cy="584200"/>
              <a:chOff x="3413126" y="2597150"/>
              <a:chExt cx="1016000" cy="584200"/>
            </a:xfrm>
          </p:grpSpPr>
          <p:sp>
            <p:nvSpPr>
              <p:cNvPr id="83" name="Freeform 58"/>
              <p:cNvSpPr/>
              <p:nvPr userDrawn="1"/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59"/>
              <p:cNvSpPr/>
              <p:nvPr userDrawn="1"/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60"/>
              <p:cNvSpPr/>
              <p:nvPr userDrawn="1"/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78 w 320"/>
                  <a:gd name="T1" fmla="*/ 4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78 w 320"/>
                  <a:gd name="T9" fmla="*/ 4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78" y="4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62"/>
              <p:cNvSpPr/>
              <p:nvPr userDrawn="1"/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5" name="Group 74"/>
            <p:cNvGrpSpPr/>
            <p:nvPr userDrawn="1"/>
          </p:nvGrpSpPr>
          <p:grpSpPr>
            <a:xfrm>
              <a:off x="4952858" y="2012950"/>
              <a:ext cx="1016000" cy="584200"/>
              <a:chOff x="3413126" y="2012950"/>
              <a:chExt cx="1016000" cy="584200"/>
            </a:xfrm>
          </p:grpSpPr>
          <p:sp>
            <p:nvSpPr>
              <p:cNvPr id="79" name="Freeform 65"/>
              <p:cNvSpPr/>
              <p:nvPr userDrawn="1"/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66"/>
              <p:cNvSpPr/>
              <p:nvPr userDrawn="1"/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67"/>
              <p:cNvSpPr/>
              <p:nvPr userDrawn="1"/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1"/>
              <p:cNvSpPr/>
              <p:nvPr userDrawn="1"/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 userDrawn="1"/>
          </p:nvGrpSpPr>
          <p:grpSpPr>
            <a:xfrm>
              <a:off x="4952858" y="1717675"/>
              <a:ext cx="508000" cy="587375"/>
              <a:chOff x="3413126" y="1717675"/>
              <a:chExt cx="508000" cy="587375"/>
            </a:xfrm>
          </p:grpSpPr>
          <p:sp>
            <p:nvSpPr>
              <p:cNvPr id="77" name="Freeform 74"/>
              <p:cNvSpPr/>
              <p:nvPr userDrawn="1"/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5"/>
              <p:cNvSpPr/>
              <p:nvPr userDrawn="1"/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42"/>
          <p:cNvSpPr/>
          <p:nvPr userDrawn="1"/>
        </p:nvSpPr>
        <p:spPr bwMode="auto">
          <a:xfrm>
            <a:off x="720854" y="538329"/>
            <a:ext cx="16849475" cy="9213518"/>
          </a:xfrm>
          <a:custGeom>
            <a:avLst/>
            <a:gdLst>
              <a:gd name="T0" fmla="*/ 2654 w 2654"/>
              <a:gd name="T1" fmla="*/ 1934 h 1934"/>
              <a:gd name="T2" fmla="*/ 114 w 2654"/>
              <a:gd name="T3" fmla="*/ 1934 h 1934"/>
              <a:gd name="T4" fmla="*/ 0 w 2654"/>
              <a:gd name="T5" fmla="*/ 1820 h 1934"/>
              <a:gd name="T6" fmla="*/ 0 w 2654"/>
              <a:gd name="T7" fmla="*/ 0 h 1934"/>
              <a:gd name="T8" fmla="*/ 2540 w 2654"/>
              <a:gd name="T9" fmla="*/ 0 h 1934"/>
              <a:gd name="T10" fmla="*/ 2654 w 2654"/>
              <a:gd name="T11" fmla="*/ 114 h 1934"/>
              <a:gd name="T12" fmla="*/ 2654 w 2654"/>
              <a:gd name="T13" fmla="*/ 1934 h 1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54" h="1934">
                <a:moveTo>
                  <a:pt x="2654" y="1934"/>
                </a:moveTo>
                <a:cubicBezTo>
                  <a:pt x="114" y="1934"/>
                  <a:pt x="114" y="1934"/>
                  <a:pt x="114" y="1934"/>
                </a:cubicBezTo>
                <a:cubicBezTo>
                  <a:pt x="69" y="1889"/>
                  <a:pt x="45" y="1865"/>
                  <a:pt x="0" y="1820"/>
                </a:cubicBezTo>
                <a:cubicBezTo>
                  <a:pt x="0" y="0"/>
                  <a:pt x="0" y="0"/>
                  <a:pt x="0" y="0"/>
                </a:cubicBezTo>
                <a:cubicBezTo>
                  <a:pt x="2540" y="0"/>
                  <a:pt x="2540" y="0"/>
                  <a:pt x="2540" y="0"/>
                </a:cubicBezTo>
                <a:cubicBezTo>
                  <a:pt x="2585" y="45"/>
                  <a:pt x="2609" y="69"/>
                  <a:pt x="2654" y="114"/>
                </a:cubicBezTo>
                <a:lnTo>
                  <a:pt x="2654" y="1934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176" y="0"/>
            <a:ext cx="4318750" cy="3744480"/>
            <a:chOff x="1588" y="4134014"/>
            <a:chExt cx="1016000" cy="1168400"/>
          </a:xfrm>
        </p:grpSpPr>
        <p:grpSp>
          <p:nvGrpSpPr>
            <p:cNvPr id="42" name="Group 41"/>
            <p:cNvGrpSpPr/>
            <p:nvPr userDrawn="1"/>
          </p:nvGrpSpPr>
          <p:grpSpPr>
            <a:xfrm>
              <a:off x="1588" y="4426114"/>
              <a:ext cx="1016000" cy="584200"/>
              <a:chOff x="3413126" y="3181350"/>
              <a:chExt cx="1016000" cy="584200"/>
            </a:xfrm>
          </p:grpSpPr>
          <p:sp>
            <p:nvSpPr>
              <p:cNvPr id="54" name="Freeform 35"/>
              <p:cNvSpPr/>
              <p:nvPr userDrawn="1"/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38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39"/>
              <p:cNvSpPr/>
              <p:nvPr userDrawn="1"/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0 h 184"/>
                  <a:gd name="T8" fmla="*/ 222 w 320"/>
                  <a:gd name="T9" fmla="*/ 58 h 184"/>
                  <a:gd name="T10" fmla="*/ 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0"/>
                    </a:lnTo>
                    <a:lnTo>
                      <a:pt x="222" y="58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1"/>
              <p:cNvSpPr/>
              <p:nvPr userDrawn="1"/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 userDrawn="1"/>
          </p:nvGrpSpPr>
          <p:grpSpPr>
            <a:xfrm>
              <a:off x="1588" y="4134014"/>
              <a:ext cx="508000" cy="584200"/>
              <a:chOff x="3413126" y="2889250"/>
              <a:chExt cx="508000" cy="584200"/>
            </a:xfrm>
          </p:grpSpPr>
          <p:sp>
            <p:nvSpPr>
              <p:cNvPr id="52" name="Freeform 42"/>
              <p:cNvSpPr/>
              <p:nvPr userDrawn="1"/>
            </p:nvSpPr>
            <p:spPr bwMode="auto">
              <a:xfrm>
                <a:off x="3413126" y="28892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78 w 320"/>
                  <a:gd name="T3" fmla="*/ 44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78" y="44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3"/>
              <p:cNvSpPr/>
              <p:nvPr userDrawn="1"/>
            </p:nvSpPr>
            <p:spPr bwMode="auto">
              <a:xfrm>
                <a:off x="3413126" y="31813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184 h 184"/>
                  <a:gd name="T6" fmla="*/ 0 w 320"/>
                  <a:gd name="T7" fmla="*/ 184 h 184"/>
                  <a:gd name="T8" fmla="*/ 222 w 320"/>
                  <a:gd name="T9" fmla="*/ 58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22" y="58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509588" y="4134014"/>
              <a:ext cx="508000" cy="584200"/>
              <a:chOff x="3921126" y="2889250"/>
              <a:chExt cx="508000" cy="584200"/>
            </a:xfrm>
          </p:grpSpPr>
          <p:sp>
            <p:nvSpPr>
              <p:cNvPr id="50" name="Freeform 49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50"/>
              <p:cNvSpPr/>
              <p:nvPr userDrawn="1"/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 userDrawn="1"/>
          </p:nvGrpSpPr>
          <p:grpSpPr>
            <a:xfrm>
              <a:off x="1588" y="4718214"/>
              <a:ext cx="508000" cy="584200"/>
              <a:chOff x="3413126" y="3473450"/>
              <a:chExt cx="508000" cy="584200"/>
            </a:xfrm>
          </p:grpSpPr>
          <p:sp>
            <p:nvSpPr>
              <p:cNvPr id="48" name="Freeform 51"/>
              <p:cNvSpPr/>
              <p:nvPr userDrawn="1"/>
            </p:nvSpPr>
            <p:spPr bwMode="auto">
              <a:xfrm>
                <a:off x="3413126" y="3473450"/>
                <a:ext cx="508000" cy="292100"/>
              </a:xfrm>
              <a:custGeom>
                <a:avLst/>
                <a:gdLst>
                  <a:gd name="T0" fmla="*/ 260 w 320"/>
                  <a:gd name="T1" fmla="*/ 150 h 184"/>
                  <a:gd name="T2" fmla="*/ 0 w 320"/>
                  <a:gd name="T3" fmla="*/ 0 h 184"/>
                  <a:gd name="T4" fmla="*/ 0 w 320"/>
                  <a:gd name="T5" fmla="*/ 184 h 184"/>
                  <a:gd name="T6" fmla="*/ 320 w 320"/>
                  <a:gd name="T7" fmla="*/ 184 h 184"/>
                  <a:gd name="T8" fmla="*/ 260 w 320"/>
                  <a:gd name="T9" fmla="*/ 15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260" y="150"/>
                    </a:move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260" y="15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52"/>
              <p:cNvSpPr/>
              <p:nvPr userDrawn="1"/>
            </p:nvSpPr>
            <p:spPr bwMode="auto">
              <a:xfrm>
                <a:off x="3413126" y="37655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320 w 320"/>
                  <a:gd name="T7" fmla="*/ 0 h 184"/>
                  <a:gd name="T8" fmla="*/ 0 w 320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Freeform 59"/>
            <p:cNvSpPr/>
            <p:nvPr userDrawn="1"/>
          </p:nvSpPr>
          <p:spPr bwMode="auto">
            <a:xfrm>
              <a:off x="509588" y="4134014"/>
              <a:ext cx="508000" cy="292100"/>
            </a:xfrm>
            <a:custGeom>
              <a:avLst/>
              <a:gdLst>
                <a:gd name="T0" fmla="*/ 0 w 320"/>
                <a:gd name="T1" fmla="*/ 184 h 184"/>
                <a:gd name="T2" fmla="*/ 0 w 320"/>
                <a:gd name="T3" fmla="*/ 184 h 184"/>
                <a:gd name="T4" fmla="*/ 320 w 320"/>
                <a:gd name="T5" fmla="*/ 0 h 184"/>
                <a:gd name="T6" fmla="*/ 0 w 320"/>
                <a:gd name="T7" fmla="*/ 0 h 184"/>
                <a:gd name="T8" fmla="*/ 0 w 320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84">
                  <a:moveTo>
                    <a:pt x="0" y="184"/>
                  </a:moveTo>
                  <a:lnTo>
                    <a:pt x="0" y="184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1372235"/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47" name="Freeform 60"/>
            <p:cNvSpPr/>
            <p:nvPr userDrawn="1"/>
          </p:nvSpPr>
          <p:spPr bwMode="auto">
            <a:xfrm>
              <a:off x="1588" y="4134014"/>
              <a:ext cx="508000" cy="292100"/>
            </a:xfrm>
            <a:custGeom>
              <a:avLst/>
              <a:gdLst>
                <a:gd name="T0" fmla="*/ 78 w 320"/>
                <a:gd name="T1" fmla="*/ 44 h 184"/>
                <a:gd name="T2" fmla="*/ 320 w 320"/>
                <a:gd name="T3" fmla="*/ 184 h 184"/>
                <a:gd name="T4" fmla="*/ 320 w 320"/>
                <a:gd name="T5" fmla="*/ 0 h 184"/>
                <a:gd name="T6" fmla="*/ 0 w 320"/>
                <a:gd name="T7" fmla="*/ 0 h 184"/>
                <a:gd name="T8" fmla="*/ 78 w 320"/>
                <a:gd name="T9" fmla="*/ 4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84">
                  <a:moveTo>
                    <a:pt x="78" y="44"/>
                  </a:moveTo>
                  <a:lnTo>
                    <a:pt x="320" y="184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1372235"/>
              <a:endParaRPr lang="en-US" sz="270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 flipH="1">
            <a:off x="13972429" y="6545695"/>
            <a:ext cx="4318750" cy="3744480"/>
            <a:chOff x="1588" y="2962439"/>
            <a:chExt cx="1016000" cy="1171575"/>
          </a:xfrm>
        </p:grpSpPr>
        <p:grpSp>
          <p:nvGrpSpPr>
            <p:cNvPr id="24" name="Group 23"/>
            <p:cNvGrpSpPr/>
            <p:nvPr userDrawn="1"/>
          </p:nvGrpSpPr>
          <p:grpSpPr>
            <a:xfrm>
              <a:off x="1588" y="3549814"/>
              <a:ext cx="508000" cy="584200"/>
              <a:chOff x="3413126" y="2305050"/>
              <a:chExt cx="508000" cy="584200"/>
            </a:xfrm>
          </p:grpSpPr>
          <p:sp>
            <p:nvSpPr>
              <p:cNvPr id="40" name="Freeform 47"/>
              <p:cNvSpPr/>
              <p:nvPr userDrawn="1"/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256 w 320"/>
                  <a:gd name="T3" fmla="*/ 148 h 184"/>
                  <a:gd name="T4" fmla="*/ 0 w 320"/>
                  <a:gd name="T5" fmla="*/ 0 h 184"/>
                  <a:gd name="T6" fmla="*/ 0 w 320"/>
                  <a:gd name="T7" fmla="*/ 184 h 184"/>
                  <a:gd name="T8" fmla="*/ 32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256" y="148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48"/>
              <p:cNvSpPr/>
              <p:nvPr userDrawn="1"/>
            </p:nvSpPr>
            <p:spPr bwMode="auto">
              <a:xfrm>
                <a:off x="3413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509588" y="3549814"/>
              <a:ext cx="508000" cy="584200"/>
              <a:chOff x="3921126" y="2305050"/>
              <a:chExt cx="508000" cy="584200"/>
            </a:xfrm>
          </p:grpSpPr>
          <p:sp>
            <p:nvSpPr>
              <p:cNvPr id="36" name="Freeform 55"/>
              <p:cNvSpPr/>
              <p:nvPr userDrawn="1"/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56"/>
              <p:cNvSpPr/>
              <p:nvPr userDrawn="1"/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Freeform 58"/>
            <p:cNvSpPr/>
            <p:nvPr userDrawn="1"/>
          </p:nvSpPr>
          <p:spPr bwMode="auto">
            <a:xfrm>
              <a:off x="1588" y="3841914"/>
              <a:ext cx="508000" cy="292100"/>
            </a:xfrm>
            <a:custGeom>
              <a:avLst/>
              <a:gdLst>
                <a:gd name="T0" fmla="*/ 0 w 320"/>
                <a:gd name="T1" fmla="*/ 184 h 184"/>
                <a:gd name="T2" fmla="*/ 0 w 320"/>
                <a:gd name="T3" fmla="*/ 184 h 184"/>
                <a:gd name="T4" fmla="*/ 320 w 320"/>
                <a:gd name="T5" fmla="*/ 184 h 184"/>
                <a:gd name="T6" fmla="*/ 320 w 320"/>
                <a:gd name="T7" fmla="*/ 0 h 184"/>
                <a:gd name="T8" fmla="*/ 320 w 320"/>
                <a:gd name="T9" fmla="*/ 0 h 184"/>
                <a:gd name="T10" fmla="*/ 0 w 320"/>
                <a:gd name="T1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4">
                  <a:moveTo>
                    <a:pt x="0" y="184"/>
                  </a:moveTo>
                  <a:lnTo>
                    <a:pt x="0" y="184"/>
                  </a:lnTo>
                  <a:lnTo>
                    <a:pt x="320" y="184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1372235"/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27" name="Freeform 62"/>
            <p:cNvSpPr/>
            <p:nvPr userDrawn="1"/>
          </p:nvSpPr>
          <p:spPr bwMode="auto">
            <a:xfrm>
              <a:off x="509588" y="3841914"/>
              <a:ext cx="508000" cy="292100"/>
            </a:xfrm>
            <a:custGeom>
              <a:avLst/>
              <a:gdLst>
                <a:gd name="T0" fmla="*/ 0 w 320"/>
                <a:gd name="T1" fmla="*/ 0 h 184"/>
                <a:gd name="T2" fmla="*/ 0 w 320"/>
                <a:gd name="T3" fmla="*/ 184 h 184"/>
                <a:gd name="T4" fmla="*/ 320 w 320"/>
                <a:gd name="T5" fmla="*/ 184 h 184"/>
                <a:gd name="T6" fmla="*/ 320 w 320"/>
                <a:gd name="T7" fmla="*/ 184 h 184"/>
                <a:gd name="T8" fmla="*/ 0 w 320"/>
                <a:gd name="T9" fmla="*/ 0 h 184"/>
                <a:gd name="T10" fmla="*/ 0 w 320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4">
                  <a:moveTo>
                    <a:pt x="0" y="0"/>
                  </a:moveTo>
                  <a:lnTo>
                    <a:pt x="0" y="184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1372235"/>
              <a:endParaRPr lang="en-US" sz="2700">
                <a:solidFill>
                  <a:prstClr val="black"/>
                </a:solidFill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1588" y="3257714"/>
              <a:ext cx="1016000" cy="584200"/>
              <a:chOff x="3413126" y="2012950"/>
              <a:chExt cx="1016000" cy="584200"/>
            </a:xfrm>
          </p:grpSpPr>
          <p:sp>
            <p:nvSpPr>
              <p:cNvPr id="32" name="Freeform 65"/>
              <p:cNvSpPr/>
              <p:nvPr userDrawn="1"/>
            </p:nvSpPr>
            <p:spPr bwMode="auto">
              <a:xfrm>
                <a:off x="3413126" y="2305050"/>
                <a:ext cx="508000" cy="292100"/>
              </a:xfrm>
              <a:custGeom>
                <a:avLst/>
                <a:gdLst>
                  <a:gd name="T0" fmla="*/ 320 w 320"/>
                  <a:gd name="T1" fmla="*/ 0 h 184"/>
                  <a:gd name="T2" fmla="*/ 0 w 320"/>
                  <a:gd name="T3" fmla="*/ 0 h 184"/>
                  <a:gd name="T4" fmla="*/ 0 w 320"/>
                  <a:gd name="T5" fmla="*/ 0 h 184"/>
                  <a:gd name="T6" fmla="*/ 256 w 320"/>
                  <a:gd name="T7" fmla="*/ 148 h 184"/>
                  <a:gd name="T8" fmla="*/ 320 w 320"/>
                  <a:gd name="T9" fmla="*/ 184 h 184"/>
                  <a:gd name="T10" fmla="*/ 32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6" y="148"/>
                    </a:lnTo>
                    <a:lnTo>
                      <a:pt x="320" y="18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66"/>
              <p:cNvSpPr/>
              <p:nvPr userDrawn="1"/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67"/>
              <p:cNvSpPr/>
              <p:nvPr userDrawn="1"/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320 w 320"/>
                  <a:gd name="T5" fmla="*/ 0 h 184"/>
                  <a:gd name="T6" fmla="*/ 216 w 320"/>
                  <a:gd name="T7" fmla="*/ 60 h 184"/>
                  <a:gd name="T8" fmla="*/ 0 w 320"/>
                  <a:gd name="T9" fmla="*/ 184 h 184"/>
                  <a:gd name="T10" fmla="*/ 320 w 320"/>
                  <a:gd name="T11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320" y="0"/>
                    </a:lnTo>
                    <a:lnTo>
                      <a:pt x="216" y="60"/>
                    </a:lnTo>
                    <a:lnTo>
                      <a:pt x="0" y="184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71"/>
              <p:cNvSpPr/>
              <p:nvPr userDrawn="1"/>
            </p:nvSpPr>
            <p:spPr bwMode="auto">
              <a:xfrm>
                <a:off x="3921126" y="20129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 userDrawn="1"/>
          </p:nvGrpSpPr>
          <p:grpSpPr>
            <a:xfrm>
              <a:off x="1588" y="2962439"/>
              <a:ext cx="508000" cy="587375"/>
              <a:chOff x="3413126" y="1717675"/>
              <a:chExt cx="508000" cy="587375"/>
            </a:xfrm>
          </p:grpSpPr>
          <p:sp>
            <p:nvSpPr>
              <p:cNvPr id="30" name="Freeform 74"/>
              <p:cNvSpPr/>
              <p:nvPr userDrawn="1"/>
            </p:nvSpPr>
            <p:spPr bwMode="auto">
              <a:xfrm>
                <a:off x="3413126" y="2012950"/>
                <a:ext cx="508000" cy="292100"/>
              </a:xfrm>
              <a:custGeom>
                <a:avLst/>
                <a:gdLst>
                  <a:gd name="T0" fmla="*/ 216 w 320"/>
                  <a:gd name="T1" fmla="*/ 60 h 184"/>
                  <a:gd name="T2" fmla="*/ 320 w 320"/>
                  <a:gd name="T3" fmla="*/ 0 h 184"/>
                  <a:gd name="T4" fmla="*/ 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  <a:gd name="T10" fmla="*/ 216 w 320"/>
                  <a:gd name="T11" fmla="*/ 6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216" y="60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16" y="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75"/>
              <p:cNvSpPr/>
              <p:nvPr userDrawn="1"/>
            </p:nvSpPr>
            <p:spPr bwMode="auto">
              <a:xfrm>
                <a:off x="3413126" y="1717675"/>
                <a:ext cx="508000" cy="295275"/>
              </a:xfrm>
              <a:custGeom>
                <a:avLst/>
                <a:gdLst>
                  <a:gd name="T0" fmla="*/ 320 w 320"/>
                  <a:gd name="T1" fmla="*/ 186 h 186"/>
                  <a:gd name="T2" fmla="*/ 0 w 320"/>
                  <a:gd name="T3" fmla="*/ 0 h 186"/>
                  <a:gd name="T4" fmla="*/ 0 w 320"/>
                  <a:gd name="T5" fmla="*/ 186 h 186"/>
                  <a:gd name="T6" fmla="*/ 320 w 320"/>
                  <a:gd name="T7" fmla="*/ 186 h 186"/>
                  <a:gd name="T8" fmla="*/ 320 w 320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6">
                    <a:moveTo>
                      <a:pt x="320" y="186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320" y="186"/>
                    </a:lnTo>
                    <a:lnTo>
                      <a:pt x="320" y="1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22591" y="2668358"/>
            <a:ext cx="15846001" cy="2497106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645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Section Break Title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8808515" y="5493241"/>
            <a:ext cx="67414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22591" y="5877772"/>
            <a:ext cx="15846001" cy="1495887"/>
          </a:xfrm>
        </p:spPr>
        <p:txBody>
          <a:bodyPr lIns="0" tIns="0" rIns="0" bIns="0">
            <a:noAutofit/>
          </a:bodyPr>
          <a:lstStyle>
            <a:lvl1pPr marL="0" marR="0" indent="0" algn="ctr" defTabSz="1372235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95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5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5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5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5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Insert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495932" y="9553347"/>
            <a:ext cx="859515" cy="736829"/>
          </a:xfrm>
        </p:spPr>
        <p:txBody>
          <a:bodyPr/>
          <a:lstStyle/>
          <a:p>
            <a:fld id="{8409FBBB-C588-4B8D-A7FF-E25C81CC24C8}" type="slidenum">
              <a:rPr lang="en-US" smtClean="0">
                <a:solidFill>
                  <a:srgbClr val="85898F"/>
                </a:solidFill>
              </a:rPr>
              <a:t>‹#›</a:t>
            </a:fld>
            <a:endParaRPr lang="en-US" dirty="0">
              <a:solidFill>
                <a:srgbClr val="8589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 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914557" y="2858381"/>
            <a:ext cx="8231029" cy="57213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Single Image#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3177" y="1"/>
            <a:ext cx="18284826" cy="10342579"/>
            <a:chOff x="1588" y="0"/>
            <a:chExt cx="9140826" cy="6892925"/>
          </a:xfrm>
        </p:grpSpPr>
        <p:sp>
          <p:nvSpPr>
            <p:cNvPr id="9" name="Freeform 14"/>
            <p:cNvSpPr/>
            <p:nvPr/>
          </p:nvSpPr>
          <p:spPr bwMode="auto">
            <a:xfrm>
              <a:off x="1588" y="0"/>
              <a:ext cx="9140825" cy="6892925"/>
            </a:xfrm>
            <a:custGeom>
              <a:avLst/>
              <a:gdLst>
                <a:gd name="T0" fmla="*/ 0 w 2880"/>
                <a:gd name="T1" fmla="*/ 1797 h 2171"/>
                <a:gd name="T2" fmla="*/ 2880 w 2880"/>
                <a:gd name="T3" fmla="*/ 953 h 2171"/>
                <a:gd name="T4" fmla="*/ 2880 w 2880"/>
                <a:gd name="T5" fmla="*/ 0 h 2171"/>
                <a:gd name="T6" fmla="*/ 0 w 2880"/>
                <a:gd name="T7" fmla="*/ 0 h 2171"/>
                <a:gd name="T8" fmla="*/ 0 w 2880"/>
                <a:gd name="T9" fmla="*/ 1797 h 2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2171">
                  <a:moveTo>
                    <a:pt x="0" y="1797"/>
                  </a:moveTo>
                  <a:cubicBezTo>
                    <a:pt x="0" y="1797"/>
                    <a:pt x="1816" y="2171"/>
                    <a:pt x="2880" y="953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79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0" name="Freeform 15"/>
            <p:cNvSpPr/>
            <p:nvPr/>
          </p:nvSpPr>
          <p:spPr bwMode="auto">
            <a:xfrm>
              <a:off x="1588" y="2130425"/>
              <a:ext cx="9140825" cy="4762500"/>
            </a:xfrm>
            <a:custGeom>
              <a:avLst/>
              <a:gdLst>
                <a:gd name="T0" fmla="*/ 0 w 2880"/>
                <a:gd name="T1" fmla="*/ 1126 h 1500"/>
                <a:gd name="T2" fmla="*/ 2880 w 2880"/>
                <a:gd name="T3" fmla="*/ 282 h 1500"/>
                <a:gd name="T4" fmla="*/ 2880 w 2880"/>
                <a:gd name="T5" fmla="*/ 0 h 1500"/>
                <a:gd name="T6" fmla="*/ 0 w 2880"/>
                <a:gd name="T7" fmla="*/ 112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0" h="1500">
                  <a:moveTo>
                    <a:pt x="0" y="1126"/>
                  </a:moveTo>
                  <a:cubicBezTo>
                    <a:pt x="0" y="1126"/>
                    <a:pt x="1816" y="1500"/>
                    <a:pt x="2880" y="282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2035" y="1397"/>
                    <a:pt x="0" y="1126"/>
                    <a:pt x="0" y="1126"/>
                  </a:cubicBezTo>
                </a:path>
              </a:pathLst>
            </a:custGeom>
            <a:gradFill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1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1" name="Freeform 16"/>
            <p:cNvSpPr/>
            <p:nvPr/>
          </p:nvSpPr>
          <p:spPr bwMode="auto">
            <a:xfrm>
              <a:off x="3749676" y="3606800"/>
              <a:ext cx="5392738" cy="2270125"/>
            </a:xfrm>
            <a:custGeom>
              <a:avLst/>
              <a:gdLst>
                <a:gd name="T0" fmla="*/ 0 w 1699"/>
                <a:gd name="T1" fmla="*/ 715 h 715"/>
                <a:gd name="T2" fmla="*/ 1699 w 1699"/>
                <a:gd name="T3" fmla="*/ 0 h 715"/>
                <a:gd name="T4" fmla="*/ 1699 w 1699"/>
                <a:gd name="T5" fmla="*/ 196 h 715"/>
                <a:gd name="T6" fmla="*/ 0 w 1699"/>
                <a:gd name="T7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9" h="715">
                  <a:moveTo>
                    <a:pt x="0" y="715"/>
                  </a:moveTo>
                  <a:cubicBezTo>
                    <a:pt x="0" y="715"/>
                    <a:pt x="1206" y="585"/>
                    <a:pt x="1699" y="0"/>
                  </a:cubicBezTo>
                  <a:cubicBezTo>
                    <a:pt x="1699" y="196"/>
                    <a:pt x="1699" y="196"/>
                    <a:pt x="1699" y="196"/>
                  </a:cubicBezTo>
                  <a:cubicBezTo>
                    <a:pt x="1699" y="196"/>
                    <a:pt x="1323" y="593"/>
                    <a:pt x="0" y="715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ko-KR" altLang="en-US" sz="2700">
                <a:solidFill>
                  <a:prstClr val="black"/>
                </a:solidFill>
              </a:endParaRPr>
            </a:p>
          </p:txBody>
        </p:sp>
        <p:sp>
          <p:nvSpPr>
            <p:cNvPr id="12" name="Freeform 17"/>
            <p:cNvSpPr/>
            <p:nvPr/>
          </p:nvSpPr>
          <p:spPr bwMode="auto">
            <a:xfrm>
              <a:off x="1588" y="1323975"/>
              <a:ext cx="9140825" cy="5568950"/>
            </a:xfrm>
            <a:custGeom>
              <a:avLst/>
              <a:gdLst>
                <a:gd name="T0" fmla="*/ 0 w 2880"/>
                <a:gd name="T1" fmla="*/ 1380 h 1754"/>
                <a:gd name="T2" fmla="*/ 2880 w 2880"/>
                <a:gd name="T3" fmla="*/ 536 h 1754"/>
                <a:gd name="T4" fmla="*/ 2880 w 2880"/>
                <a:gd name="T5" fmla="*/ 0 h 1754"/>
                <a:gd name="T6" fmla="*/ 0 w 2880"/>
                <a:gd name="T7" fmla="*/ 1380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0" h="1754">
                  <a:moveTo>
                    <a:pt x="0" y="1380"/>
                  </a:moveTo>
                  <a:cubicBezTo>
                    <a:pt x="0" y="1380"/>
                    <a:pt x="1816" y="1754"/>
                    <a:pt x="2880" y="536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2880" y="0"/>
                    <a:pt x="2240" y="1516"/>
                    <a:pt x="0" y="1380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1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ko-KR" altLang="en-US" sz="27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312" y="1359775"/>
            <a:ext cx="13587727" cy="26589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spc="-120" baseline="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312" y="4783350"/>
            <a:ext cx="13587727" cy="248441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550"/>
              </a:lnSpc>
              <a:spcBef>
                <a:spcPts val="0"/>
              </a:spcBef>
              <a:buNone/>
              <a:defRPr sz="1950" spc="-45" baseline="0">
                <a:solidFill>
                  <a:schemeClr val="tx2"/>
                </a:solidFill>
              </a:defRPr>
            </a:lvl1pPr>
            <a:lvl2pPr marL="685800" indent="0" algn="ctr">
              <a:buNone/>
              <a:defRPr sz="3000"/>
            </a:lvl2pPr>
            <a:lvl3pPr marL="1372235" indent="0" algn="ctr">
              <a:buNone/>
              <a:defRPr sz="2700"/>
            </a:lvl3pPr>
            <a:lvl4pPr marL="2058035" indent="0" algn="ctr">
              <a:buNone/>
              <a:defRPr sz="2400"/>
            </a:lvl4pPr>
            <a:lvl5pPr marL="2743835" indent="0" algn="ctr">
              <a:buNone/>
              <a:defRPr sz="2400"/>
            </a:lvl5pPr>
            <a:lvl6pPr marL="3430270" indent="0" algn="ctr">
              <a:buNone/>
              <a:defRPr sz="2400"/>
            </a:lvl6pPr>
            <a:lvl7pPr marL="4116070" indent="0" algn="ctr">
              <a:buNone/>
              <a:defRPr sz="2400"/>
            </a:lvl7pPr>
            <a:lvl8pPr marL="4802505" indent="0" algn="ctr">
              <a:buNone/>
              <a:defRPr sz="2400"/>
            </a:lvl8pPr>
            <a:lvl9pPr marL="5488305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직사각형 4"/>
          <p:cNvSpPr/>
          <p:nvPr userDrawn="1"/>
        </p:nvSpPr>
        <p:spPr>
          <a:xfrm>
            <a:off x="0" y="3062711"/>
            <a:ext cx="1800313" cy="1894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235"/>
            <a:endParaRPr lang="ko-KR" altLang="en-US" sz="2700">
              <a:solidFill>
                <a:srgbClr val="292C34"/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800313" y="4372772"/>
            <a:ext cx="67784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00314" y="9261239"/>
            <a:ext cx="5605907" cy="736829"/>
          </a:xfrm>
          <a:prstGeom prst="rect">
            <a:avLst/>
          </a:prstGeom>
        </p:spPr>
        <p:txBody>
          <a:bodyPr/>
          <a:lstStyle>
            <a:lvl1pPr algn="l">
              <a:defRPr spc="-45" baseline="0"/>
            </a:lvl1pPr>
          </a:lstStyle>
          <a:p>
            <a:r>
              <a:rPr lang="en-US" dirty="0">
                <a:solidFill>
                  <a:prstClr val="black">
                    <a:tint val="75000"/>
                    <a:alpha val="50000"/>
                  </a:prstClr>
                </a:solidFill>
              </a:rPr>
              <a:t>Converting your business from Good to Great.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906968" y="8594925"/>
            <a:ext cx="5497576" cy="849907"/>
          </a:xfrm>
        </p:spPr>
        <p:txBody>
          <a:bodyPr lIns="0" tIns="0" rIns="0" bIns="0" anchor="b">
            <a:normAutofit/>
          </a:bodyPr>
          <a:lstStyle>
            <a:lvl1pPr algn="r"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906968" y="9493762"/>
            <a:ext cx="5497576" cy="495453"/>
          </a:xfrm>
        </p:spPr>
        <p:txBody>
          <a:bodyPr lIns="0" tIns="0" rIns="0" bIns="0">
            <a:normAutofit/>
          </a:bodyPr>
          <a:lstStyle>
            <a:lvl1pPr algn="r">
              <a:lnSpc>
                <a:spcPct val="100000"/>
              </a:lnSpc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www.yourwebsite.com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5328577" y="0"/>
            <a:ext cx="12959426" cy="6021658"/>
            <a:chOff x="2663826" y="0"/>
            <a:chExt cx="6478588" cy="4013200"/>
          </a:xfrm>
        </p:grpSpPr>
        <p:sp>
          <p:nvSpPr>
            <p:cNvPr id="7" name="Freeform 6"/>
            <p:cNvSpPr/>
            <p:nvPr userDrawn="1"/>
          </p:nvSpPr>
          <p:spPr bwMode="auto">
            <a:xfrm>
              <a:off x="5130801" y="0"/>
              <a:ext cx="4011613" cy="4013200"/>
            </a:xfrm>
            <a:custGeom>
              <a:avLst/>
              <a:gdLst>
                <a:gd name="T0" fmla="*/ 0 w 1264"/>
                <a:gd name="T1" fmla="*/ 0 h 1264"/>
                <a:gd name="T2" fmla="*/ 1264 w 1264"/>
                <a:gd name="T3" fmla="*/ 0 h 1264"/>
                <a:gd name="T4" fmla="*/ 1264 w 1264"/>
                <a:gd name="T5" fmla="*/ 1264 h 1264"/>
                <a:gd name="T6" fmla="*/ 0 w 1264"/>
                <a:gd name="T7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0" y="0"/>
                  </a:moveTo>
                  <a:cubicBezTo>
                    <a:pt x="1264" y="0"/>
                    <a:pt x="1264" y="0"/>
                    <a:pt x="1264" y="0"/>
                  </a:cubicBezTo>
                  <a:cubicBezTo>
                    <a:pt x="1264" y="1264"/>
                    <a:pt x="1264" y="1264"/>
                    <a:pt x="1264" y="1264"/>
                  </a:cubicBezTo>
                  <a:cubicBezTo>
                    <a:pt x="1264" y="1264"/>
                    <a:pt x="1177" y="29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 userDrawn="1"/>
          </p:nvSpPr>
          <p:spPr bwMode="auto">
            <a:xfrm>
              <a:off x="5130801" y="0"/>
              <a:ext cx="4011613" cy="4013200"/>
            </a:xfrm>
            <a:custGeom>
              <a:avLst/>
              <a:gdLst>
                <a:gd name="T0" fmla="*/ 1264 w 1264"/>
                <a:gd name="T1" fmla="*/ 1264 h 1264"/>
                <a:gd name="T2" fmla="*/ 621 w 1264"/>
                <a:gd name="T3" fmla="*/ 0 h 1264"/>
                <a:gd name="T4" fmla="*/ 0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220" y="292"/>
                    <a:pt x="6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292"/>
                    <a:pt x="1264" y="1264"/>
                    <a:pt x="1264" y="1264"/>
                  </a:cubicBezTo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6" name="Freeform 5"/>
            <p:cNvSpPr/>
            <p:nvPr userDrawn="1"/>
          </p:nvSpPr>
          <p:spPr bwMode="auto">
            <a:xfrm>
              <a:off x="2663826" y="0"/>
              <a:ext cx="6478588" cy="4013200"/>
            </a:xfrm>
            <a:custGeom>
              <a:avLst/>
              <a:gdLst>
                <a:gd name="T0" fmla="*/ 430 w 2041"/>
                <a:gd name="T1" fmla="*/ 0 h 1264"/>
                <a:gd name="T2" fmla="*/ 1500 w 2041"/>
                <a:gd name="T3" fmla="*/ 460 h 1264"/>
                <a:gd name="T4" fmla="*/ 2041 w 2041"/>
                <a:gd name="T5" fmla="*/ 1264 h 1264"/>
                <a:gd name="T6" fmla="*/ 1309 w 2041"/>
                <a:gd name="T7" fmla="*/ 428 h 1264"/>
                <a:gd name="T8" fmla="*/ 0 w 2041"/>
                <a:gd name="T9" fmla="*/ 0 h 1264"/>
                <a:gd name="T10" fmla="*/ 430 w 2041"/>
                <a:gd name="T11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1" h="1264">
                  <a:moveTo>
                    <a:pt x="430" y="0"/>
                  </a:moveTo>
                  <a:cubicBezTo>
                    <a:pt x="531" y="0"/>
                    <a:pt x="1080" y="108"/>
                    <a:pt x="1500" y="460"/>
                  </a:cubicBezTo>
                  <a:cubicBezTo>
                    <a:pt x="1919" y="812"/>
                    <a:pt x="2041" y="1264"/>
                    <a:pt x="2041" y="1264"/>
                  </a:cubicBezTo>
                  <a:cubicBezTo>
                    <a:pt x="2041" y="1264"/>
                    <a:pt x="1808" y="743"/>
                    <a:pt x="1309" y="428"/>
                  </a:cubicBezTo>
                  <a:cubicBezTo>
                    <a:pt x="749" y="75"/>
                    <a:pt x="161" y="0"/>
                    <a:pt x="0" y="0"/>
                  </a:cubicBezTo>
                  <a:lnTo>
                    <a:pt x="4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 bwMode="auto">
            <a:xfrm>
              <a:off x="5130801" y="0"/>
              <a:ext cx="4011613" cy="4013200"/>
            </a:xfrm>
            <a:custGeom>
              <a:avLst/>
              <a:gdLst>
                <a:gd name="T0" fmla="*/ 1264 w 1264"/>
                <a:gd name="T1" fmla="*/ 1264 h 1264"/>
                <a:gd name="T2" fmla="*/ 0 w 1264"/>
                <a:gd name="T3" fmla="*/ 0 h 1264"/>
                <a:gd name="T4" fmla="*/ 422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177" y="292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0"/>
                    <a:pt x="1264" y="438"/>
                    <a:pt x="1264" y="1264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3176" y="6274149"/>
            <a:ext cx="8640676" cy="4016027"/>
            <a:chOff x="1588" y="4181475"/>
            <a:chExt cx="4319588" cy="2676525"/>
          </a:xfrm>
        </p:grpSpPr>
        <p:sp>
          <p:nvSpPr>
            <p:cNvPr id="11" name="Freeform 10"/>
            <p:cNvSpPr/>
            <p:nvPr userDrawn="1"/>
          </p:nvSpPr>
          <p:spPr bwMode="auto">
            <a:xfrm>
              <a:off x="1588" y="4181475"/>
              <a:ext cx="2674938" cy="2676525"/>
            </a:xfrm>
            <a:custGeom>
              <a:avLst/>
              <a:gdLst>
                <a:gd name="T0" fmla="*/ 843 w 843"/>
                <a:gd name="T1" fmla="*/ 843 h 843"/>
                <a:gd name="T2" fmla="*/ 0 w 843"/>
                <a:gd name="T3" fmla="*/ 843 h 843"/>
                <a:gd name="T4" fmla="*/ 0 w 843"/>
                <a:gd name="T5" fmla="*/ 0 h 843"/>
                <a:gd name="T6" fmla="*/ 843 w 84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843" y="843"/>
                  </a:move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8" y="648"/>
                    <a:pt x="843" y="84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1588" y="4181475"/>
              <a:ext cx="2674938" cy="2676525"/>
            </a:xfrm>
            <a:custGeom>
              <a:avLst/>
              <a:gdLst>
                <a:gd name="T0" fmla="*/ 0 w 843"/>
                <a:gd name="T1" fmla="*/ 0 h 843"/>
                <a:gd name="T2" fmla="*/ 428 w 843"/>
                <a:gd name="T3" fmla="*/ 843 h 843"/>
                <a:gd name="T4" fmla="*/ 843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29" y="648"/>
                    <a:pt x="428" y="843"/>
                  </a:cubicBezTo>
                  <a:cubicBezTo>
                    <a:pt x="843" y="843"/>
                    <a:pt x="843" y="843"/>
                    <a:pt x="843" y="843"/>
                  </a:cubicBezTo>
                  <a:cubicBezTo>
                    <a:pt x="58" y="648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 bwMode="auto">
            <a:xfrm>
              <a:off x="1588" y="4181475"/>
              <a:ext cx="4319588" cy="2676525"/>
            </a:xfrm>
            <a:custGeom>
              <a:avLst/>
              <a:gdLst>
                <a:gd name="T0" fmla="*/ 1074 w 1361"/>
                <a:gd name="T1" fmla="*/ 843 h 843"/>
                <a:gd name="T2" fmla="*/ 361 w 1361"/>
                <a:gd name="T3" fmla="*/ 536 h 843"/>
                <a:gd name="T4" fmla="*/ 0 w 1361"/>
                <a:gd name="T5" fmla="*/ 0 h 843"/>
                <a:gd name="T6" fmla="*/ 488 w 1361"/>
                <a:gd name="T7" fmla="*/ 558 h 843"/>
                <a:gd name="T8" fmla="*/ 1361 w 1361"/>
                <a:gd name="T9" fmla="*/ 843 h 843"/>
                <a:gd name="T10" fmla="*/ 1074 w 1361"/>
                <a:gd name="T11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1" h="843">
                  <a:moveTo>
                    <a:pt x="1074" y="843"/>
                  </a:moveTo>
                  <a:cubicBezTo>
                    <a:pt x="1007" y="843"/>
                    <a:pt x="641" y="771"/>
                    <a:pt x="361" y="536"/>
                  </a:cubicBezTo>
                  <a:cubicBezTo>
                    <a:pt x="81" y="302"/>
                    <a:pt x="0" y="0"/>
                    <a:pt x="0" y="0"/>
                  </a:cubicBezTo>
                  <a:cubicBezTo>
                    <a:pt x="0" y="0"/>
                    <a:pt x="155" y="348"/>
                    <a:pt x="488" y="558"/>
                  </a:cubicBezTo>
                  <a:cubicBezTo>
                    <a:pt x="861" y="793"/>
                    <a:pt x="1253" y="843"/>
                    <a:pt x="1361" y="843"/>
                  </a:cubicBezTo>
                  <a:lnTo>
                    <a:pt x="1074" y="8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1588" y="4181475"/>
              <a:ext cx="2674938" cy="2676525"/>
            </a:xfrm>
            <a:custGeom>
              <a:avLst/>
              <a:gdLst>
                <a:gd name="T0" fmla="*/ 0 w 843"/>
                <a:gd name="T1" fmla="*/ 0 h 843"/>
                <a:gd name="T2" fmla="*/ 843 w 843"/>
                <a:gd name="T3" fmla="*/ 843 h 843"/>
                <a:gd name="T4" fmla="*/ 561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58" y="648"/>
                    <a:pt x="843" y="843"/>
                  </a:cubicBezTo>
                  <a:cubicBezTo>
                    <a:pt x="561" y="843"/>
                    <a:pt x="561" y="843"/>
                    <a:pt x="561" y="843"/>
                  </a:cubicBezTo>
                  <a:cubicBezTo>
                    <a:pt x="561" y="843"/>
                    <a:pt x="0" y="55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9499" y="1362495"/>
            <a:ext cx="14692182" cy="890798"/>
          </a:xfrm>
          <a:prstGeom prst="rect">
            <a:avLst/>
          </a:prstGeom>
        </p:spPr>
        <p:txBody>
          <a:bodyPr anchor="b"/>
          <a:lstStyle>
            <a:lvl1pPr>
              <a:defRPr sz="5400" spc="-12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800539" y="2457088"/>
            <a:ext cx="6741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800540" y="2763105"/>
            <a:ext cx="14690100" cy="6455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50"/>
              </a:lnSpc>
              <a:spcBef>
                <a:spcPts val="0"/>
              </a:spcBef>
              <a:buFont typeface="Arial" panose="020B0604020202020204" pitchFamily="34" charset="0"/>
              <a:buNone/>
              <a:defRPr sz="1650" spc="-45" baseline="0">
                <a:solidFill>
                  <a:schemeClr val="bg2"/>
                </a:solidFill>
              </a:defRPr>
            </a:lvl1pPr>
            <a:lvl2pPr marL="685800" indent="0">
              <a:buFont typeface="Arial" panose="020B0604020202020204" pitchFamily="34" charset="0"/>
              <a:buNone/>
              <a:defRPr sz="1650">
                <a:solidFill>
                  <a:schemeClr val="bg2"/>
                </a:solidFill>
              </a:defRPr>
            </a:lvl2pPr>
            <a:lvl3pPr marL="1372235" indent="0">
              <a:buFont typeface="Arial" panose="020B0604020202020204" pitchFamily="34" charset="0"/>
              <a:buNone/>
              <a:defRPr sz="1650">
                <a:solidFill>
                  <a:schemeClr val="bg2"/>
                </a:solidFill>
              </a:defRPr>
            </a:lvl3pPr>
            <a:lvl4pPr marL="2058035" indent="0">
              <a:buFont typeface="Arial" panose="020B0604020202020204" pitchFamily="34" charset="0"/>
              <a:buNone/>
              <a:defRPr sz="1650">
                <a:solidFill>
                  <a:schemeClr val="bg2"/>
                </a:solidFill>
              </a:defRPr>
            </a:lvl4pPr>
            <a:lvl5pPr marL="2743835" indent="0">
              <a:buFont typeface="Arial" panose="020B0604020202020204" pitchFamily="34" charset="0"/>
              <a:buNone/>
              <a:defRPr sz="16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Insert Your Text Here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800540" y="3999890"/>
            <a:ext cx="14690100" cy="3417887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1950"/>
              </a:spcBef>
              <a:defRPr sz="2100" b="1" spc="-45" baseline="0">
                <a:solidFill>
                  <a:schemeClr val="accent2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1) Insert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906968" y="8594925"/>
            <a:ext cx="5497576" cy="849907"/>
          </a:xfrm>
        </p:spPr>
        <p:txBody>
          <a:bodyPr lIns="0" tIns="0" rIns="0" bIns="0" anchor="b">
            <a:normAutofit/>
          </a:bodyPr>
          <a:lstStyle>
            <a:lvl1pPr algn="r">
              <a:defRPr sz="3000" b="1" spc="-10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906968" y="9493762"/>
            <a:ext cx="5497576" cy="495453"/>
          </a:xfrm>
        </p:spPr>
        <p:txBody>
          <a:bodyPr lIns="0" tIns="0" rIns="0" bIns="0">
            <a:normAutofit/>
          </a:bodyPr>
          <a:lstStyle>
            <a:lvl1pPr algn="r">
              <a:lnSpc>
                <a:spcPct val="100000"/>
              </a:lnSpc>
              <a:defRPr sz="1500" spc="-45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www.yourwebsite.com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10"/>
          <p:cNvSpPr/>
          <p:nvPr userDrawn="1"/>
        </p:nvSpPr>
        <p:spPr bwMode="auto">
          <a:xfrm>
            <a:off x="10707962" y="4601995"/>
            <a:ext cx="7580042" cy="5688180"/>
          </a:xfrm>
          <a:custGeom>
            <a:avLst/>
            <a:gdLst>
              <a:gd name="T0" fmla="*/ 0 w 1194"/>
              <a:gd name="T1" fmla="*/ 1194 h 1194"/>
              <a:gd name="T2" fmla="*/ 1194 w 1194"/>
              <a:gd name="T3" fmla="*/ 1194 h 1194"/>
              <a:gd name="T4" fmla="*/ 1194 w 1194"/>
              <a:gd name="T5" fmla="*/ 0 h 1194"/>
              <a:gd name="T6" fmla="*/ 0 w 1194"/>
              <a:gd name="T7" fmla="*/ 1194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4" h="1194">
                <a:moveTo>
                  <a:pt x="0" y="1194"/>
                </a:moveTo>
                <a:cubicBezTo>
                  <a:pt x="1194" y="1194"/>
                  <a:pt x="1194" y="1194"/>
                  <a:pt x="1194" y="1194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4" y="0"/>
                  <a:pt x="1112" y="918"/>
                  <a:pt x="0" y="11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34" name="Freeform 12"/>
          <p:cNvSpPr/>
          <p:nvPr userDrawn="1"/>
        </p:nvSpPr>
        <p:spPr bwMode="auto">
          <a:xfrm>
            <a:off x="10707962" y="4601995"/>
            <a:ext cx="7580042" cy="5688180"/>
          </a:xfrm>
          <a:custGeom>
            <a:avLst/>
            <a:gdLst>
              <a:gd name="T0" fmla="*/ 1194 w 1194"/>
              <a:gd name="T1" fmla="*/ 0 h 1194"/>
              <a:gd name="T2" fmla="*/ 587 w 1194"/>
              <a:gd name="T3" fmla="*/ 1194 h 1194"/>
              <a:gd name="T4" fmla="*/ 0 w 1194"/>
              <a:gd name="T5" fmla="*/ 1194 h 1194"/>
              <a:gd name="T6" fmla="*/ 1194 w 1194"/>
              <a:gd name="T7" fmla="*/ 0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4" h="1194">
                <a:moveTo>
                  <a:pt x="1194" y="0"/>
                </a:moveTo>
                <a:cubicBezTo>
                  <a:pt x="1194" y="0"/>
                  <a:pt x="1152" y="918"/>
                  <a:pt x="587" y="1194"/>
                </a:cubicBezTo>
                <a:cubicBezTo>
                  <a:pt x="0" y="1194"/>
                  <a:pt x="0" y="1194"/>
                  <a:pt x="0" y="1194"/>
                </a:cubicBezTo>
                <a:cubicBezTo>
                  <a:pt x="1112" y="918"/>
                  <a:pt x="1194" y="0"/>
                  <a:pt x="1194" y="0"/>
                </a:cubicBezTo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2">
                  <a:alpha val="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28" name="Freeform 6"/>
          <p:cNvSpPr/>
          <p:nvPr userDrawn="1"/>
        </p:nvSpPr>
        <p:spPr bwMode="auto">
          <a:xfrm>
            <a:off x="3177" y="0"/>
            <a:ext cx="7580042" cy="5688180"/>
          </a:xfrm>
          <a:custGeom>
            <a:avLst/>
            <a:gdLst>
              <a:gd name="T0" fmla="*/ 1194 w 1194"/>
              <a:gd name="T1" fmla="*/ 0 h 1194"/>
              <a:gd name="T2" fmla="*/ 0 w 1194"/>
              <a:gd name="T3" fmla="*/ 0 h 1194"/>
              <a:gd name="T4" fmla="*/ 0 w 1194"/>
              <a:gd name="T5" fmla="*/ 1194 h 1194"/>
              <a:gd name="T6" fmla="*/ 1194 w 1194"/>
              <a:gd name="T7" fmla="*/ 0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4" h="1194">
                <a:moveTo>
                  <a:pt x="119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194"/>
                  <a:pt x="0" y="1194"/>
                  <a:pt x="0" y="1194"/>
                </a:cubicBezTo>
                <a:cubicBezTo>
                  <a:pt x="0" y="1194"/>
                  <a:pt x="82" y="276"/>
                  <a:pt x="119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</a:gra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30" name="Freeform 8"/>
          <p:cNvSpPr/>
          <p:nvPr userDrawn="1"/>
        </p:nvSpPr>
        <p:spPr bwMode="auto">
          <a:xfrm>
            <a:off x="3177" y="0"/>
            <a:ext cx="7580042" cy="5688180"/>
          </a:xfrm>
          <a:custGeom>
            <a:avLst/>
            <a:gdLst>
              <a:gd name="T0" fmla="*/ 0 w 1194"/>
              <a:gd name="T1" fmla="*/ 1194 h 1194"/>
              <a:gd name="T2" fmla="*/ 607 w 1194"/>
              <a:gd name="T3" fmla="*/ 0 h 1194"/>
              <a:gd name="T4" fmla="*/ 1194 w 1194"/>
              <a:gd name="T5" fmla="*/ 0 h 1194"/>
              <a:gd name="T6" fmla="*/ 0 w 1194"/>
              <a:gd name="T7" fmla="*/ 1194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4" h="1194">
                <a:moveTo>
                  <a:pt x="0" y="1194"/>
                </a:moveTo>
                <a:cubicBezTo>
                  <a:pt x="0" y="1194"/>
                  <a:pt x="42" y="276"/>
                  <a:pt x="607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82" y="276"/>
                  <a:pt x="0" y="1194"/>
                  <a:pt x="0" y="1194"/>
                </a:cubicBezTo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2">
                  <a:alpha val="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27" name="Freeform 5"/>
          <p:cNvSpPr/>
          <p:nvPr userDrawn="1"/>
        </p:nvSpPr>
        <p:spPr bwMode="auto">
          <a:xfrm>
            <a:off x="3178" y="0"/>
            <a:ext cx="12241751" cy="5688180"/>
          </a:xfrm>
          <a:custGeom>
            <a:avLst/>
            <a:gdLst>
              <a:gd name="T0" fmla="*/ 1521 w 1928"/>
              <a:gd name="T1" fmla="*/ 0 h 1194"/>
              <a:gd name="T2" fmla="*/ 511 w 1928"/>
              <a:gd name="T3" fmla="*/ 435 h 1194"/>
              <a:gd name="T4" fmla="*/ 0 w 1928"/>
              <a:gd name="T5" fmla="*/ 1194 h 1194"/>
              <a:gd name="T6" fmla="*/ 691 w 1928"/>
              <a:gd name="T7" fmla="*/ 404 h 1194"/>
              <a:gd name="T8" fmla="*/ 1928 w 1928"/>
              <a:gd name="T9" fmla="*/ 0 h 1194"/>
              <a:gd name="T10" fmla="*/ 1521 w 1928"/>
              <a:gd name="T11" fmla="*/ 0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8" h="1194">
                <a:moveTo>
                  <a:pt x="1521" y="0"/>
                </a:moveTo>
                <a:cubicBezTo>
                  <a:pt x="1426" y="0"/>
                  <a:pt x="908" y="102"/>
                  <a:pt x="511" y="435"/>
                </a:cubicBezTo>
                <a:cubicBezTo>
                  <a:pt x="115" y="767"/>
                  <a:pt x="0" y="1194"/>
                  <a:pt x="0" y="1194"/>
                </a:cubicBezTo>
                <a:cubicBezTo>
                  <a:pt x="0" y="1194"/>
                  <a:pt x="220" y="701"/>
                  <a:pt x="691" y="404"/>
                </a:cubicBezTo>
                <a:cubicBezTo>
                  <a:pt x="1220" y="71"/>
                  <a:pt x="1776" y="0"/>
                  <a:pt x="1928" y="0"/>
                </a:cubicBezTo>
                <a:lnTo>
                  <a:pt x="152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29" name="Freeform 7"/>
          <p:cNvSpPr/>
          <p:nvPr userDrawn="1"/>
        </p:nvSpPr>
        <p:spPr bwMode="auto">
          <a:xfrm>
            <a:off x="3177" y="0"/>
            <a:ext cx="7580042" cy="5688180"/>
          </a:xfrm>
          <a:custGeom>
            <a:avLst/>
            <a:gdLst>
              <a:gd name="T0" fmla="*/ 0 w 1194"/>
              <a:gd name="T1" fmla="*/ 1194 h 1194"/>
              <a:gd name="T2" fmla="*/ 1194 w 1194"/>
              <a:gd name="T3" fmla="*/ 0 h 1194"/>
              <a:gd name="T4" fmla="*/ 795 w 1194"/>
              <a:gd name="T5" fmla="*/ 0 h 1194"/>
              <a:gd name="T6" fmla="*/ 0 w 1194"/>
              <a:gd name="T7" fmla="*/ 1194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4" h="1194">
                <a:moveTo>
                  <a:pt x="0" y="1194"/>
                </a:moveTo>
                <a:cubicBezTo>
                  <a:pt x="0" y="1194"/>
                  <a:pt x="82" y="276"/>
                  <a:pt x="1194" y="0"/>
                </a:cubicBezTo>
                <a:cubicBezTo>
                  <a:pt x="795" y="0"/>
                  <a:pt x="795" y="0"/>
                  <a:pt x="795" y="0"/>
                </a:cubicBezTo>
                <a:cubicBezTo>
                  <a:pt x="795" y="0"/>
                  <a:pt x="0" y="413"/>
                  <a:pt x="0" y="1194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2">
                  <a:alpha val="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31" name="Freeform 9"/>
          <p:cNvSpPr/>
          <p:nvPr userDrawn="1"/>
        </p:nvSpPr>
        <p:spPr bwMode="auto">
          <a:xfrm>
            <a:off x="6046252" y="4601995"/>
            <a:ext cx="12241751" cy="5688180"/>
          </a:xfrm>
          <a:custGeom>
            <a:avLst/>
            <a:gdLst>
              <a:gd name="T0" fmla="*/ 407 w 1928"/>
              <a:gd name="T1" fmla="*/ 1194 h 1194"/>
              <a:gd name="T2" fmla="*/ 1417 w 1928"/>
              <a:gd name="T3" fmla="*/ 759 h 1194"/>
              <a:gd name="T4" fmla="*/ 1928 w 1928"/>
              <a:gd name="T5" fmla="*/ 0 h 1194"/>
              <a:gd name="T6" fmla="*/ 1237 w 1928"/>
              <a:gd name="T7" fmla="*/ 790 h 1194"/>
              <a:gd name="T8" fmla="*/ 0 w 1928"/>
              <a:gd name="T9" fmla="*/ 1194 h 1194"/>
              <a:gd name="T10" fmla="*/ 407 w 1928"/>
              <a:gd name="T11" fmla="*/ 1194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8" h="1194">
                <a:moveTo>
                  <a:pt x="407" y="1194"/>
                </a:moveTo>
                <a:cubicBezTo>
                  <a:pt x="502" y="1194"/>
                  <a:pt x="1020" y="1092"/>
                  <a:pt x="1417" y="759"/>
                </a:cubicBezTo>
                <a:cubicBezTo>
                  <a:pt x="1813" y="427"/>
                  <a:pt x="1928" y="0"/>
                  <a:pt x="1928" y="0"/>
                </a:cubicBezTo>
                <a:cubicBezTo>
                  <a:pt x="1928" y="0"/>
                  <a:pt x="1708" y="493"/>
                  <a:pt x="1237" y="790"/>
                </a:cubicBezTo>
                <a:cubicBezTo>
                  <a:pt x="708" y="1123"/>
                  <a:pt x="152" y="1194"/>
                  <a:pt x="0" y="1194"/>
                </a:cubicBezTo>
                <a:lnTo>
                  <a:pt x="407" y="1194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33" name="Freeform 11"/>
          <p:cNvSpPr/>
          <p:nvPr userDrawn="1"/>
        </p:nvSpPr>
        <p:spPr bwMode="auto">
          <a:xfrm>
            <a:off x="10707962" y="4601995"/>
            <a:ext cx="7580042" cy="5688180"/>
          </a:xfrm>
          <a:custGeom>
            <a:avLst/>
            <a:gdLst>
              <a:gd name="T0" fmla="*/ 1194 w 1194"/>
              <a:gd name="T1" fmla="*/ 0 h 1194"/>
              <a:gd name="T2" fmla="*/ 0 w 1194"/>
              <a:gd name="T3" fmla="*/ 1194 h 1194"/>
              <a:gd name="T4" fmla="*/ 399 w 1194"/>
              <a:gd name="T5" fmla="*/ 1194 h 1194"/>
              <a:gd name="T6" fmla="*/ 1194 w 1194"/>
              <a:gd name="T7" fmla="*/ 0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94" h="1194">
                <a:moveTo>
                  <a:pt x="1194" y="0"/>
                </a:moveTo>
                <a:cubicBezTo>
                  <a:pt x="1194" y="0"/>
                  <a:pt x="1112" y="918"/>
                  <a:pt x="0" y="1194"/>
                </a:cubicBezTo>
                <a:cubicBezTo>
                  <a:pt x="399" y="1194"/>
                  <a:pt x="399" y="1194"/>
                  <a:pt x="399" y="1194"/>
                </a:cubicBezTo>
                <a:cubicBezTo>
                  <a:pt x="399" y="1194"/>
                  <a:pt x="1194" y="781"/>
                  <a:pt x="1194" y="0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2">
                  <a:alpha val="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2591" y="267177"/>
            <a:ext cx="15846001" cy="89079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518" y="9537473"/>
            <a:ext cx="4115514" cy="547857"/>
          </a:xfrm>
          <a:prstGeom prst="rect">
            <a:avLst/>
          </a:prstGeom>
        </p:spPr>
        <p:txBody>
          <a:bodyPr/>
          <a:lstStyle/>
          <a:p>
            <a:fld id="{08B03930-8964-4F2B-8987-9D77E9D586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495930" y="9553347"/>
            <a:ext cx="859515" cy="736829"/>
          </a:xfrm>
        </p:spPr>
        <p:txBody>
          <a:bodyPr/>
          <a:lstStyle/>
          <a:p>
            <a:fld id="{8409FBBB-C588-4B8D-A7FF-E25C81CC24C8}" type="slidenum">
              <a:rPr lang="en-US" smtClean="0">
                <a:solidFill>
                  <a:srgbClr val="85898F"/>
                </a:solidFill>
              </a:rPr>
              <a:t>‹#›</a:t>
            </a:fld>
            <a:endParaRPr lang="en-US" dirty="0">
              <a:solidFill>
                <a:srgbClr val="85898F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1222589" y="1212950"/>
            <a:ext cx="15846001" cy="5415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50" spc="-45" baseline="0">
                <a:solidFill>
                  <a:schemeClr val="tx2"/>
                </a:solidFill>
              </a:defRPr>
            </a:lvl1pPr>
            <a:lvl2pPr marL="685800" indent="0" algn="ctr">
              <a:buNone/>
              <a:defRPr sz="1650"/>
            </a:lvl2pPr>
            <a:lvl3pPr marL="1372235" indent="0" algn="ctr">
              <a:buNone/>
              <a:defRPr sz="1650"/>
            </a:lvl3pPr>
            <a:lvl4pPr marL="2058035" indent="0" algn="ctr">
              <a:buNone/>
              <a:defRPr sz="1650"/>
            </a:lvl4pPr>
            <a:lvl5pPr marL="2743835" indent="0" algn="ctr">
              <a:buNone/>
              <a:defRPr sz="165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901" y="686012"/>
            <a:ext cx="5899380" cy="240104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6132" y="2480791"/>
            <a:ext cx="9259907" cy="631349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8035" indent="0">
              <a:buNone/>
              <a:defRPr sz="3000"/>
            </a:lvl4pPr>
            <a:lvl5pPr marL="2743835" indent="0">
              <a:buNone/>
              <a:defRPr sz="3000"/>
            </a:lvl5pPr>
            <a:lvl6pPr marL="3429635" indent="0">
              <a:buNone/>
              <a:defRPr sz="3000"/>
            </a:lvl6pPr>
            <a:lvl7pPr marL="4115435" indent="0">
              <a:buNone/>
              <a:defRPr sz="3000"/>
            </a:lvl7pPr>
            <a:lvl8pPr marL="4801870" indent="0">
              <a:buNone/>
              <a:defRPr sz="3000"/>
            </a:lvl8pPr>
            <a:lvl9pPr marL="548767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901" y="3087052"/>
            <a:ext cx="5899380" cy="5719147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8035" indent="0">
              <a:buNone/>
              <a:defRPr sz="1500"/>
            </a:lvl4pPr>
            <a:lvl5pPr marL="2743835" indent="0">
              <a:buNone/>
              <a:defRPr sz="1500"/>
            </a:lvl5pPr>
            <a:lvl6pPr marL="3429635" indent="0">
              <a:buNone/>
              <a:defRPr sz="1500"/>
            </a:lvl6pPr>
            <a:lvl7pPr marL="4115435" indent="0">
              <a:buNone/>
              <a:defRPr sz="1500"/>
            </a:lvl7pPr>
            <a:lvl8pPr marL="4801870" indent="0">
              <a:buNone/>
              <a:defRPr sz="1500"/>
            </a:lvl8pPr>
            <a:lvl9pPr marL="548767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518" y="9537468"/>
            <a:ext cx="4115514" cy="547857"/>
          </a:xfrm>
          <a:prstGeom prst="rect">
            <a:avLst/>
          </a:prstGeom>
        </p:spPr>
        <p:txBody>
          <a:bodyPr/>
          <a:lstStyle/>
          <a:p>
            <a:fld id="{E2C234CB-ADBD-4865-ABCA-00FDCC1DFBBD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t>10/12/2021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8952" y="9537468"/>
            <a:ext cx="6173272" cy="54785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518" y="9537468"/>
            <a:ext cx="4115514" cy="547857"/>
          </a:xfrm>
          <a:prstGeom prst="rect">
            <a:avLst/>
          </a:prstGeom>
        </p:spPr>
        <p:txBody>
          <a:bodyPr/>
          <a:lstStyle/>
          <a:p>
            <a:fld id="{E2C234CB-ADBD-4865-ABCA-00FDCC1DFBBD}" type="datetime1">
              <a:rPr lang="en-GB" smtClean="0">
                <a:solidFill>
                  <a:srgbClr val="000000">
                    <a:tint val="75000"/>
                  </a:srgbClr>
                </a:solidFill>
              </a:rPr>
              <a:t>10/12/2021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8952" y="9537468"/>
            <a:ext cx="6173272" cy="547857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091381" y="2663340"/>
            <a:ext cx="4962825" cy="4963495"/>
          </a:xfrm>
          <a:custGeom>
            <a:avLst/>
            <a:gdLst>
              <a:gd name="connsiteX0" fmla="*/ 1653988 w 3307976"/>
              <a:gd name="connsiteY0" fmla="*/ 0 h 3307976"/>
              <a:gd name="connsiteX1" fmla="*/ 3307976 w 3307976"/>
              <a:gd name="connsiteY1" fmla="*/ 1653988 h 3307976"/>
              <a:gd name="connsiteX2" fmla="*/ 1653988 w 3307976"/>
              <a:gd name="connsiteY2" fmla="*/ 3307976 h 3307976"/>
              <a:gd name="connsiteX3" fmla="*/ 0 w 3307976"/>
              <a:gd name="connsiteY3" fmla="*/ 1653988 h 3307976"/>
              <a:gd name="connsiteX4" fmla="*/ 1653988 w 3307976"/>
              <a:gd name="connsiteY4" fmla="*/ 0 h 330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7976" h="3307976">
                <a:moveTo>
                  <a:pt x="1653988" y="0"/>
                </a:moveTo>
                <a:cubicBezTo>
                  <a:pt x="2567460" y="0"/>
                  <a:pt x="3307976" y="740516"/>
                  <a:pt x="3307976" y="1653988"/>
                </a:cubicBezTo>
                <a:cubicBezTo>
                  <a:pt x="3307976" y="2567460"/>
                  <a:pt x="2567460" y="3307976"/>
                  <a:pt x="1653988" y="3307976"/>
                </a:cubicBezTo>
                <a:cubicBezTo>
                  <a:pt x="740516" y="3307976"/>
                  <a:pt x="0" y="2567460"/>
                  <a:pt x="0" y="1653988"/>
                </a:cubicBezTo>
                <a:cubicBezTo>
                  <a:pt x="0" y="740516"/>
                  <a:pt x="740516" y="0"/>
                  <a:pt x="16539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627" y="1684386"/>
            <a:ext cx="13719759" cy="3583186"/>
          </a:xfrm>
        </p:spPr>
        <p:txBody>
          <a:bodyPr anchor="b"/>
          <a:lstStyle>
            <a:lvl1pPr algn="ctr">
              <a:defRPr sz="89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627" y="5405750"/>
            <a:ext cx="13719759" cy="2484880"/>
          </a:xfrm>
        </p:spPr>
        <p:txBody>
          <a:bodyPr/>
          <a:lstStyle>
            <a:lvl1pPr marL="0" indent="0" algn="ctr">
              <a:buNone/>
              <a:defRPr sz="3585"/>
            </a:lvl1pPr>
            <a:lvl2pPr marL="682625" indent="0" algn="ctr">
              <a:buNone/>
              <a:defRPr sz="2975"/>
            </a:lvl2pPr>
            <a:lvl3pPr marL="1366520" indent="0" algn="ctr">
              <a:buNone/>
              <a:defRPr sz="2690"/>
            </a:lvl3pPr>
            <a:lvl4pPr marL="2047875" indent="0" algn="ctr">
              <a:buNone/>
              <a:defRPr sz="2390"/>
            </a:lvl4pPr>
            <a:lvl5pPr marL="2734310" indent="0" algn="ctr">
              <a:buNone/>
              <a:defRPr sz="2390"/>
            </a:lvl5pPr>
            <a:lvl6pPr marL="3415665" indent="0" algn="ctr">
              <a:buNone/>
              <a:defRPr sz="2390"/>
            </a:lvl6pPr>
            <a:lvl7pPr marL="4100195" indent="0" algn="ctr">
              <a:buNone/>
              <a:defRPr sz="2390"/>
            </a:lvl7pPr>
            <a:lvl8pPr marL="4782185" indent="0" algn="ctr">
              <a:buNone/>
              <a:defRPr sz="2390"/>
            </a:lvl8pPr>
            <a:lvl9pPr marL="5465445" indent="0" algn="ctr">
              <a:buNone/>
              <a:defRPr sz="239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645" y="9539278"/>
            <a:ext cx="4115927" cy="547961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9561" y="9539278"/>
            <a:ext cx="6173892" cy="54796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901" y="686012"/>
            <a:ext cx="5899380" cy="240104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6132" y="1481597"/>
            <a:ext cx="9259907" cy="7312694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901" y="3087054"/>
            <a:ext cx="5899380" cy="5719147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8035" indent="0">
              <a:buNone/>
              <a:defRPr sz="1500"/>
            </a:lvl4pPr>
            <a:lvl5pPr marL="2743835" indent="0">
              <a:buNone/>
              <a:defRPr sz="1500"/>
            </a:lvl5pPr>
            <a:lvl6pPr marL="3429635" indent="0">
              <a:buNone/>
              <a:defRPr sz="1500"/>
            </a:lvl6pPr>
            <a:lvl7pPr marL="4115435" indent="0">
              <a:buNone/>
              <a:defRPr sz="1500"/>
            </a:lvl7pPr>
            <a:lvl8pPr marL="4801235" indent="0">
              <a:buNone/>
              <a:defRPr sz="1500"/>
            </a:lvl8pPr>
            <a:lvl9pPr marL="548767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901" y="686012"/>
            <a:ext cx="5899380" cy="240104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6132" y="1481597"/>
            <a:ext cx="9259907" cy="7312694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8035" indent="0">
              <a:buNone/>
              <a:defRPr sz="3000"/>
            </a:lvl4pPr>
            <a:lvl5pPr marL="2743835" indent="0">
              <a:buNone/>
              <a:defRPr sz="3000"/>
            </a:lvl5pPr>
            <a:lvl6pPr marL="3429635" indent="0">
              <a:buNone/>
              <a:defRPr sz="3000"/>
            </a:lvl6pPr>
            <a:lvl7pPr marL="4115435" indent="0">
              <a:buNone/>
              <a:defRPr sz="3000"/>
            </a:lvl7pPr>
            <a:lvl8pPr marL="4801235" indent="0">
              <a:buNone/>
              <a:defRPr sz="3000"/>
            </a:lvl8pPr>
            <a:lvl9pPr marL="548767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901" y="3087054"/>
            <a:ext cx="5899380" cy="5719147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8035" indent="0">
              <a:buNone/>
              <a:defRPr sz="1500"/>
            </a:lvl4pPr>
            <a:lvl5pPr marL="2743835" indent="0">
              <a:buNone/>
              <a:defRPr sz="1500"/>
            </a:lvl5pPr>
            <a:lvl6pPr marL="3429635" indent="0">
              <a:buNone/>
              <a:defRPr sz="1500"/>
            </a:lvl6pPr>
            <a:lvl7pPr marL="4115435" indent="0">
              <a:buNone/>
              <a:defRPr sz="1500"/>
            </a:lvl7pPr>
            <a:lvl8pPr marL="4801235" indent="0">
              <a:buNone/>
              <a:defRPr sz="1500"/>
            </a:lvl8pPr>
            <a:lvl9pPr marL="548767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8291175" cy="10290175"/>
          </a:xfrm>
          <a:prstGeom prst="rect">
            <a:avLst/>
          </a:prstGeom>
          <a:solidFill>
            <a:srgbClr val="2C364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84" tIns="68592" rIns="137184" bIns="68592" numCol="1" spcCol="0" rtlCol="0" fromWordArt="0" anchor="ctr" anchorCtr="0" forceAA="0" compatLnSpc="1">
            <a:noAutofit/>
          </a:bodyPr>
          <a:lstStyle/>
          <a:p>
            <a:pPr algn="ctr" defTabSz="1371600"/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27"/>
          <p:cNvSpPr/>
          <p:nvPr userDrawn="1"/>
        </p:nvSpPr>
        <p:spPr bwMode="auto">
          <a:xfrm>
            <a:off x="0" y="14689"/>
            <a:ext cx="18291175" cy="10275487"/>
          </a:xfrm>
          <a:prstGeom prst="rect">
            <a:avLst/>
          </a:prstGeom>
          <a:solidFill>
            <a:srgbClr val="485B9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519" y="547857"/>
            <a:ext cx="15776138" cy="198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519" y="2739283"/>
            <a:ext cx="15776138" cy="652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518" y="9537470"/>
            <a:ext cx="4115514" cy="54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371600"/>
            <a:fld id="{A25366E2-2601-4D70-82CC-BEB7FE4CAA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8952" y="9537470"/>
            <a:ext cx="6173272" cy="54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371600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8143" y="9537470"/>
            <a:ext cx="4115514" cy="54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371600"/>
            <a:fld id="{46E093D5-51FD-4CB6-B59C-612DFB0B8D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8618632" y="2925573"/>
            <a:ext cx="241578" cy="144061"/>
          </a:xfrm>
          <a:prstGeom prst="rect">
            <a:avLst/>
          </a:prstGeom>
          <a:solidFill>
            <a:srgbClr val="4276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zh-CN" altLang="en-US" sz="3600" kern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618632" y="3213694"/>
            <a:ext cx="241578" cy="144061"/>
          </a:xfrm>
          <a:prstGeom prst="rect">
            <a:avLst/>
          </a:prstGeom>
          <a:solidFill>
            <a:srgbClr val="178AA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zh-CN" altLang="en-US" sz="3600" kern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8618632" y="3501816"/>
            <a:ext cx="241578" cy="144061"/>
          </a:xfrm>
          <a:prstGeom prst="rect">
            <a:avLst/>
          </a:prstGeom>
          <a:solidFill>
            <a:srgbClr val="40A69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zh-CN" altLang="en-US" sz="3600" kern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618632" y="3789936"/>
            <a:ext cx="241578" cy="144061"/>
          </a:xfrm>
          <a:prstGeom prst="rect">
            <a:avLst/>
          </a:prstGeom>
          <a:solidFill>
            <a:srgbClr val="5268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zh-CN" altLang="en-US" sz="3600" kern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8618632" y="4085673"/>
            <a:ext cx="241578" cy="144061"/>
          </a:xfrm>
          <a:prstGeom prst="rect">
            <a:avLst/>
          </a:prstGeom>
          <a:solidFill>
            <a:srgbClr val="7784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zh-CN" altLang="en-US" sz="3600" kern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8618632" y="4381411"/>
            <a:ext cx="241578" cy="144061"/>
          </a:xfrm>
          <a:prstGeom prst="rect">
            <a:avLst/>
          </a:prstGeom>
          <a:solidFill>
            <a:srgbClr val="5E5C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zh-CN" altLang="en-US" sz="3600" kern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618632" y="4677148"/>
            <a:ext cx="241578" cy="144061"/>
          </a:xfrm>
          <a:prstGeom prst="rect">
            <a:avLst/>
          </a:prstGeom>
          <a:solidFill>
            <a:srgbClr val="61707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zh-CN" altLang="en-US" sz="3600" kern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4009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30867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7725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3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135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3057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80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8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6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4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235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767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519" y="547859"/>
            <a:ext cx="15776139" cy="198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519" y="2739282"/>
            <a:ext cx="15776139" cy="652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983038" y="9349053"/>
            <a:ext cx="4325100" cy="32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2235"/>
            <a:r>
              <a:rPr lang="en-US" sz="1500" dirty="0">
                <a:solidFill>
                  <a:srgbClr val="7F7F7F"/>
                </a:solidFill>
                <a:latin typeface="Source Sans Pro Light"/>
              </a:rPr>
              <a:t>www.yourcompany.com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255463" y="9349053"/>
            <a:ext cx="3112441" cy="32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35"/>
            <a:r>
              <a:rPr lang="en-US" sz="1500" dirty="0">
                <a:solidFill>
                  <a:srgbClr val="7F7F7F"/>
                </a:solidFill>
                <a:latin typeface="Source Sans Pro Light"/>
              </a:rPr>
              <a:t>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9708" y="9537468"/>
            <a:ext cx="4266670" cy="54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2235"/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</p:sldLayoutIdLst>
  <p:hf hdr="0" ftr="0" dt="0"/>
  <p:txStyles>
    <p:titleStyle>
      <a:lvl1pPr algn="l" defTabSz="1372235" rtl="0" eaLnBrk="1" latinLnBrk="0" hangingPunct="1">
        <a:lnSpc>
          <a:spcPts val="7200"/>
        </a:lnSpc>
        <a:spcBef>
          <a:spcPct val="0"/>
        </a:spcBef>
        <a:buNone/>
        <a:defRPr sz="5100" b="0" kern="1200">
          <a:solidFill>
            <a:schemeClr val="accent1"/>
          </a:solidFill>
          <a:latin typeface="Sinkin Sans 200 X Light" pitchFamily="50" charset="0"/>
          <a:ea typeface="+mj-ea"/>
          <a:cs typeface="+mj-cs"/>
        </a:defRPr>
      </a:lvl1pPr>
    </p:titleStyle>
    <p:bodyStyle>
      <a:lvl1pPr marL="342900" indent="-342900" algn="l" defTabSz="1372235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1pPr>
      <a:lvl2pPr marL="1029335" indent="-34290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2pPr>
      <a:lvl3pPr marL="1715135" indent="-34290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3pPr>
      <a:lvl4pPr marL="2400935" indent="-34290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4pPr>
      <a:lvl5pPr marL="3087370" indent="-34290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Sinkin Sans 300 Light" pitchFamily="50" charset="0"/>
          <a:ea typeface="+mn-ea"/>
          <a:cs typeface="+mn-cs"/>
        </a:defRPr>
      </a:lvl5pPr>
      <a:lvl6pPr marL="3773170" indent="-34290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970" indent="-34290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5405" indent="-34290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31205" indent="-34290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2235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8035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835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30270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6070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2505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8305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36"/>
          <p:cNvSpPr/>
          <p:nvPr userDrawn="1"/>
        </p:nvSpPr>
        <p:spPr bwMode="auto">
          <a:xfrm>
            <a:off x="11954534" y="0"/>
            <a:ext cx="6333470" cy="267548"/>
          </a:xfrm>
          <a:custGeom>
            <a:avLst/>
            <a:gdLst>
              <a:gd name="connsiteX0" fmla="*/ 0 w 6333470"/>
              <a:gd name="connsiteY0" fmla="*/ 0 h 267548"/>
              <a:gd name="connsiteX1" fmla="*/ 6333470 w 6333470"/>
              <a:gd name="connsiteY1" fmla="*/ 0 h 267548"/>
              <a:gd name="connsiteX2" fmla="*/ 6333470 w 6333470"/>
              <a:gd name="connsiteY2" fmla="*/ 267548 h 267548"/>
              <a:gd name="connsiteX3" fmla="*/ 252376 w 6333470"/>
              <a:gd name="connsiteY3" fmla="*/ 267548 h 26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3470" h="267548">
                <a:moveTo>
                  <a:pt x="0" y="0"/>
                </a:moveTo>
                <a:lnTo>
                  <a:pt x="6333470" y="0"/>
                </a:lnTo>
                <a:lnTo>
                  <a:pt x="6333470" y="267548"/>
                </a:lnTo>
                <a:lnTo>
                  <a:pt x="252376" y="2675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202" tIns="68601" rIns="137202" bIns="68601" numCol="1" spcCol="0" rtlCol="0" fromWordArt="0" anchor="ctr" anchorCtr="0" forceAA="0" compatLnSpc="1">
            <a:noAutofit/>
          </a:bodyPr>
          <a:lstStyle/>
          <a:p>
            <a:pPr algn="ctr" defTabSz="1372235"/>
            <a:endParaRPr lang="en-US" sz="2700">
              <a:solidFill>
                <a:srgbClr val="3D485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519" y="2739282"/>
            <a:ext cx="15776138" cy="652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95932" y="9553347"/>
            <a:ext cx="859515" cy="7368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50" b="0">
                <a:solidFill>
                  <a:schemeClr val="bg2"/>
                </a:solidFill>
              </a:defRPr>
            </a:lvl1pPr>
          </a:lstStyle>
          <a:p>
            <a:pPr defTabSz="1372235"/>
            <a:fld id="{8409FBBB-C588-4B8D-A7FF-E25C81CC24C8}" type="slidenum">
              <a:rPr lang="en-US" smtClean="0">
                <a:solidFill>
                  <a:srgbClr val="85898F"/>
                </a:solidFill>
              </a:rPr>
              <a:t>‹#›</a:t>
            </a:fld>
            <a:endParaRPr lang="en-US" dirty="0">
              <a:solidFill>
                <a:srgbClr val="85898F"/>
              </a:solidFill>
            </a:endParaRPr>
          </a:p>
        </p:txBody>
      </p:sp>
      <p:grpSp>
        <p:nvGrpSpPr>
          <p:cNvPr id="26" name="Group 25"/>
          <p:cNvGrpSpPr/>
          <p:nvPr userDrawn="1"/>
        </p:nvGrpSpPr>
        <p:grpSpPr>
          <a:xfrm rot="5400000">
            <a:off x="17524446" y="-496007"/>
            <a:ext cx="267553" cy="1259558"/>
            <a:chOff x="5460858" y="2305049"/>
            <a:chExt cx="508008" cy="1460498"/>
          </a:xfrm>
        </p:grpSpPr>
        <p:grpSp>
          <p:nvGrpSpPr>
            <p:cNvPr id="27" name="Group 26"/>
            <p:cNvGrpSpPr/>
            <p:nvPr userDrawn="1"/>
          </p:nvGrpSpPr>
          <p:grpSpPr>
            <a:xfrm>
              <a:off x="5460858" y="3181347"/>
              <a:ext cx="508000" cy="584200"/>
              <a:chOff x="3921126" y="3181350"/>
              <a:chExt cx="508000" cy="584200"/>
            </a:xfrm>
          </p:grpSpPr>
          <p:sp>
            <p:nvSpPr>
              <p:cNvPr id="56" name="Freeform 35"/>
              <p:cNvSpPr/>
              <p:nvPr userDrawn="1"/>
            </p:nvSpPr>
            <p:spPr bwMode="auto">
              <a:xfrm>
                <a:off x="3921126" y="34734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38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5460858" y="2889248"/>
              <a:ext cx="508001" cy="584199"/>
              <a:chOff x="3921126" y="2889250"/>
              <a:chExt cx="508000" cy="584200"/>
            </a:xfrm>
          </p:grpSpPr>
          <p:sp>
            <p:nvSpPr>
              <p:cNvPr id="50" name="Freeform 49"/>
              <p:cNvSpPr/>
              <p:nvPr userDrawn="1"/>
            </p:nvSpPr>
            <p:spPr bwMode="auto">
              <a:xfrm>
                <a:off x="3921126" y="3181350"/>
                <a:ext cx="508000" cy="292100"/>
              </a:xfrm>
              <a:custGeom>
                <a:avLst/>
                <a:gdLst>
                  <a:gd name="T0" fmla="*/ 320 w 320"/>
                  <a:gd name="T1" fmla="*/ 184 h 184"/>
                  <a:gd name="T2" fmla="*/ 320 w 320"/>
                  <a:gd name="T3" fmla="*/ 0 h 184"/>
                  <a:gd name="T4" fmla="*/ 0 w 320"/>
                  <a:gd name="T5" fmla="*/ 0 h 184"/>
                  <a:gd name="T6" fmla="*/ 320 w 320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320" y="184"/>
                    </a:moveTo>
                    <a:lnTo>
                      <a:pt x="320" y="0"/>
                    </a:lnTo>
                    <a:lnTo>
                      <a:pt x="0" y="0"/>
                    </a:lnTo>
                    <a:lnTo>
                      <a:pt x="32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50"/>
              <p:cNvSpPr/>
              <p:nvPr userDrawn="1"/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 userDrawn="1"/>
          </p:nvGrpSpPr>
          <p:grpSpPr>
            <a:xfrm>
              <a:off x="5460858" y="2305049"/>
              <a:ext cx="508001" cy="584199"/>
              <a:chOff x="3921126" y="2305050"/>
              <a:chExt cx="508000" cy="584200"/>
            </a:xfrm>
          </p:grpSpPr>
          <p:sp>
            <p:nvSpPr>
              <p:cNvPr id="46" name="Freeform 55"/>
              <p:cNvSpPr/>
              <p:nvPr userDrawn="1"/>
            </p:nvSpPr>
            <p:spPr bwMode="auto">
              <a:xfrm>
                <a:off x="3921126" y="23050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184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56"/>
              <p:cNvSpPr/>
              <p:nvPr userDrawn="1"/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32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320" y="184"/>
                    </a:lnTo>
                    <a:lnTo>
                      <a:pt x="3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 userDrawn="1"/>
          </p:nvGrpSpPr>
          <p:grpSpPr>
            <a:xfrm>
              <a:off x="5460858" y="2597150"/>
              <a:ext cx="508000" cy="584200"/>
              <a:chOff x="3921126" y="2597150"/>
              <a:chExt cx="508000" cy="584200"/>
            </a:xfrm>
          </p:grpSpPr>
          <p:sp>
            <p:nvSpPr>
              <p:cNvPr id="43" name="Freeform 59"/>
              <p:cNvSpPr/>
              <p:nvPr userDrawn="1"/>
            </p:nvSpPr>
            <p:spPr bwMode="auto">
              <a:xfrm>
                <a:off x="3921126" y="2889250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320 w 320"/>
                  <a:gd name="T5" fmla="*/ 0 h 184"/>
                  <a:gd name="T6" fmla="*/ 0 w 320"/>
                  <a:gd name="T7" fmla="*/ 0 h 184"/>
                  <a:gd name="T8" fmla="*/ 0 w 320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62"/>
              <p:cNvSpPr/>
              <p:nvPr userDrawn="1"/>
            </p:nvSpPr>
            <p:spPr bwMode="auto">
              <a:xfrm>
                <a:off x="3921126" y="2597150"/>
                <a:ext cx="508000" cy="292100"/>
              </a:xfrm>
              <a:custGeom>
                <a:avLst/>
                <a:gdLst>
                  <a:gd name="T0" fmla="*/ 0 w 320"/>
                  <a:gd name="T1" fmla="*/ 0 h 184"/>
                  <a:gd name="T2" fmla="*/ 0 w 320"/>
                  <a:gd name="T3" fmla="*/ 184 h 184"/>
                  <a:gd name="T4" fmla="*/ 320 w 320"/>
                  <a:gd name="T5" fmla="*/ 184 h 184"/>
                  <a:gd name="T6" fmla="*/ 320 w 320"/>
                  <a:gd name="T7" fmla="*/ 184 h 184"/>
                  <a:gd name="T8" fmla="*/ 0 w 320"/>
                  <a:gd name="T9" fmla="*/ 0 h 184"/>
                  <a:gd name="T10" fmla="*/ 0 w 320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184">
                    <a:moveTo>
                      <a:pt x="0" y="0"/>
                    </a:moveTo>
                    <a:lnTo>
                      <a:pt x="0" y="184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Freeform 66"/>
            <p:cNvSpPr/>
            <p:nvPr userDrawn="1"/>
          </p:nvSpPr>
          <p:spPr bwMode="auto">
            <a:xfrm>
              <a:off x="5460866" y="2305051"/>
              <a:ext cx="508000" cy="292100"/>
            </a:xfrm>
            <a:custGeom>
              <a:avLst/>
              <a:gdLst>
                <a:gd name="T0" fmla="*/ 0 w 320"/>
                <a:gd name="T1" fmla="*/ 184 h 184"/>
                <a:gd name="T2" fmla="*/ 0 w 320"/>
                <a:gd name="T3" fmla="*/ 184 h 184"/>
                <a:gd name="T4" fmla="*/ 0 w 320"/>
                <a:gd name="T5" fmla="*/ 184 h 184"/>
                <a:gd name="T6" fmla="*/ 320 w 320"/>
                <a:gd name="T7" fmla="*/ 0 h 184"/>
                <a:gd name="T8" fmla="*/ 320 w 320"/>
                <a:gd name="T9" fmla="*/ 0 h 184"/>
                <a:gd name="T10" fmla="*/ 0 w 320"/>
                <a:gd name="T11" fmla="*/ 0 h 184"/>
                <a:gd name="T12" fmla="*/ 0 w 320"/>
                <a:gd name="T1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184">
                  <a:moveTo>
                    <a:pt x="0" y="184"/>
                  </a:moveTo>
                  <a:lnTo>
                    <a:pt x="0" y="184"/>
                  </a:lnTo>
                  <a:lnTo>
                    <a:pt x="0" y="184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1372235"/>
              <a:endParaRPr lang="en-US" sz="27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 flipH="1" flipV="1">
            <a:off x="3805" y="10022622"/>
            <a:ext cx="6333470" cy="267553"/>
            <a:chOff x="432619" y="7809378"/>
            <a:chExt cx="6333470" cy="267553"/>
          </a:xfrm>
        </p:grpSpPr>
        <p:sp>
          <p:nvSpPr>
            <p:cNvPr id="40" name="任意多边形 39"/>
            <p:cNvSpPr/>
            <p:nvPr userDrawn="1"/>
          </p:nvSpPr>
          <p:spPr bwMode="auto">
            <a:xfrm>
              <a:off x="432619" y="7809383"/>
              <a:ext cx="6333470" cy="267548"/>
            </a:xfrm>
            <a:custGeom>
              <a:avLst/>
              <a:gdLst>
                <a:gd name="connsiteX0" fmla="*/ 0 w 6333470"/>
                <a:gd name="connsiteY0" fmla="*/ 0 h 267548"/>
                <a:gd name="connsiteX1" fmla="*/ 6333470 w 6333470"/>
                <a:gd name="connsiteY1" fmla="*/ 0 h 267548"/>
                <a:gd name="connsiteX2" fmla="*/ 6333470 w 6333470"/>
                <a:gd name="connsiteY2" fmla="*/ 267548 h 267548"/>
                <a:gd name="connsiteX3" fmla="*/ 252376 w 6333470"/>
                <a:gd name="connsiteY3" fmla="*/ 267548 h 26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3470" h="267548">
                  <a:moveTo>
                    <a:pt x="0" y="0"/>
                  </a:moveTo>
                  <a:lnTo>
                    <a:pt x="6333470" y="0"/>
                  </a:lnTo>
                  <a:lnTo>
                    <a:pt x="6333470" y="267548"/>
                  </a:lnTo>
                  <a:lnTo>
                    <a:pt x="252376" y="2675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202" tIns="68601" rIns="137202" bIns="68601" numCol="1" spcCol="0" rtlCol="0" fromWordArt="0" anchor="ctr" anchorCtr="0" forceAA="0" compatLnSpc="1">
              <a:noAutofit/>
            </a:bodyPr>
            <a:lstStyle/>
            <a:p>
              <a:pPr algn="ctr" defTabSz="1372235"/>
              <a:endParaRPr lang="en-US" sz="2700">
                <a:solidFill>
                  <a:srgbClr val="3D485D"/>
                </a:solidFill>
              </a:endParaRPr>
            </a:p>
          </p:txBody>
        </p:sp>
        <p:grpSp>
          <p:nvGrpSpPr>
            <p:cNvPr id="41" name="Group 25"/>
            <p:cNvGrpSpPr/>
            <p:nvPr userDrawn="1"/>
          </p:nvGrpSpPr>
          <p:grpSpPr>
            <a:xfrm rot="5400000">
              <a:off x="6002531" y="7313376"/>
              <a:ext cx="267553" cy="1259558"/>
              <a:chOff x="5460858" y="2305049"/>
              <a:chExt cx="508008" cy="1460498"/>
            </a:xfrm>
          </p:grpSpPr>
          <p:grpSp>
            <p:nvGrpSpPr>
              <p:cNvPr id="62" name="Group 26"/>
              <p:cNvGrpSpPr/>
              <p:nvPr userDrawn="1"/>
            </p:nvGrpSpPr>
            <p:grpSpPr>
              <a:xfrm>
                <a:off x="5460858" y="3181347"/>
                <a:ext cx="508000" cy="584200"/>
                <a:chOff x="3921126" y="3181350"/>
                <a:chExt cx="508000" cy="584200"/>
              </a:xfrm>
            </p:grpSpPr>
            <p:sp>
              <p:nvSpPr>
                <p:cNvPr id="73" name="Freeform 35"/>
                <p:cNvSpPr/>
                <p:nvPr userDrawn="1"/>
              </p:nvSpPr>
              <p:spPr bwMode="auto">
                <a:xfrm>
                  <a:off x="3921126" y="3473450"/>
                  <a:ext cx="508000" cy="292100"/>
                </a:xfrm>
                <a:custGeom>
                  <a:avLst/>
                  <a:gdLst>
                    <a:gd name="T0" fmla="*/ 0 w 320"/>
                    <a:gd name="T1" fmla="*/ 184 h 184"/>
                    <a:gd name="T2" fmla="*/ 0 w 320"/>
                    <a:gd name="T3" fmla="*/ 184 h 184"/>
                    <a:gd name="T4" fmla="*/ 320 w 320"/>
                    <a:gd name="T5" fmla="*/ 0 h 184"/>
                    <a:gd name="T6" fmla="*/ 0 w 320"/>
                    <a:gd name="T7" fmla="*/ 0 h 184"/>
                    <a:gd name="T8" fmla="*/ 0 w 320"/>
                    <a:gd name="T9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0" h="184">
                      <a:moveTo>
                        <a:pt x="0" y="184"/>
                      </a:moveTo>
                      <a:lnTo>
                        <a:pt x="0" y="184"/>
                      </a:lnTo>
                      <a:lnTo>
                        <a:pt x="320" y="0"/>
                      </a:lnTo>
                      <a:lnTo>
                        <a:pt x="0" y="0"/>
                      </a:lnTo>
                      <a:lnTo>
                        <a:pt x="0" y="184"/>
                      </a:lnTo>
                      <a:close/>
                    </a:path>
                  </a:pathLst>
                </a:cu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defTabSz="1372235"/>
                  <a:endParaRPr 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38"/>
                <p:cNvSpPr/>
                <p:nvPr userDrawn="1"/>
              </p:nvSpPr>
              <p:spPr bwMode="auto">
                <a:xfrm>
                  <a:off x="3921126" y="3181350"/>
                  <a:ext cx="508000" cy="292100"/>
                </a:xfrm>
                <a:custGeom>
                  <a:avLst/>
                  <a:gdLst>
                    <a:gd name="T0" fmla="*/ 0 w 320"/>
                    <a:gd name="T1" fmla="*/ 0 h 184"/>
                    <a:gd name="T2" fmla="*/ 0 w 320"/>
                    <a:gd name="T3" fmla="*/ 184 h 184"/>
                    <a:gd name="T4" fmla="*/ 320 w 320"/>
                    <a:gd name="T5" fmla="*/ 184 h 184"/>
                    <a:gd name="T6" fmla="*/ 320 w 320"/>
                    <a:gd name="T7" fmla="*/ 184 h 184"/>
                    <a:gd name="T8" fmla="*/ 0 w 320"/>
                    <a:gd name="T9" fmla="*/ 0 h 184"/>
                    <a:gd name="T10" fmla="*/ 0 w 320"/>
                    <a:gd name="T11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0" h="184">
                      <a:moveTo>
                        <a:pt x="0" y="0"/>
                      </a:moveTo>
                      <a:lnTo>
                        <a:pt x="0" y="184"/>
                      </a:lnTo>
                      <a:lnTo>
                        <a:pt x="320" y="184"/>
                      </a:lnTo>
                      <a:lnTo>
                        <a:pt x="320" y="18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defTabSz="1372235"/>
                  <a:endParaRPr lang="en-US" sz="27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3" name="Group 29"/>
              <p:cNvGrpSpPr/>
              <p:nvPr userDrawn="1"/>
            </p:nvGrpSpPr>
            <p:grpSpPr>
              <a:xfrm>
                <a:off x="5460858" y="2889248"/>
                <a:ext cx="508001" cy="584199"/>
                <a:chOff x="3921126" y="2889250"/>
                <a:chExt cx="508000" cy="584200"/>
              </a:xfrm>
            </p:grpSpPr>
            <p:sp>
              <p:nvSpPr>
                <p:cNvPr id="71" name="Freeform 49"/>
                <p:cNvSpPr/>
                <p:nvPr userDrawn="1"/>
              </p:nvSpPr>
              <p:spPr bwMode="auto">
                <a:xfrm>
                  <a:off x="3921126" y="3181350"/>
                  <a:ext cx="508000" cy="292100"/>
                </a:xfrm>
                <a:custGeom>
                  <a:avLst/>
                  <a:gdLst>
                    <a:gd name="T0" fmla="*/ 320 w 320"/>
                    <a:gd name="T1" fmla="*/ 184 h 184"/>
                    <a:gd name="T2" fmla="*/ 320 w 320"/>
                    <a:gd name="T3" fmla="*/ 0 h 184"/>
                    <a:gd name="T4" fmla="*/ 0 w 320"/>
                    <a:gd name="T5" fmla="*/ 0 h 184"/>
                    <a:gd name="T6" fmla="*/ 320 w 320"/>
                    <a:gd name="T7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0" h="184">
                      <a:moveTo>
                        <a:pt x="320" y="184"/>
                      </a:moveTo>
                      <a:lnTo>
                        <a:pt x="320" y="0"/>
                      </a:lnTo>
                      <a:lnTo>
                        <a:pt x="0" y="0"/>
                      </a:lnTo>
                      <a:lnTo>
                        <a:pt x="320" y="184"/>
                      </a:ln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defTabSz="1372235"/>
                  <a:endParaRPr 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50"/>
                <p:cNvSpPr/>
                <p:nvPr userDrawn="1"/>
              </p:nvSpPr>
              <p:spPr bwMode="auto">
                <a:xfrm>
                  <a:off x="3921126" y="2889250"/>
                  <a:ext cx="508000" cy="292100"/>
                </a:xfrm>
                <a:custGeom>
                  <a:avLst/>
                  <a:gdLst>
                    <a:gd name="T0" fmla="*/ 0 w 320"/>
                    <a:gd name="T1" fmla="*/ 184 h 184"/>
                    <a:gd name="T2" fmla="*/ 320 w 320"/>
                    <a:gd name="T3" fmla="*/ 184 h 184"/>
                    <a:gd name="T4" fmla="*/ 320 w 320"/>
                    <a:gd name="T5" fmla="*/ 0 h 184"/>
                    <a:gd name="T6" fmla="*/ 0 w 320"/>
                    <a:gd name="T7" fmla="*/ 184 h 184"/>
                    <a:gd name="T8" fmla="*/ 0 w 320"/>
                    <a:gd name="T9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0" h="184">
                      <a:moveTo>
                        <a:pt x="0" y="184"/>
                      </a:moveTo>
                      <a:lnTo>
                        <a:pt x="320" y="184"/>
                      </a:lnTo>
                      <a:lnTo>
                        <a:pt x="320" y="0"/>
                      </a:lnTo>
                      <a:lnTo>
                        <a:pt x="0" y="184"/>
                      </a:lnTo>
                      <a:lnTo>
                        <a:pt x="0" y="184"/>
                      </a:ln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defTabSz="1372235"/>
                  <a:endParaRPr lang="en-US" sz="27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" name="Group 31"/>
              <p:cNvGrpSpPr/>
              <p:nvPr userDrawn="1"/>
            </p:nvGrpSpPr>
            <p:grpSpPr>
              <a:xfrm>
                <a:off x="5460858" y="2305049"/>
                <a:ext cx="508001" cy="584199"/>
                <a:chOff x="3921126" y="2305050"/>
                <a:chExt cx="508000" cy="584200"/>
              </a:xfrm>
            </p:grpSpPr>
            <p:sp>
              <p:nvSpPr>
                <p:cNvPr id="69" name="Freeform 55"/>
                <p:cNvSpPr/>
                <p:nvPr userDrawn="1"/>
              </p:nvSpPr>
              <p:spPr bwMode="auto">
                <a:xfrm>
                  <a:off x="3921126" y="2305050"/>
                  <a:ext cx="508000" cy="292100"/>
                </a:xfrm>
                <a:custGeom>
                  <a:avLst/>
                  <a:gdLst>
                    <a:gd name="T0" fmla="*/ 0 w 320"/>
                    <a:gd name="T1" fmla="*/ 184 h 184"/>
                    <a:gd name="T2" fmla="*/ 320 w 320"/>
                    <a:gd name="T3" fmla="*/ 184 h 184"/>
                    <a:gd name="T4" fmla="*/ 320 w 320"/>
                    <a:gd name="T5" fmla="*/ 0 h 184"/>
                    <a:gd name="T6" fmla="*/ 0 w 320"/>
                    <a:gd name="T7" fmla="*/ 184 h 184"/>
                    <a:gd name="T8" fmla="*/ 0 w 320"/>
                    <a:gd name="T9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0" h="184">
                      <a:moveTo>
                        <a:pt x="0" y="184"/>
                      </a:moveTo>
                      <a:lnTo>
                        <a:pt x="320" y="184"/>
                      </a:lnTo>
                      <a:lnTo>
                        <a:pt x="320" y="0"/>
                      </a:lnTo>
                      <a:lnTo>
                        <a:pt x="0" y="184"/>
                      </a:lnTo>
                      <a:lnTo>
                        <a:pt x="0" y="184"/>
                      </a:ln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defTabSz="1372235"/>
                  <a:endParaRPr 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56"/>
                <p:cNvSpPr/>
                <p:nvPr userDrawn="1"/>
              </p:nvSpPr>
              <p:spPr bwMode="auto">
                <a:xfrm>
                  <a:off x="3921126" y="2597150"/>
                  <a:ext cx="508000" cy="292100"/>
                </a:xfrm>
                <a:custGeom>
                  <a:avLst/>
                  <a:gdLst>
                    <a:gd name="T0" fmla="*/ 0 w 320"/>
                    <a:gd name="T1" fmla="*/ 0 h 184"/>
                    <a:gd name="T2" fmla="*/ 320 w 320"/>
                    <a:gd name="T3" fmla="*/ 184 h 184"/>
                    <a:gd name="T4" fmla="*/ 320 w 320"/>
                    <a:gd name="T5" fmla="*/ 0 h 184"/>
                    <a:gd name="T6" fmla="*/ 0 w 320"/>
                    <a:gd name="T7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0" h="184">
                      <a:moveTo>
                        <a:pt x="0" y="0"/>
                      </a:moveTo>
                      <a:lnTo>
                        <a:pt x="320" y="184"/>
                      </a:lnTo>
                      <a:lnTo>
                        <a:pt x="32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defTabSz="1372235"/>
                  <a:endParaRPr lang="en-US" sz="27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" name="Group 32"/>
              <p:cNvGrpSpPr/>
              <p:nvPr userDrawn="1"/>
            </p:nvGrpSpPr>
            <p:grpSpPr>
              <a:xfrm>
                <a:off x="5460858" y="2597150"/>
                <a:ext cx="508000" cy="584200"/>
                <a:chOff x="3921126" y="2597150"/>
                <a:chExt cx="508000" cy="584200"/>
              </a:xfrm>
            </p:grpSpPr>
            <p:sp>
              <p:nvSpPr>
                <p:cNvPr id="67" name="Freeform 59"/>
                <p:cNvSpPr/>
                <p:nvPr userDrawn="1"/>
              </p:nvSpPr>
              <p:spPr bwMode="auto">
                <a:xfrm>
                  <a:off x="3921126" y="2889250"/>
                  <a:ext cx="508000" cy="292100"/>
                </a:xfrm>
                <a:custGeom>
                  <a:avLst/>
                  <a:gdLst>
                    <a:gd name="T0" fmla="*/ 0 w 320"/>
                    <a:gd name="T1" fmla="*/ 184 h 184"/>
                    <a:gd name="T2" fmla="*/ 0 w 320"/>
                    <a:gd name="T3" fmla="*/ 184 h 184"/>
                    <a:gd name="T4" fmla="*/ 320 w 320"/>
                    <a:gd name="T5" fmla="*/ 0 h 184"/>
                    <a:gd name="T6" fmla="*/ 0 w 320"/>
                    <a:gd name="T7" fmla="*/ 0 h 184"/>
                    <a:gd name="T8" fmla="*/ 0 w 320"/>
                    <a:gd name="T9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0" h="184">
                      <a:moveTo>
                        <a:pt x="0" y="184"/>
                      </a:moveTo>
                      <a:lnTo>
                        <a:pt x="0" y="184"/>
                      </a:lnTo>
                      <a:lnTo>
                        <a:pt x="320" y="0"/>
                      </a:lnTo>
                      <a:lnTo>
                        <a:pt x="0" y="0"/>
                      </a:lnTo>
                      <a:lnTo>
                        <a:pt x="0" y="184"/>
                      </a:lnTo>
                      <a:close/>
                    </a:path>
                  </a:pathLst>
                </a:custGeom>
                <a:solidFill>
                  <a:schemeClr val="accent1">
                    <a:alpha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defTabSz="1372235"/>
                  <a:endParaRPr lang="en-US" sz="2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Freeform 62"/>
                <p:cNvSpPr/>
                <p:nvPr userDrawn="1"/>
              </p:nvSpPr>
              <p:spPr bwMode="auto">
                <a:xfrm>
                  <a:off x="3921126" y="2597150"/>
                  <a:ext cx="508000" cy="292100"/>
                </a:xfrm>
                <a:custGeom>
                  <a:avLst/>
                  <a:gdLst>
                    <a:gd name="T0" fmla="*/ 0 w 320"/>
                    <a:gd name="T1" fmla="*/ 0 h 184"/>
                    <a:gd name="T2" fmla="*/ 0 w 320"/>
                    <a:gd name="T3" fmla="*/ 184 h 184"/>
                    <a:gd name="T4" fmla="*/ 320 w 320"/>
                    <a:gd name="T5" fmla="*/ 184 h 184"/>
                    <a:gd name="T6" fmla="*/ 320 w 320"/>
                    <a:gd name="T7" fmla="*/ 184 h 184"/>
                    <a:gd name="T8" fmla="*/ 0 w 320"/>
                    <a:gd name="T9" fmla="*/ 0 h 184"/>
                    <a:gd name="T10" fmla="*/ 0 w 320"/>
                    <a:gd name="T11" fmla="*/ 0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0" h="184">
                      <a:moveTo>
                        <a:pt x="0" y="0"/>
                      </a:moveTo>
                      <a:lnTo>
                        <a:pt x="0" y="184"/>
                      </a:lnTo>
                      <a:lnTo>
                        <a:pt x="320" y="184"/>
                      </a:lnTo>
                      <a:lnTo>
                        <a:pt x="320" y="18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alpha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defTabSz="1372235"/>
                  <a:endParaRPr lang="en-US" sz="27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6" name="Freeform 66"/>
              <p:cNvSpPr/>
              <p:nvPr userDrawn="1"/>
            </p:nvSpPr>
            <p:spPr bwMode="auto">
              <a:xfrm>
                <a:off x="5460866" y="2305051"/>
                <a:ext cx="508000" cy="292100"/>
              </a:xfrm>
              <a:custGeom>
                <a:avLst/>
                <a:gdLst>
                  <a:gd name="T0" fmla="*/ 0 w 320"/>
                  <a:gd name="T1" fmla="*/ 184 h 184"/>
                  <a:gd name="T2" fmla="*/ 0 w 320"/>
                  <a:gd name="T3" fmla="*/ 184 h 184"/>
                  <a:gd name="T4" fmla="*/ 0 w 320"/>
                  <a:gd name="T5" fmla="*/ 184 h 184"/>
                  <a:gd name="T6" fmla="*/ 320 w 320"/>
                  <a:gd name="T7" fmla="*/ 0 h 184"/>
                  <a:gd name="T8" fmla="*/ 320 w 320"/>
                  <a:gd name="T9" fmla="*/ 0 h 184"/>
                  <a:gd name="T10" fmla="*/ 0 w 320"/>
                  <a:gd name="T11" fmla="*/ 0 h 184"/>
                  <a:gd name="T12" fmla="*/ 0 w 320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184">
                    <a:moveTo>
                      <a:pt x="0" y="184"/>
                    </a:moveTo>
                    <a:lnTo>
                      <a:pt x="0" y="184"/>
                    </a:lnTo>
                    <a:lnTo>
                      <a:pt x="0" y="184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1372235"/>
                <a:endParaRPr lang="en-US" sz="2700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1372235" rtl="0" eaLnBrk="1" latinLnBrk="0" hangingPunct="1">
        <a:lnSpc>
          <a:spcPts val="6300"/>
        </a:lnSpc>
        <a:spcBef>
          <a:spcPct val="0"/>
        </a:spcBef>
        <a:buNone/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2235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2235" indent="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8035" indent="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835" indent="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3170" indent="-34290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970" indent="-34290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5405" indent="-34290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31205" indent="-342900" algn="l" defTabSz="13722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2235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8035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835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30270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6070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2505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8305" algn="l" defTabSz="137223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9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1677035" y="3259455"/>
            <a:ext cx="15447010" cy="11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ctr">
              <a:buNone/>
            </a:pPr>
            <a:r>
              <a:rPr lang="zh-CN" altLang="zh-CN" sz="7200" b="1" dirty="0">
                <a:solidFill>
                  <a:schemeClr val="tx2"/>
                </a:solidFill>
                <a:sym typeface="+mn-ea"/>
              </a:rPr>
              <a:t>私域工作四象限法运用复盘</a:t>
            </a:r>
            <a:endParaRPr lang="zh-CN" altLang="zh-CN" sz="7200" b="1" cap="all" dirty="0">
              <a:solidFill>
                <a:schemeClr val="tx2"/>
              </a:solidFill>
              <a:latin typeface="+mn-lt"/>
              <a:ea typeface="+mn-ea"/>
              <a:cs typeface="+mn-ea"/>
              <a:sym typeface="+mn-ea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015100" y="9558786"/>
            <a:ext cx="14239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dist"/>
            <a:r>
              <a:rPr lang="zh-TW" altLang="en-US" sz="1200" dirty="0">
                <a:solidFill>
                  <a:schemeClr val="tx2"/>
                </a:solidFill>
                <a:latin typeface="+mn-lt"/>
                <a:cs typeface="+mn-ea"/>
                <a:sym typeface="+mn-lt"/>
              </a:rPr>
              <a:t>珍惜今天的擁有，明天才會更富有</a:t>
            </a:r>
            <a:endParaRPr lang="zh-CN" altLang="en-US" sz="12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3221355" y="4853305"/>
            <a:ext cx="12120245" cy="381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文本框 4"/>
          <p:cNvSpPr txBox="1"/>
          <p:nvPr/>
        </p:nvSpPr>
        <p:spPr>
          <a:xfrm>
            <a:off x="3125051" y="5249766"/>
            <a:ext cx="10985799" cy="858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zh-CN" sz="499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 bldLvl="0" animBg="1"/>
      <p:bldP spid="20" grpId="0"/>
      <p:bldP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Freeform 22"/>
          <p:cNvSpPr>
            <a:spLocks noChangeAspect="1" noEditPoints="1"/>
          </p:cNvSpPr>
          <p:nvPr/>
        </p:nvSpPr>
        <p:spPr bwMode="auto">
          <a:xfrm>
            <a:off x="2727390" y="6952688"/>
            <a:ext cx="809766" cy="781186"/>
          </a:xfrm>
          <a:custGeom>
            <a:avLst/>
            <a:gdLst>
              <a:gd name="T0" fmla="*/ 220 w 340"/>
              <a:gd name="T1" fmla="*/ 272 h 328"/>
              <a:gd name="T2" fmla="*/ 220 w 340"/>
              <a:gd name="T3" fmla="*/ 150 h 328"/>
              <a:gd name="T4" fmla="*/ 291 w 340"/>
              <a:gd name="T5" fmla="*/ 139 h 328"/>
              <a:gd name="T6" fmla="*/ 163 w 340"/>
              <a:gd name="T7" fmla="*/ 32 h 328"/>
              <a:gd name="T8" fmla="*/ 32 w 340"/>
              <a:gd name="T9" fmla="*/ 163 h 328"/>
              <a:gd name="T10" fmla="*/ 163 w 340"/>
              <a:gd name="T11" fmla="*/ 294 h 328"/>
              <a:gd name="T12" fmla="*/ 184 w 340"/>
              <a:gd name="T13" fmla="*/ 292 h 328"/>
              <a:gd name="T14" fmla="*/ 210 w 340"/>
              <a:gd name="T15" fmla="*/ 273 h 328"/>
              <a:gd name="T16" fmla="*/ 220 w 340"/>
              <a:gd name="T17" fmla="*/ 272 h 328"/>
              <a:gd name="T18" fmla="*/ 187 w 340"/>
              <a:gd name="T19" fmla="*/ 43 h 328"/>
              <a:gd name="T20" fmla="*/ 173 w 340"/>
              <a:gd name="T21" fmla="*/ 104 h 328"/>
              <a:gd name="T22" fmla="*/ 159 w 340"/>
              <a:gd name="T23" fmla="*/ 104 h 328"/>
              <a:gd name="T24" fmla="*/ 149 w 340"/>
              <a:gd name="T25" fmla="*/ 43 h 328"/>
              <a:gd name="T26" fmla="*/ 187 w 340"/>
              <a:gd name="T27" fmla="*/ 43 h 328"/>
              <a:gd name="T28" fmla="*/ 163 w 340"/>
              <a:gd name="T29" fmla="*/ 212 h 328"/>
              <a:gd name="T30" fmla="*/ 114 w 340"/>
              <a:gd name="T31" fmla="*/ 163 h 328"/>
              <a:gd name="T32" fmla="*/ 163 w 340"/>
              <a:gd name="T33" fmla="*/ 114 h 328"/>
              <a:gd name="T34" fmla="*/ 212 w 340"/>
              <a:gd name="T35" fmla="*/ 163 h 328"/>
              <a:gd name="T36" fmla="*/ 163 w 340"/>
              <a:gd name="T37" fmla="*/ 212 h 328"/>
              <a:gd name="T38" fmla="*/ 163 w 340"/>
              <a:gd name="T39" fmla="*/ 126 h 328"/>
              <a:gd name="T40" fmla="*/ 126 w 340"/>
              <a:gd name="T41" fmla="*/ 163 h 328"/>
              <a:gd name="T42" fmla="*/ 163 w 340"/>
              <a:gd name="T43" fmla="*/ 200 h 328"/>
              <a:gd name="T44" fmla="*/ 200 w 340"/>
              <a:gd name="T45" fmla="*/ 163 h 328"/>
              <a:gd name="T46" fmla="*/ 163 w 340"/>
              <a:gd name="T47" fmla="*/ 126 h 328"/>
              <a:gd name="T48" fmla="*/ 163 w 340"/>
              <a:gd name="T49" fmla="*/ 189 h 328"/>
              <a:gd name="T50" fmla="*/ 137 w 340"/>
              <a:gd name="T51" fmla="*/ 163 h 328"/>
              <a:gd name="T52" fmla="*/ 163 w 340"/>
              <a:gd name="T53" fmla="*/ 137 h 328"/>
              <a:gd name="T54" fmla="*/ 189 w 340"/>
              <a:gd name="T55" fmla="*/ 163 h 328"/>
              <a:gd name="T56" fmla="*/ 163 w 340"/>
              <a:gd name="T57" fmla="*/ 189 h 328"/>
              <a:gd name="T58" fmla="*/ 180 w 340"/>
              <a:gd name="T59" fmla="*/ 315 h 328"/>
              <a:gd name="T60" fmla="*/ 184 w 340"/>
              <a:gd name="T61" fmla="*/ 324 h 328"/>
              <a:gd name="T62" fmla="*/ 163 w 340"/>
              <a:gd name="T63" fmla="*/ 326 h 328"/>
              <a:gd name="T64" fmla="*/ 0 w 340"/>
              <a:gd name="T65" fmla="*/ 163 h 328"/>
              <a:gd name="T66" fmla="*/ 163 w 340"/>
              <a:gd name="T67" fmla="*/ 0 h 328"/>
              <a:gd name="T68" fmla="*/ 323 w 340"/>
              <a:gd name="T69" fmla="*/ 134 h 328"/>
              <a:gd name="T70" fmla="*/ 307 w 340"/>
              <a:gd name="T71" fmla="*/ 136 h 328"/>
              <a:gd name="T72" fmla="*/ 163 w 340"/>
              <a:gd name="T73" fmla="*/ 16 h 328"/>
              <a:gd name="T74" fmla="*/ 16 w 340"/>
              <a:gd name="T75" fmla="*/ 163 h 328"/>
              <a:gd name="T76" fmla="*/ 163 w 340"/>
              <a:gd name="T77" fmla="*/ 310 h 328"/>
              <a:gd name="T78" fmla="*/ 179 w 340"/>
              <a:gd name="T79" fmla="*/ 309 h 328"/>
              <a:gd name="T80" fmla="*/ 180 w 340"/>
              <a:gd name="T81" fmla="*/ 315 h 328"/>
              <a:gd name="T82" fmla="*/ 340 w 340"/>
              <a:gd name="T83" fmla="*/ 142 h 328"/>
              <a:gd name="T84" fmla="*/ 340 w 340"/>
              <a:gd name="T85" fmla="*/ 283 h 328"/>
              <a:gd name="T86" fmla="*/ 317 w 340"/>
              <a:gd name="T87" fmla="*/ 308 h 328"/>
              <a:gd name="T88" fmla="*/ 285 w 340"/>
              <a:gd name="T89" fmla="*/ 294 h 328"/>
              <a:gd name="T90" fmla="*/ 307 w 340"/>
              <a:gd name="T91" fmla="*/ 266 h 328"/>
              <a:gd name="T92" fmla="*/ 326 w 340"/>
              <a:gd name="T93" fmla="*/ 267 h 328"/>
              <a:gd name="T94" fmla="*/ 326 w 340"/>
              <a:gd name="T95" fmla="*/ 182 h 328"/>
              <a:gd name="T96" fmla="*/ 250 w 340"/>
              <a:gd name="T97" fmla="*/ 196 h 328"/>
              <a:gd name="T98" fmla="*/ 249 w 340"/>
              <a:gd name="T99" fmla="*/ 302 h 328"/>
              <a:gd name="T100" fmla="*/ 249 w 340"/>
              <a:gd name="T101" fmla="*/ 302 h 328"/>
              <a:gd name="T102" fmla="*/ 227 w 340"/>
              <a:gd name="T103" fmla="*/ 325 h 328"/>
              <a:gd name="T104" fmla="*/ 195 w 340"/>
              <a:gd name="T105" fmla="*/ 311 h 328"/>
              <a:gd name="T106" fmla="*/ 217 w 340"/>
              <a:gd name="T107" fmla="*/ 284 h 328"/>
              <a:gd name="T108" fmla="*/ 235 w 340"/>
              <a:gd name="T109" fmla="*/ 284 h 328"/>
              <a:gd name="T110" fmla="*/ 235 w 340"/>
              <a:gd name="T111" fmla="*/ 159 h 328"/>
              <a:gd name="T112" fmla="*/ 340 w 340"/>
              <a:gd name="T113" fmla="*/ 142 h 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0"/>
              <a:gd name="T172" fmla="*/ 0 h 328"/>
              <a:gd name="T173" fmla="*/ 340 w 340"/>
              <a:gd name="T174" fmla="*/ 328 h 3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0" h="328">
                <a:moveTo>
                  <a:pt x="220" y="272"/>
                </a:moveTo>
                <a:cubicBezTo>
                  <a:pt x="220" y="150"/>
                  <a:pt x="220" y="150"/>
                  <a:pt x="220" y="150"/>
                </a:cubicBezTo>
                <a:cubicBezTo>
                  <a:pt x="291" y="139"/>
                  <a:pt x="291" y="139"/>
                  <a:pt x="291" y="139"/>
                </a:cubicBezTo>
                <a:cubicBezTo>
                  <a:pt x="280" y="78"/>
                  <a:pt x="227" y="32"/>
                  <a:pt x="163" y="32"/>
                </a:cubicBezTo>
                <a:cubicBezTo>
                  <a:pt x="91" y="32"/>
                  <a:pt x="32" y="91"/>
                  <a:pt x="32" y="163"/>
                </a:cubicBezTo>
                <a:cubicBezTo>
                  <a:pt x="32" y="235"/>
                  <a:pt x="91" y="294"/>
                  <a:pt x="163" y="294"/>
                </a:cubicBezTo>
                <a:cubicBezTo>
                  <a:pt x="170" y="294"/>
                  <a:pt x="177" y="293"/>
                  <a:pt x="184" y="292"/>
                </a:cubicBezTo>
                <a:cubicBezTo>
                  <a:pt x="189" y="283"/>
                  <a:pt x="198" y="276"/>
                  <a:pt x="210" y="273"/>
                </a:cubicBezTo>
                <a:cubicBezTo>
                  <a:pt x="213" y="273"/>
                  <a:pt x="217" y="272"/>
                  <a:pt x="220" y="272"/>
                </a:cubicBezTo>
                <a:close/>
                <a:moveTo>
                  <a:pt x="187" y="43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64" y="36"/>
                  <a:pt x="187" y="43"/>
                  <a:pt x="187" y="43"/>
                </a:cubicBezTo>
                <a:close/>
                <a:moveTo>
                  <a:pt x="163" y="212"/>
                </a:moveTo>
                <a:cubicBezTo>
                  <a:pt x="136" y="212"/>
                  <a:pt x="114" y="190"/>
                  <a:pt x="114" y="163"/>
                </a:cubicBezTo>
                <a:cubicBezTo>
                  <a:pt x="114" y="136"/>
                  <a:pt x="136" y="114"/>
                  <a:pt x="163" y="114"/>
                </a:cubicBezTo>
                <a:cubicBezTo>
                  <a:pt x="190" y="114"/>
                  <a:pt x="212" y="136"/>
                  <a:pt x="212" y="163"/>
                </a:cubicBezTo>
                <a:cubicBezTo>
                  <a:pt x="212" y="190"/>
                  <a:pt x="190" y="212"/>
                  <a:pt x="163" y="212"/>
                </a:cubicBezTo>
                <a:close/>
                <a:moveTo>
                  <a:pt x="163" y="126"/>
                </a:moveTo>
                <a:cubicBezTo>
                  <a:pt x="143" y="126"/>
                  <a:pt x="126" y="143"/>
                  <a:pt x="126" y="163"/>
                </a:cubicBezTo>
                <a:cubicBezTo>
                  <a:pt x="126" y="183"/>
                  <a:pt x="143" y="200"/>
                  <a:pt x="163" y="200"/>
                </a:cubicBezTo>
                <a:cubicBezTo>
                  <a:pt x="183" y="200"/>
                  <a:pt x="200" y="183"/>
                  <a:pt x="200" y="163"/>
                </a:cubicBezTo>
                <a:cubicBezTo>
                  <a:pt x="200" y="143"/>
                  <a:pt x="183" y="126"/>
                  <a:pt x="163" y="126"/>
                </a:cubicBezTo>
                <a:close/>
                <a:moveTo>
                  <a:pt x="163" y="189"/>
                </a:moveTo>
                <a:cubicBezTo>
                  <a:pt x="148" y="189"/>
                  <a:pt x="137" y="178"/>
                  <a:pt x="137" y="163"/>
                </a:cubicBezTo>
                <a:cubicBezTo>
                  <a:pt x="137" y="148"/>
                  <a:pt x="148" y="137"/>
                  <a:pt x="163" y="137"/>
                </a:cubicBezTo>
                <a:cubicBezTo>
                  <a:pt x="178" y="137"/>
                  <a:pt x="189" y="148"/>
                  <a:pt x="189" y="163"/>
                </a:cubicBezTo>
                <a:cubicBezTo>
                  <a:pt x="189" y="178"/>
                  <a:pt x="178" y="189"/>
                  <a:pt x="163" y="189"/>
                </a:cubicBezTo>
                <a:close/>
                <a:moveTo>
                  <a:pt x="180" y="315"/>
                </a:moveTo>
                <a:cubicBezTo>
                  <a:pt x="180" y="318"/>
                  <a:pt x="182" y="321"/>
                  <a:pt x="184" y="324"/>
                </a:cubicBezTo>
                <a:cubicBezTo>
                  <a:pt x="177" y="325"/>
                  <a:pt x="170" y="326"/>
                  <a:pt x="163" y="326"/>
                </a:cubicBezTo>
                <a:cubicBezTo>
                  <a:pt x="73" y="326"/>
                  <a:pt x="0" y="253"/>
                  <a:pt x="0" y="163"/>
                </a:cubicBezTo>
                <a:cubicBezTo>
                  <a:pt x="0" y="73"/>
                  <a:pt x="73" y="0"/>
                  <a:pt x="163" y="0"/>
                </a:cubicBezTo>
                <a:cubicBezTo>
                  <a:pt x="243" y="0"/>
                  <a:pt x="309" y="58"/>
                  <a:pt x="323" y="134"/>
                </a:cubicBezTo>
                <a:cubicBezTo>
                  <a:pt x="307" y="136"/>
                  <a:pt x="307" y="136"/>
                  <a:pt x="307" y="136"/>
                </a:cubicBezTo>
                <a:cubicBezTo>
                  <a:pt x="294" y="68"/>
                  <a:pt x="235" y="16"/>
                  <a:pt x="163" y="16"/>
                </a:cubicBezTo>
                <a:cubicBezTo>
                  <a:pt x="82" y="16"/>
                  <a:pt x="16" y="82"/>
                  <a:pt x="16" y="163"/>
                </a:cubicBezTo>
                <a:cubicBezTo>
                  <a:pt x="16" y="244"/>
                  <a:pt x="82" y="310"/>
                  <a:pt x="163" y="310"/>
                </a:cubicBezTo>
                <a:cubicBezTo>
                  <a:pt x="168" y="310"/>
                  <a:pt x="174" y="309"/>
                  <a:pt x="179" y="309"/>
                </a:cubicBezTo>
                <a:cubicBezTo>
                  <a:pt x="179" y="311"/>
                  <a:pt x="179" y="313"/>
                  <a:pt x="180" y="315"/>
                </a:cubicBezTo>
                <a:close/>
                <a:moveTo>
                  <a:pt x="340" y="142"/>
                </a:moveTo>
                <a:cubicBezTo>
                  <a:pt x="340" y="283"/>
                  <a:pt x="340" y="283"/>
                  <a:pt x="340" y="283"/>
                </a:cubicBezTo>
                <a:cubicBezTo>
                  <a:pt x="340" y="295"/>
                  <a:pt x="331" y="304"/>
                  <a:pt x="317" y="308"/>
                </a:cubicBezTo>
                <a:cubicBezTo>
                  <a:pt x="302" y="311"/>
                  <a:pt x="288" y="305"/>
                  <a:pt x="285" y="294"/>
                </a:cubicBezTo>
                <a:cubicBezTo>
                  <a:pt x="282" y="282"/>
                  <a:pt x="292" y="270"/>
                  <a:pt x="307" y="266"/>
                </a:cubicBezTo>
                <a:cubicBezTo>
                  <a:pt x="314" y="265"/>
                  <a:pt x="320" y="265"/>
                  <a:pt x="326" y="267"/>
                </a:cubicBezTo>
                <a:cubicBezTo>
                  <a:pt x="326" y="182"/>
                  <a:pt x="326" y="182"/>
                  <a:pt x="326" y="182"/>
                </a:cubicBezTo>
                <a:cubicBezTo>
                  <a:pt x="250" y="196"/>
                  <a:pt x="250" y="196"/>
                  <a:pt x="250" y="196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12"/>
                  <a:pt x="240" y="321"/>
                  <a:pt x="227" y="325"/>
                </a:cubicBezTo>
                <a:cubicBezTo>
                  <a:pt x="212" y="328"/>
                  <a:pt x="197" y="321"/>
                  <a:pt x="195" y="311"/>
                </a:cubicBezTo>
                <a:cubicBezTo>
                  <a:pt x="192" y="300"/>
                  <a:pt x="202" y="287"/>
                  <a:pt x="217" y="284"/>
                </a:cubicBezTo>
                <a:cubicBezTo>
                  <a:pt x="224" y="282"/>
                  <a:pt x="230" y="282"/>
                  <a:pt x="235" y="284"/>
                </a:cubicBezTo>
                <a:cubicBezTo>
                  <a:pt x="235" y="159"/>
                  <a:pt x="235" y="159"/>
                  <a:pt x="235" y="159"/>
                </a:cubicBezTo>
                <a:lnTo>
                  <a:pt x="340" y="1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9pPr>
          </a:lstStyle>
          <a:p>
            <a:endParaRPr lang="zh-CN" altLang="en-US" sz="5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17222" y="537197"/>
            <a:ext cx="8232816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案例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475198" y="1616991"/>
            <a:ext cx="1365117" cy="108005"/>
            <a:chOff x="4224804" y="894670"/>
            <a:chExt cx="682440" cy="53993"/>
          </a:xfrm>
        </p:grpSpPr>
        <p:cxnSp>
          <p:nvCxnSpPr>
            <p:cNvPr id="34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5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6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240" y="1976755"/>
            <a:ext cx="13023214" cy="53968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22385" y="7593330"/>
            <a:ext cx="2011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/>
              <a:t>触点规划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Freeform 22"/>
          <p:cNvSpPr>
            <a:spLocks noChangeAspect="1" noEditPoints="1"/>
          </p:cNvSpPr>
          <p:nvPr/>
        </p:nvSpPr>
        <p:spPr bwMode="auto">
          <a:xfrm>
            <a:off x="2727390" y="6952688"/>
            <a:ext cx="809766" cy="781186"/>
          </a:xfrm>
          <a:custGeom>
            <a:avLst/>
            <a:gdLst>
              <a:gd name="T0" fmla="*/ 220 w 340"/>
              <a:gd name="T1" fmla="*/ 272 h 328"/>
              <a:gd name="T2" fmla="*/ 220 w 340"/>
              <a:gd name="T3" fmla="*/ 150 h 328"/>
              <a:gd name="T4" fmla="*/ 291 w 340"/>
              <a:gd name="T5" fmla="*/ 139 h 328"/>
              <a:gd name="T6" fmla="*/ 163 w 340"/>
              <a:gd name="T7" fmla="*/ 32 h 328"/>
              <a:gd name="T8" fmla="*/ 32 w 340"/>
              <a:gd name="T9" fmla="*/ 163 h 328"/>
              <a:gd name="T10" fmla="*/ 163 w 340"/>
              <a:gd name="T11" fmla="*/ 294 h 328"/>
              <a:gd name="T12" fmla="*/ 184 w 340"/>
              <a:gd name="T13" fmla="*/ 292 h 328"/>
              <a:gd name="T14" fmla="*/ 210 w 340"/>
              <a:gd name="T15" fmla="*/ 273 h 328"/>
              <a:gd name="T16" fmla="*/ 220 w 340"/>
              <a:gd name="T17" fmla="*/ 272 h 328"/>
              <a:gd name="T18" fmla="*/ 187 w 340"/>
              <a:gd name="T19" fmla="*/ 43 h 328"/>
              <a:gd name="T20" fmla="*/ 173 w 340"/>
              <a:gd name="T21" fmla="*/ 104 h 328"/>
              <a:gd name="T22" fmla="*/ 159 w 340"/>
              <a:gd name="T23" fmla="*/ 104 h 328"/>
              <a:gd name="T24" fmla="*/ 149 w 340"/>
              <a:gd name="T25" fmla="*/ 43 h 328"/>
              <a:gd name="T26" fmla="*/ 187 w 340"/>
              <a:gd name="T27" fmla="*/ 43 h 328"/>
              <a:gd name="T28" fmla="*/ 163 w 340"/>
              <a:gd name="T29" fmla="*/ 212 h 328"/>
              <a:gd name="T30" fmla="*/ 114 w 340"/>
              <a:gd name="T31" fmla="*/ 163 h 328"/>
              <a:gd name="T32" fmla="*/ 163 w 340"/>
              <a:gd name="T33" fmla="*/ 114 h 328"/>
              <a:gd name="T34" fmla="*/ 212 w 340"/>
              <a:gd name="T35" fmla="*/ 163 h 328"/>
              <a:gd name="T36" fmla="*/ 163 w 340"/>
              <a:gd name="T37" fmla="*/ 212 h 328"/>
              <a:gd name="T38" fmla="*/ 163 w 340"/>
              <a:gd name="T39" fmla="*/ 126 h 328"/>
              <a:gd name="T40" fmla="*/ 126 w 340"/>
              <a:gd name="T41" fmla="*/ 163 h 328"/>
              <a:gd name="T42" fmla="*/ 163 w 340"/>
              <a:gd name="T43" fmla="*/ 200 h 328"/>
              <a:gd name="T44" fmla="*/ 200 w 340"/>
              <a:gd name="T45" fmla="*/ 163 h 328"/>
              <a:gd name="T46" fmla="*/ 163 w 340"/>
              <a:gd name="T47" fmla="*/ 126 h 328"/>
              <a:gd name="T48" fmla="*/ 163 w 340"/>
              <a:gd name="T49" fmla="*/ 189 h 328"/>
              <a:gd name="T50" fmla="*/ 137 w 340"/>
              <a:gd name="T51" fmla="*/ 163 h 328"/>
              <a:gd name="T52" fmla="*/ 163 w 340"/>
              <a:gd name="T53" fmla="*/ 137 h 328"/>
              <a:gd name="T54" fmla="*/ 189 w 340"/>
              <a:gd name="T55" fmla="*/ 163 h 328"/>
              <a:gd name="T56" fmla="*/ 163 w 340"/>
              <a:gd name="T57" fmla="*/ 189 h 328"/>
              <a:gd name="T58" fmla="*/ 180 w 340"/>
              <a:gd name="T59" fmla="*/ 315 h 328"/>
              <a:gd name="T60" fmla="*/ 184 w 340"/>
              <a:gd name="T61" fmla="*/ 324 h 328"/>
              <a:gd name="T62" fmla="*/ 163 w 340"/>
              <a:gd name="T63" fmla="*/ 326 h 328"/>
              <a:gd name="T64" fmla="*/ 0 w 340"/>
              <a:gd name="T65" fmla="*/ 163 h 328"/>
              <a:gd name="T66" fmla="*/ 163 w 340"/>
              <a:gd name="T67" fmla="*/ 0 h 328"/>
              <a:gd name="T68" fmla="*/ 323 w 340"/>
              <a:gd name="T69" fmla="*/ 134 h 328"/>
              <a:gd name="T70" fmla="*/ 307 w 340"/>
              <a:gd name="T71" fmla="*/ 136 h 328"/>
              <a:gd name="T72" fmla="*/ 163 w 340"/>
              <a:gd name="T73" fmla="*/ 16 h 328"/>
              <a:gd name="T74" fmla="*/ 16 w 340"/>
              <a:gd name="T75" fmla="*/ 163 h 328"/>
              <a:gd name="T76" fmla="*/ 163 w 340"/>
              <a:gd name="T77" fmla="*/ 310 h 328"/>
              <a:gd name="T78" fmla="*/ 179 w 340"/>
              <a:gd name="T79" fmla="*/ 309 h 328"/>
              <a:gd name="T80" fmla="*/ 180 w 340"/>
              <a:gd name="T81" fmla="*/ 315 h 328"/>
              <a:gd name="T82" fmla="*/ 340 w 340"/>
              <a:gd name="T83" fmla="*/ 142 h 328"/>
              <a:gd name="T84" fmla="*/ 340 w 340"/>
              <a:gd name="T85" fmla="*/ 283 h 328"/>
              <a:gd name="T86" fmla="*/ 317 w 340"/>
              <a:gd name="T87" fmla="*/ 308 h 328"/>
              <a:gd name="T88" fmla="*/ 285 w 340"/>
              <a:gd name="T89" fmla="*/ 294 h 328"/>
              <a:gd name="T90" fmla="*/ 307 w 340"/>
              <a:gd name="T91" fmla="*/ 266 h 328"/>
              <a:gd name="T92" fmla="*/ 326 w 340"/>
              <a:gd name="T93" fmla="*/ 267 h 328"/>
              <a:gd name="T94" fmla="*/ 326 w 340"/>
              <a:gd name="T95" fmla="*/ 182 h 328"/>
              <a:gd name="T96" fmla="*/ 250 w 340"/>
              <a:gd name="T97" fmla="*/ 196 h 328"/>
              <a:gd name="T98" fmla="*/ 249 w 340"/>
              <a:gd name="T99" fmla="*/ 302 h 328"/>
              <a:gd name="T100" fmla="*/ 249 w 340"/>
              <a:gd name="T101" fmla="*/ 302 h 328"/>
              <a:gd name="T102" fmla="*/ 227 w 340"/>
              <a:gd name="T103" fmla="*/ 325 h 328"/>
              <a:gd name="T104" fmla="*/ 195 w 340"/>
              <a:gd name="T105" fmla="*/ 311 h 328"/>
              <a:gd name="T106" fmla="*/ 217 w 340"/>
              <a:gd name="T107" fmla="*/ 284 h 328"/>
              <a:gd name="T108" fmla="*/ 235 w 340"/>
              <a:gd name="T109" fmla="*/ 284 h 328"/>
              <a:gd name="T110" fmla="*/ 235 w 340"/>
              <a:gd name="T111" fmla="*/ 159 h 328"/>
              <a:gd name="T112" fmla="*/ 340 w 340"/>
              <a:gd name="T113" fmla="*/ 142 h 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0"/>
              <a:gd name="T172" fmla="*/ 0 h 328"/>
              <a:gd name="T173" fmla="*/ 340 w 340"/>
              <a:gd name="T174" fmla="*/ 328 h 3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0" h="328">
                <a:moveTo>
                  <a:pt x="220" y="272"/>
                </a:moveTo>
                <a:cubicBezTo>
                  <a:pt x="220" y="150"/>
                  <a:pt x="220" y="150"/>
                  <a:pt x="220" y="150"/>
                </a:cubicBezTo>
                <a:cubicBezTo>
                  <a:pt x="291" y="139"/>
                  <a:pt x="291" y="139"/>
                  <a:pt x="291" y="139"/>
                </a:cubicBezTo>
                <a:cubicBezTo>
                  <a:pt x="280" y="78"/>
                  <a:pt x="227" y="32"/>
                  <a:pt x="163" y="32"/>
                </a:cubicBezTo>
                <a:cubicBezTo>
                  <a:pt x="91" y="32"/>
                  <a:pt x="32" y="91"/>
                  <a:pt x="32" y="163"/>
                </a:cubicBezTo>
                <a:cubicBezTo>
                  <a:pt x="32" y="235"/>
                  <a:pt x="91" y="294"/>
                  <a:pt x="163" y="294"/>
                </a:cubicBezTo>
                <a:cubicBezTo>
                  <a:pt x="170" y="294"/>
                  <a:pt x="177" y="293"/>
                  <a:pt x="184" y="292"/>
                </a:cubicBezTo>
                <a:cubicBezTo>
                  <a:pt x="189" y="283"/>
                  <a:pt x="198" y="276"/>
                  <a:pt x="210" y="273"/>
                </a:cubicBezTo>
                <a:cubicBezTo>
                  <a:pt x="213" y="273"/>
                  <a:pt x="217" y="272"/>
                  <a:pt x="220" y="272"/>
                </a:cubicBezTo>
                <a:close/>
                <a:moveTo>
                  <a:pt x="187" y="43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64" y="36"/>
                  <a:pt x="187" y="43"/>
                  <a:pt x="187" y="43"/>
                </a:cubicBezTo>
                <a:close/>
                <a:moveTo>
                  <a:pt x="163" y="212"/>
                </a:moveTo>
                <a:cubicBezTo>
                  <a:pt x="136" y="212"/>
                  <a:pt x="114" y="190"/>
                  <a:pt x="114" y="163"/>
                </a:cubicBezTo>
                <a:cubicBezTo>
                  <a:pt x="114" y="136"/>
                  <a:pt x="136" y="114"/>
                  <a:pt x="163" y="114"/>
                </a:cubicBezTo>
                <a:cubicBezTo>
                  <a:pt x="190" y="114"/>
                  <a:pt x="212" y="136"/>
                  <a:pt x="212" y="163"/>
                </a:cubicBezTo>
                <a:cubicBezTo>
                  <a:pt x="212" y="190"/>
                  <a:pt x="190" y="212"/>
                  <a:pt x="163" y="212"/>
                </a:cubicBezTo>
                <a:close/>
                <a:moveTo>
                  <a:pt x="163" y="126"/>
                </a:moveTo>
                <a:cubicBezTo>
                  <a:pt x="143" y="126"/>
                  <a:pt x="126" y="143"/>
                  <a:pt x="126" y="163"/>
                </a:cubicBezTo>
                <a:cubicBezTo>
                  <a:pt x="126" y="183"/>
                  <a:pt x="143" y="200"/>
                  <a:pt x="163" y="200"/>
                </a:cubicBezTo>
                <a:cubicBezTo>
                  <a:pt x="183" y="200"/>
                  <a:pt x="200" y="183"/>
                  <a:pt x="200" y="163"/>
                </a:cubicBezTo>
                <a:cubicBezTo>
                  <a:pt x="200" y="143"/>
                  <a:pt x="183" y="126"/>
                  <a:pt x="163" y="126"/>
                </a:cubicBezTo>
                <a:close/>
                <a:moveTo>
                  <a:pt x="163" y="189"/>
                </a:moveTo>
                <a:cubicBezTo>
                  <a:pt x="148" y="189"/>
                  <a:pt x="137" y="178"/>
                  <a:pt x="137" y="163"/>
                </a:cubicBezTo>
                <a:cubicBezTo>
                  <a:pt x="137" y="148"/>
                  <a:pt x="148" y="137"/>
                  <a:pt x="163" y="137"/>
                </a:cubicBezTo>
                <a:cubicBezTo>
                  <a:pt x="178" y="137"/>
                  <a:pt x="189" y="148"/>
                  <a:pt x="189" y="163"/>
                </a:cubicBezTo>
                <a:cubicBezTo>
                  <a:pt x="189" y="178"/>
                  <a:pt x="178" y="189"/>
                  <a:pt x="163" y="189"/>
                </a:cubicBezTo>
                <a:close/>
                <a:moveTo>
                  <a:pt x="180" y="315"/>
                </a:moveTo>
                <a:cubicBezTo>
                  <a:pt x="180" y="318"/>
                  <a:pt x="182" y="321"/>
                  <a:pt x="184" y="324"/>
                </a:cubicBezTo>
                <a:cubicBezTo>
                  <a:pt x="177" y="325"/>
                  <a:pt x="170" y="326"/>
                  <a:pt x="163" y="326"/>
                </a:cubicBezTo>
                <a:cubicBezTo>
                  <a:pt x="73" y="326"/>
                  <a:pt x="0" y="253"/>
                  <a:pt x="0" y="163"/>
                </a:cubicBezTo>
                <a:cubicBezTo>
                  <a:pt x="0" y="73"/>
                  <a:pt x="73" y="0"/>
                  <a:pt x="163" y="0"/>
                </a:cubicBezTo>
                <a:cubicBezTo>
                  <a:pt x="243" y="0"/>
                  <a:pt x="309" y="58"/>
                  <a:pt x="323" y="134"/>
                </a:cubicBezTo>
                <a:cubicBezTo>
                  <a:pt x="307" y="136"/>
                  <a:pt x="307" y="136"/>
                  <a:pt x="307" y="136"/>
                </a:cubicBezTo>
                <a:cubicBezTo>
                  <a:pt x="294" y="68"/>
                  <a:pt x="235" y="16"/>
                  <a:pt x="163" y="16"/>
                </a:cubicBezTo>
                <a:cubicBezTo>
                  <a:pt x="82" y="16"/>
                  <a:pt x="16" y="82"/>
                  <a:pt x="16" y="163"/>
                </a:cubicBezTo>
                <a:cubicBezTo>
                  <a:pt x="16" y="244"/>
                  <a:pt x="82" y="310"/>
                  <a:pt x="163" y="310"/>
                </a:cubicBezTo>
                <a:cubicBezTo>
                  <a:pt x="168" y="310"/>
                  <a:pt x="174" y="309"/>
                  <a:pt x="179" y="309"/>
                </a:cubicBezTo>
                <a:cubicBezTo>
                  <a:pt x="179" y="311"/>
                  <a:pt x="179" y="313"/>
                  <a:pt x="180" y="315"/>
                </a:cubicBezTo>
                <a:close/>
                <a:moveTo>
                  <a:pt x="340" y="142"/>
                </a:moveTo>
                <a:cubicBezTo>
                  <a:pt x="340" y="283"/>
                  <a:pt x="340" y="283"/>
                  <a:pt x="340" y="283"/>
                </a:cubicBezTo>
                <a:cubicBezTo>
                  <a:pt x="340" y="295"/>
                  <a:pt x="331" y="304"/>
                  <a:pt x="317" y="308"/>
                </a:cubicBezTo>
                <a:cubicBezTo>
                  <a:pt x="302" y="311"/>
                  <a:pt x="288" y="305"/>
                  <a:pt x="285" y="294"/>
                </a:cubicBezTo>
                <a:cubicBezTo>
                  <a:pt x="282" y="282"/>
                  <a:pt x="292" y="270"/>
                  <a:pt x="307" y="266"/>
                </a:cubicBezTo>
                <a:cubicBezTo>
                  <a:pt x="314" y="265"/>
                  <a:pt x="320" y="265"/>
                  <a:pt x="326" y="267"/>
                </a:cubicBezTo>
                <a:cubicBezTo>
                  <a:pt x="326" y="182"/>
                  <a:pt x="326" y="182"/>
                  <a:pt x="326" y="182"/>
                </a:cubicBezTo>
                <a:cubicBezTo>
                  <a:pt x="250" y="196"/>
                  <a:pt x="250" y="196"/>
                  <a:pt x="250" y="196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12"/>
                  <a:pt x="240" y="321"/>
                  <a:pt x="227" y="325"/>
                </a:cubicBezTo>
                <a:cubicBezTo>
                  <a:pt x="212" y="328"/>
                  <a:pt x="197" y="321"/>
                  <a:pt x="195" y="311"/>
                </a:cubicBezTo>
                <a:cubicBezTo>
                  <a:pt x="192" y="300"/>
                  <a:pt x="202" y="287"/>
                  <a:pt x="217" y="284"/>
                </a:cubicBezTo>
                <a:cubicBezTo>
                  <a:pt x="224" y="282"/>
                  <a:pt x="230" y="282"/>
                  <a:pt x="235" y="284"/>
                </a:cubicBezTo>
                <a:cubicBezTo>
                  <a:pt x="235" y="159"/>
                  <a:pt x="235" y="159"/>
                  <a:pt x="235" y="159"/>
                </a:cubicBezTo>
                <a:lnTo>
                  <a:pt x="340" y="1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9pPr>
          </a:lstStyle>
          <a:p>
            <a:endParaRPr lang="zh-CN" altLang="en-US" sz="5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17222" y="537197"/>
            <a:ext cx="823281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案例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475197" y="1616991"/>
            <a:ext cx="1365117" cy="108005"/>
            <a:chOff x="4224804" y="894670"/>
            <a:chExt cx="682440" cy="53993"/>
          </a:xfrm>
        </p:grpSpPr>
        <p:cxnSp>
          <p:nvCxnSpPr>
            <p:cNvPr id="34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5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6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70" y="1905000"/>
            <a:ext cx="16021049" cy="5486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73290" y="7730490"/>
            <a:ext cx="3383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/>
              <a:t>策划及执行对照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Freeform 22"/>
          <p:cNvSpPr>
            <a:spLocks noChangeAspect="1" noEditPoints="1"/>
          </p:cNvSpPr>
          <p:nvPr/>
        </p:nvSpPr>
        <p:spPr bwMode="auto">
          <a:xfrm>
            <a:off x="2727390" y="6952688"/>
            <a:ext cx="809766" cy="781186"/>
          </a:xfrm>
          <a:custGeom>
            <a:avLst/>
            <a:gdLst>
              <a:gd name="T0" fmla="*/ 220 w 340"/>
              <a:gd name="T1" fmla="*/ 272 h 328"/>
              <a:gd name="T2" fmla="*/ 220 w 340"/>
              <a:gd name="T3" fmla="*/ 150 h 328"/>
              <a:gd name="T4" fmla="*/ 291 w 340"/>
              <a:gd name="T5" fmla="*/ 139 h 328"/>
              <a:gd name="T6" fmla="*/ 163 w 340"/>
              <a:gd name="T7" fmla="*/ 32 h 328"/>
              <a:gd name="T8" fmla="*/ 32 w 340"/>
              <a:gd name="T9" fmla="*/ 163 h 328"/>
              <a:gd name="T10" fmla="*/ 163 w 340"/>
              <a:gd name="T11" fmla="*/ 294 h 328"/>
              <a:gd name="T12" fmla="*/ 184 w 340"/>
              <a:gd name="T13" fmla="*/ 292 h 328"/>
              <a:gd name="T14" fmla="*/ 210 w 340"/>
              <a:gd name="T15" fmla="*/ 273 h 328"/>
              <a:gd name="T16" fmla="*/ 220 w 340"/>
              <a:gd name="T17" fmla="*/ 272 h 328"/>
              <a:gd name="T18" fmla="*/ 187 w 340"/>
              <a:gd name="T19" fmla="*/ 43 h 328"/>
              <a:gd name="T20" fmla="*/ 173 w 340"/>
              <a:gd name="T21" fmla="*/ 104 h 328"/>
              <a:gd name="T22" fmla="*/ 159 w 340"/>
              <a:gd name="T23" fmla="*/ 104 h 328"/>
              <a:gd name="T24" fmla="*/ 149 w 340"/>
              <a:gd name="T25" fmla="*/ 43 h 328"/>
              <a:gd name="T26" fmla="*/ 187 w 340"/>
              <a:gd name="T27" fmla="*/ 43 h 328"/>
              <a:gd name="T28" fmla="*/ 163 w 340"/>
              <a:gd name="T29" fmla="*/ 212 h 328"/>
              <a:gd name="T30" fmla="*/ 114 w 340"/>
              <a:gd name="T31" fmla="*/ 163 h 328"/>
              <a:gd name="T32" fmla="*/ 163 w 340"/>
              <a:gd name="T33" fmla="*/ 114 h 328"/>
              <a:gd name="T34" fmla="*/ 212 w 340"/>
              <a:gd name="T35" fmla="*/ 163 h 328"/>
              <a:gd name="T36" fmla="*/ 163 w 340"/>
              <a:gd name="T37" fmla="*/ 212 h 328"/>
              <a:gd name="T38" fmla="*/ 163 w 340"/>
              <a:gd name="T39" fmla="*/ 126 h 328"/>
              <a:gd name="T40" fmla="*/ 126 w 340"/>
              <a:gd name="T41" fmla="*/ 163 h 328"/>
              <a:gd name="T42" fmla="*/ 163 w 340"/>
              <a:gd name="T43" fmla="*/ 200 h 328"/>
              <a:gd name="T44" fmla="*/ 200 w 340"/>
              <a:gd name="T45" fmla="*/ 163 h 328"/>
              <a:gd name="T46" fmla="*/ 163 w 340"/>
              <a:gd name="T47" fmla="*/ 126 h 328"/>
              <a:gd name="T48" fmla="*/ 163 w 340"/>
              <a:gd name="T49" fmla="*/ 189 h 328"/>
              <a:gd name="T50" fmla="*/ 137 w 340"/>
              <a:gd name="T51" fmla="*/ 163 h 328"/>
              <a:gd name="T52" fmla="*/ 163 w 340"/>
              <a:gd name="T53" fmla="*/ 137 h 328"/>
              <a:gd name="T54" fmla="*/ 189 w 340"/>
              <a:gd name="T55" fmla="*/ 163 h 328"/>
              <a:gd name="T56" fmla="*/ 163 w 340"/>
              <a:gd name="T57" fmla="*/ 189 h 328"/>
              <a:gd name="T58" fmla="*/ 180 w 340"/>
              <a:gd name="T59" fmla="*/ 315 h 328"/>
              <a:gd name="T60" fmla="*/ 184 w 340"/>
              <a:gd name="T61" fmla="*/ 324 h 328"/>
              <a:gd name="T62" fmla="*/ 163 w 340"/>
              <a:gd name="T63" fmla="*/ 326 h 328"/>
              <a:gd name="T64" fmla="*/ 0 w 340"/>
              <a:gd name="T65" fmla="*/ 163 h 328"/>
              <a:gd name="T66" fmla="*/ 163 w 340"/>
              <a:gd name="T67" fmla="*/ 0 h 328"/>
              <a:gd name="T68" fmla="*/ 323 w 340"/>
              <a:gd name="T69" fmla="*/ 134 h 328"/>
              <a:gd name="T70" fmla="*/ 307 w 340"/>
              <a:gd name="T71" fmla="*/ 136 h 328"/>
              <a:gd name="T72" fmla="*/ 163 w 340"/>
              <a:gd name="T73" fmla="*/ 16 h 328"/>
              <a:gd name="T74" fmla="*/ 16 w 340"/>
              <a:gd name="T75" fmla="*/ 163 h 328"/>
              <a:gd name="T76" fmla="*/ 163 w 340"/>
              <a:gd name="T77" fmla="*/ 310 h 328"/>
              <a:gd name="T78" fmla="*/ 179 w 340"/>
              <a:gd name="T79" fmla="*/ 309 h 328"/>
              <a:gd name="T80" fmla="*/ 180 w 340"/>
              <a:gd name="T81" fmla="*/ 315 h 328"/>
              <a:gd name="T82" fmla="*/ 340 w 340"/>
              <a:gd name="T83" fmla="*/ 142 h 328"/>
              <a:gd name="T84" fmla="*/ 340 w 340"/>
              <a:gd name="T85" fmla="*/ 283 h 328"/>
              <a:gd name="T86" fmla="*/ 317 w 340"/>
              <a:gd name="T87" fmla="*/ 308 h 328"/>
              <a:gd name="T88" fmla="*/ 285 w 340"/>
              <a:gd name="T89" fmla="*/ 294 h 328"/>
              <a:gd name="T90" fmla="*/ 307 w 340"/>
              <a:gd name="T91" fmla="*/ 266 h 328"/>
              <a:gd name="T92" fmla="*/ 326 w 340"/>
              <a:gd name="T93" fmla="*/ 267 h 328"/>
              <a:gd name="T94" fmla="*/ 326 w 340"/>
              <a:gd name="T95" fmla="*/ 182 h 328"/>
              <a:gd name="T96" fmla="*/ 250 w 340"/>
              <a:gd name="T97" fmla="*/ 196 h 328"/>
              <a:gd name="T98" fmla="*/ 249 w 340"/>
              <a:gd name="T99" fmla="*/ 302 h 328"/>
              <a:gd name="T100" fmla="*/ 249 w 340"/>
              <a:gd name="T101" fmla="*/ 302 h 328"/>
              <a:gd name="T102" fmla="*/ 227 w 340"/>
              <a:gd name="T103" fmla="*/ 325 h 328"/>
              <a:gd name="T104" fmla="*/ 195 w 340"/>
              <a:gd name="T105" fmla="*/ 311 h 328"/>
              <a:gd name="T106" fmla="*/ 217 w 340"/>
              <a:gd name="T107" fmla="*/ 284 h 328"/>
              <a:gd name="T108" fmla="*/ 235 w 340"/>
              <a:gd name="T109" fmla="*/ 284 h 328"/>
              <a:gd name="T110" fmla="*/ 235 w 340"/>
              <a:gd name="T111" fmla="*/ 159 h 328"/>
              <a:gd name="T112" fmla="*/ 340 w 340"/>
              <a:gd name="T113" fmla="*/ 142 h 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0"/>
              <a:gd name="T172" fmla="*/ 0 h 328"/>
              <a:gd name="T173" fmla="*/ 340 w 340"/>
              <a:gd name="T174" fmla="*/ 328 h 3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0" h="328">
                <a:moveTo>
                  <a:pt x="220" y="272"/>
                </a:moveTo>
                <a:cubicBezTo>
                  <a:pt x="220" y="150"/>
                  <a:pt x="220" y="150"/>
                  <a:pt x="220" y="150"/>
                </a:cubicBezTo>
                <a:cubicBezTo>
                  <a:pt x="291" y="139"/>
                  <a:pt x="291" y="139"/>
                  <a:pt x="291" y="139"/>
                </a:cubicBezTo>
                <a:cubicBezTo>
                  <a:pt x="280" y="78"/>
                  <a:pt x="227" y="32"/>
                  <a:pt x="163" y="32"/>
                </a:cubicBezTo>
                <a:cubicBezTo>
                  <a:pt x="91" y="32"/>
                  <a:pt x="32" y="91"/>
                  <a:pt x="32" y="163"/>
                </a:cubicBezTo>
                <a:cubicBezTo>
                  <a:pt x="32" y="235"/>
                  <a:pt x="91" y="294"/>
                  <a:pt x="163" y="294"/>
                </a:cubicBezTo>
                <a:cubicBezTo>
                  <a:pt x="170" y="294"/>
                  <a:pt x="177" y="293"/>
                  <a:pt x="184" y="292"/>
                </a:cubicBezTo>
                <a:cubicBezTo>
                  <a:pt x="189" y="283"/>
                  <a:pt x="198" y="276"/>
                  <a:pt x="210" y="273"/>
                </a:cubicBezTo>
                <a:cubicBezTo>
                  <a:pt x="213" y="273"/>
                  <a:pt x="217" y="272"/>
                  <a:pt x="220" y="272"/>
                </a:cubicBezTo>
                <a:close/>
                <a:moveTo>
                  <a:pt x="187" y="43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64" y="36"/>
                  <a:pt x="187" y="43"/>
                  <a:pt x="187" y="43"/>
                </a:cubicBezTo>
                <a:close/>
                <a:moveTo>
                  <a:pt x="163" y="212"/>
                </a:moveTo>
                <a:cubicBezTo>
                  <a:pt x="136" y="212"/>
                  <a:pt x="114" y="190"/>
                  <a:pt x="114" y="163"/>
                </a:cubicBezTo>
                <a:cubicBezTo>
                  <a:pt x="114" y="136"/>
                  <a:pt x="136" y="114"/>
                  <a:pt x="163" y="114"/>
                </a:cubicBezTo>
                <a:cubicBezTo>
                  <a:pt x="190" y="114"/>
                  <a:pt x="212" y="136"/>
                  <a:pt x="212" y="163"/>
                </a:cubicBezTo>
                <a:cubicBezTo>
                  <a:pt x="212" y="190"/>
                  <a:pt x="190" y="212"/>
                  <a:pt x="163" y="212"/>
                </a:cubicBezTo>
                <a:close/>
                <a:moveTo>
                  <a:pt x="163" y="126"/>
                </a:moveTo>
                <a:cubicBezTo>
                  <a:pt x="143" y="126"/>
                  <a:pt x="126" y="143"/>
                  <a:pt x="126" y="163"/>
                </a:cubicBezTo>
                <a:cubicBezTo>
                  <a:pt x="126" y="183"/>
                  <a:pt x="143" y="200"/>
                  <a:pt x="163" y="200"/>
                </a:cubicBezTo>
                <a:cubicBezTo>
                  <a:pt x="183" y="200"/>
                  <a:pt x="200" y="183"/>
                  <a:pt x="200" y="163"/>
                </a:cubicBezTo>
                <a:cubicBezTo>
                  <a:pt x="200" y="143"/>
                  <a:pt x="183" y="126"/>
                  <a:pt x="163" y="126"/>
                </a:cubicBezTo>
                <a:close/>
                <a:moveTo>
                  <a:pt x="163" y="189"/>
                </a:moveTo>
                <a:cubicBezTo>
                  <a:pt x="148" y="189"/>
                  <a:pt x="137" y="178"/>
                  <a:pt x="137" y="163"/>
                </a:cubicBezTo>
                <a:cubicBezTo>
                  <a:pt x="137" y="148"/>
                  <a:pt x="148" y="137"/>
                  <a:pt x="163" y="137"/>
                </a:cubicBezTo>
                <a:cubicBezTo>
                  <a:pt x="178" y="137"/>
                  <a:pt x="189" y="148"/>
                  <a:pt x="189" y="163"/>
                </a:cubicBezTo>
                <a:cubicBezTo>
                  <a:pt x="189" y="178"/>
                  <a:pt x="178" y="189"/>
                  <a:pt x="163" y="189"/>
                </a:cubicBezTo>
                <a:close/>
                <a:moveTo>
                  <a:pt x="180" y="315"/>
                </a:moveTo>
                <a:cubicBezTo>
                  <a:pt x="180" y="318"/>
                  <a:pt x="182" y="321"/>
                  <a:pt x="184" y="324"/>
                </a:cubicBezTo>
                <a:cubicBezTo>
                  <a:pt x="177" y="325"/>
                  <a:pt x="170" y="326"/>
                  <a:pt x="163" y="326"/>
                </a:cubicBezTo>
                <a:cubicBezTo>
                  <a:pt x="73" y="326"/>
                  <a:pt x="0" y="253"/>
                  <a:pt x="0" y="163"/>
                </a:cubicBezTo>
                <a:cubicBezTo>
                  <a:pt x="0" y="73"/>
                  <a:pt x="73" y="0"/>
                  <a:pt x="163" y="0"/>
                </a:cubicBezTo>
                <a:cubicBezTo>
                  <a:pt x="243" y="0"/>
                  <a:pt x="309" y="58"/>
                  <a:pt x="323" y="134"/>
                </a:cubicBezTo>
                <a:cubicBezTo>
                  <a:pt x="307" y="136"/>
                  <a:pt x="307" y="136"/>
                  <a:pt x="307" y="136"/>
                </a:cubicBezTo>
                <a:cubicBezTo>
                  <a:pt x="294" y="68"/>
                  <a:pt x="235" y="16"/>
                  <a:pt x="163" y="16"/>
                </a:cubicBezTo>
                <a:cubicBezTo>
                  <a:pt x="82" y="16"/>
                  <a:pt x="16" y="82"/>
                  <a:pt x="16" y="163"/>
                </a:cubicBezTo>
                <a:cubicBezTo>
                  <a:pt x="16" y="244"/>
                  <a:pt x="82" y="310"/>
                  <a:pt x="163" y="310"/>
                </a:cubicBezTo>
                <a:cubicBezTo>
                  <a:pt x="168" y="310"/>
                  <a:pt x="174" y="309"/>
                  <a:pt x="179" y="309"/>
                </a:cubicBezTo>
                <a:cubicBezTo>
                  <a:pt x="179" y="311"/>
                  <a:pt x="179" y="313"/>
                  <a:pt x="180" y="315"/>
                </a:cubicBezTo>
                <a:close/>
                <a:moveTo>
                  <a:pt x="340" y="142"/>
                </a:moveTo>
                <a:cubicBezTo>
                  <a:pt x="340" y="283"/>
                  <a:pt x="340" y="283"/>
                  <a:pt x="340" y="283"/>
                </a:cubicBezTo>
                <a:cubicBezTo>
                  <a:pt x="340" y="295"/>
                  <a:pt x="331" y="304"/>
                  <a:pt x="317" y="308"/>
                </a:cubicBezTo>
                <a:cubicBezTo>
                  <a:pt x="302" y="311"/>
                  <a:pt x="288" y="305"/>
                  <a:pt x="285" y="294"/>
                </a:cubicBezTo>
                <a:cubicBezTo>
                  <a:pt x="282" y="282"/>
                  <a:pt x="292" y="270"/>
                  <a:pt x="307" y="266"/>
                </a:cubicBezTo>
                <a:cubicBezTo>
                  <a:pt x="314" y="265"/>
                  <a:pt x="320" y="265"/>
                  <a:pt x="326" y="267"/>
                </a:cubicBezTo>
                <a:cubicBezTo>
                  <a:pt x="326" y="182"/>
                  <a:pt x="326" y="182"/>
                  <a:pt x="326" y="182"/>
                </a:cubicBezTo>
                <a:cubicBezTo>
                  <a:pt x="250" y="196"/>
                  <a:pt x="250" y="196"/>
                  <a:pt x="250" y="196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12"/>
                  <a:pt x="240" y="321"/>
                  <a:pt x="227" y="325"/>
                </a:cubicBezTo>
                <a:cubicBezTo>
                  <a:pt x="212" y="328"/>
                  <a:pt x="197" y="321"/>
                  <a:pt x="195" y="311"/>
                </a:cubicBezTo>
                <a:cubicBezTo>
                  <a:pt x="192" y="300"/>
                  <a:pt x="202" y="287"/>
                  <a:pt x="217" y="284"/>
                </a:cubicBezTo>
                <a:cubicBezTo>
                  <a:pt x="224" y="282"/>
                  <a:pt x="230" y="282"/>
                  <a:pt x="235" y="284"/>
                </a:cubicBezTo>
                <a:cubicBezTo>
                  <a:pt x="235" y="159"/>
                  <a:pt x="235" y="159"/>
                  <a:pt x="235" y="159"/>
                </a:cubicBezTo>
                <a:lnTo>
                  <a:pt x="340" y="1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9pPr>
          </a:lstStyle>
          <a:p>
            <a:endParaRPr lang="zh-CN" altLang="en-US" sz="5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17222" y="537197"/>
            <a:ext cx="823281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案例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475197" y="1616991"/>
            <a:ext cx="1365117" cy="108005"/>
            <a:chOff x="4224804" y="894670"/>
            <a:chExt cx="682440" cy="53993"/>
          </a:xfrm>
        </p:grpSpPr>
        <p:cxnSp>
          <p:nvCxnSpPr>
            <p:cNvPr id="34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5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6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15" y="1905000"/>
            <a:ext cx="5789930" cy="56432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56715" y="7733665"/>
            <a:ext cx="7014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过期招呼语</a:t>
            </a:r>
            <a:r>
              <a:rPr lang="en-US" altLang="zh-CN"/>
              <a:t>——</a:t>
            </a:r>
            <a:r>
              <a:rPr lang="zh-CN" altLang="en-US"/>
              <a:t>收尾清单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385" y="2913380"/>
            <a:ext cx="4828540" cy="39122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50630" y="7233285"/>
            <a:ext cx="6583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ym typeface="+mn-ea"/>
              </a:rPr>
              <a:t>色号展示不全</a:t>
            </a:r>
            <a:r>
              <a:rPr lang="en-US" altLang="zh-CN">
                <a:sym typeface="+mn-ea"/>
              </a:rPr>
              <a:t>——</a:t>
            </a:r>
            <a:r>
              <a:rPr lang="zh-CN" altLang="en-US">
                <a:sym typeface="+mn-ea"/>
              </a:rPr>
              <a:t>海报检查清单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Freeform 22"/>
          <p:cNvSpPr>
            <a:spLocks noChangeAspect="1" noEditPoints="1"/>
          </p:cNvSpPr>
          <p:nvPr/>
        </p:nvSpPr>
        <p:spPr bwMode="auto">
          <a:xfrm>
            <a:off x="2727390" y="6952688"/>
            <a:ext cx="809766" cy="781186"/>
          </a:xfrm>
          <a:custGeom>
            <a:avLst/>
            <a:gdLst>
              <a:gd name="T0" fmla="*/ 220 w 340"/>
              <a:gd name="T1" fmla="*/ 272 h 328"/>
              <a:gd name="T2" fmla="*/ 220 w 340"/>
              <a:gd name="T3" fmla="*/ 150 h 328"/>
              <a:gd name="T4" fmla="*/ 291 w 340"/>
              <a:gd name="T5" fmla="*/ 139 h 328"/>
              <a:gd name="T6" fmla="*/ 163 w 340"/>
              <a:gd name="T7" fmla="*/ 32 h 328"/>
              <a:gd name="T8" fmla="*/ 32 w 340"/>
              <a:gd name="T9" fmla="*/ 163 h 328"/>
              <a:gd name="T10" fmla="*/ 163 w 340"/>
              <a:gd name="T11" fmla="*/ 294 h 328"/>
              <a:gd name="T12" fmla="*/ 184 w 340"/>
              <a:gd name="T13" fmla="*/ 292 h 328"/>
              <a:gd name="T14" fmla="*/ 210 w 340"/>
              <a:gd name="T15" fmla="*/ 273 h 328"/>
              <a:gd name="T16" fmla="*/ 220 w 340"/>
              <a:gd name="T17" fmla="*/ 272 h 328"/>
              <a:gd name="T18" fmla="*/ 187 w 340"/>
              <a:gd name="T19" fmla="*/ 43 h 328"/>
              <a:gd name="T20" fmla="*/ 173 w 340"/>
              <a:gd name="T21" fmla="*/ 104 h 328"/>
              <a:gd name="T22" fmla="*/ 159 w 340"/>
              <a:gd name="T23" fmla="*/ 104 h 328"/>
              <a:gd name="T24" fmla="*/ 149 w 340"/>
              <a:gd name="T25" fmla="*/ 43 h 328"/>
              <a:gd name="T26" fmla="*/ 187 w 340"/>
              <a:gd name="T27" fmla="*/ 43 h 328"/>
              <a:gd name="T28" fmla="*/ 163 w 340"/>
              <a:gd name="T29" fmla="*/ 212 h 328"/>
              <a:gd name="T30" fmla="*/ 114 w 340"/>
              <a:gd name="T31" fmla="*/ 163 h 328"/>
              <a:gd name="T32" fmla="*/ 163 w 340"/>
              <a:gd name="T33" fmla="*/ 114 h 328"/>
              <a:gd name="T34" fmla="*/ 212 w 340"/>
              <a:gd name="T35" fmla="*/ 163 h 328"/>
              <a:gd name="T36" fmla="*/ 163 w 340"/>
              <a:gd name="T37" fmla="*/ 212 h 328"/>
              <a:gd name="T38" fmla="*/ 163 w 340"/>
              <a:gd name="T39" fmla="*/ 126 h 328"/>
              <a:gd name="T40" fmla="*/ 126 w 340"/>
              <a:gd name="T41" fmla="*/ 163 h 328"/>
              <a:gd name="T42" fmla="*/ 163 w 340"/>
              <a:gd name="T43" fmla="*/ 200 h 328"/>
              <a:gd name="T44" fmla="*/ 200 w 340"/>
              <a:gd name="T45" fmla="*/ 163 h 328"/>
              <a:gd name="T46" fmla="*/ 163 w 340"/>
              <a:gd name="T47" fmla="*/ 126 h 328"/>
              <a:gd name="T48" fmla="*/ 163 w 340"/>
              <a:gd name="T49" fmla="*/ 189 h 328"/>
              <a:gd name="T50" fmla="*/ 137 w 340"/>
              <a:gd name="T51" fmla="*/ 163 h 328"/>
              <a:gd name="T52" fmla="*/ 163 w 340"/>
              <a:gd name="T53" fmla="*/ 137 h 328"/>
              <a:gd name="T54" fmla="*/ 189 w 340"/>
              <a:gd name="T55" fmla="*/ 163 h 328"/>
              <a:gd name="T56" fmla="*/ 163 w 340"/>
              <a:gd name="T57" fmla="*/ 189 h 328"/>
              <a:gd name="T58" fmla="*/ 180 w 340"/>
              <a:gd name="T59" fmla="*/ 315 h 328"/>
              <a:gd name="T60" fmla="*/ 184 w 340"/>
              <a:gd name="T61" fmla="*/ 324 h 328"/>
              <a:gd name="T62" fmla="*/ 163 w 340"/>
              <a:gd name="T63" fmla="*/ 326 h 328"/>
              <a:gd name="T64" fmla="*/ 0 w 340"/>
              <a:gd name="T65" fmla="*/ 163 h 328"/>
              <a:gd name="T66" fmla="*/ 163 w 340"/>
              <a:gd name="T67" fmla="*/ 0 h 328"/>
              <a:gd name="T68" fmla="*/ 323 w 340"/>
              <a:gd name="T69" fmla="*/ 134 h 328"/>
              <a:gd name="T70" fmla="*/ 307 w 340"/>
              <a:gd name="T71" fmla="*/ 136 h 328"/>
              <a:gd name="T72" fmla="*/ 163 w 340"/>
              <a:gd name="T73" fmla="*/ 16 h 328"/>
              <a:gd name="T74" fmla="*/ 16 w 340"/>
              <a:gd name="T75" fmla="*/ 163 h 328"/>
              <a:gd name="T76" fmla="*/ 163 w 340"/>
              <a:gd name="T77" fmla="*/ 310 h 328"/>
              <a:gd name="T78" fmla="*/ 179 w 340"/>
              <a:gd name="T79" fmla="*/ 309 h 328"/>
              <a:gd name="T80" fmla="*/ 180 w 340"/>
              <a:gd name="T81" fmla="*/ 315 h 328"/>
              <a:gd name="T82" fmla="*/ 340 w 340"/>
              <a:gd name="T83" fmla="*/ 142 h 328"/>
              <a:gd name="T84" fmla="*/ 340 w 340"/>
              <a:gd name="T85" fmla="*/ 283 h 328"/>
              <a:gd name="T86" fmla="*/ 317 w 340"/>
              <a:gd name="T87" fmla="*/ 308 h 328"/>
              <a:gd name="T88" fmla="*/ 285 w 340"/>
              <a:gd name="T89" fmla="*/ 294 h 328"/>
              <a:gd name="T90" fmla="*/ 307 w 340"/>
              <a:gd name="T91" fmla="*/ 266 h 328"/>
              <a:gd name="T92" fmla="*/ 326 w 340"/>
              <a:gd name="T93" fmla="*/ 267 h 328"/>
              <a:gd name="T94" fmla="*/ 326 w 340"/>
              <a:gd name="T95" fmla="*/ 182 h 328"/>
              <a:gd name="T96" fmla="*/ 250 w 340"/>
              <a:gd name="T97" fmla="*/ 196 h 328"/>
              <a:gd name="T98" fmla="*/ 249 w 340"/>
              <a:gd name="T99" fmla="*/ 302 h 328"/>
              <a:gd name="T100" fmla="*/ 249 w 340"/>
              <a:gd name="T101" fmla="*/ 302 h 328"/>
              <a:gd name="T102" fmla="*/ 227 w 340"/>
              <a:gd name="T103" fmla="*/ 325 h 328"/>
              <a:gd name="T104" fmla="*/ 195 w 340"/>
              <a:gd name="T105" fmla="*/ 311 h 328"/>
              <a:gd name="T106" fmla="*/ 217 w 340"/>
              <a:gd name="T107" fmla="*/ 284 h 328"/>
              <a:gd name="T108" fmla="*/ 235 w 340"/>
              <a:gd name="T109" fmla="*/ 284 h 328"/>
              <a:gd name="T110" fmla="*/ 235 w 340"/>
              <a:gd name="T111" fmla="*/ 159 h 328"/>
              <a:gd name="T112" fmla="*/ 340 w 340"/>
              <a:gd name="T113" fmla="*/ 142 h 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0"/>
              <a:gd name="T172" fmla="*/ 0 h 328"/>
              <a:gd name="T173" fmla="*/ 340 w 340"/>
              <a:gd name="T174" fmla="*/ 328 h 3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0" h="328">
                <a:moveTo>
                  <a:pt x="220" y="272"/>
                </a:moveTo>
                <a:cubicBezTo>
                  <a:pt x="220" y="150"/>
                  <a:pt x="220" y="150"/>
                  <a:pt x="220" y="150"/>
                </a:cubicBezTo>
                <a:cubicBezTo>
                  <a:pt x="291" y="139"/>
                  <a:pt x="291" y="139"/>
                  <a:pt x="291" y="139"/>
                </a:cubicBezTo>
                <a:cubicBezTo>
                  <a:pt x="280" y="78"/>
                  <a:pt x="227" y="32"/>
                  <a:pt x="163" y="32"/>
                </a:cubicBezTo>
                <a:cubicBezTo>
                  <a:pt x="91" y="32"/>
                  <a:pt x="32" y="91"/>
                  <a:pt x="32" y="163"/>
                </a:cubicBezTo>
                <a:cubicBezTo>
                  <a:pt x="32" y="235"/>
                  <a:pt x="91" y="294"/>
                  <a:pt x="163" y="294"/>
                </a:cubicBezTo>
                <a:cubicBezTo>
                  <a:pt x="170" y="294"/>
                  <a:pt x="177" y="293"/>
                  <a:pt x="184" y="292"/>
                </a:cubicBezTo>
                <a:cubicBezTo>
                  <a:pt x="189" y="283"/>
                  <a:pt x="198" y="276"/>
                  <a:pt x="210" y="273"/>
                </a:cubicBezTo>
                <a:cubicBezTo>
                  <a:pt x="213" y="273"/>
                  <a:pt x="217" y="272"/>
                  <a:pt x="220" y="272"/>
                </a:cubicBezTo>
                <a:close/>
                <a:moveTo>
                  <a:pt x="187" y="43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64" y="36"/>
                  <a:pt x="187" y="43"/>
                  <a:pt x="187" y="43"/>
                </a:cubicBezTo>
                <a:close/>
                <a:moveTo>
                  <a:pt x="163" y="212"/>
                </a:moveTo>
                <a:cubicBezTo>
                  <a:pt x="136" y="212"/>
                  <a:pt x="114" y="190"/>
                  <a:pt x="114" y="163"/>
                </a:cubicBezTo>
                <a:cubicBezTo>
                  <a:pt x="114" y="136"/>
                  <a:pt x="136" y="114"/>
                  <a:pt x="163" y="114"/>
                </a:cubicBezTo>
                <a:cubicBezTo>
                  <a:pt x="190" y="114"/>
                  <a:pt x="212" y="136"/>
                  <a:pt x="212" y="163"/>
                </a:cubicBezTo>
                <a:cubicBezTo>
                  <a:pt x="212" y="190"/>
                  <a:pt x="190" y="212"/>
                  <a:pt x="163" y="212"/>
                </a:cubicBezTo>
                <a:close/>
                <a:moveTo>
                  <a:pt x="163" y="126"/>
                </a:moveTo>
                <a:cubicBezTo>
                  <a:pt x="143" y="126"/>
                  <a:pt x="126" y="143"/>
                  <a:pt x="126" y="163"/>
                </a:cubicBezTo>
                <a:cubicBezTo>
                  <a:pt x="126" y="183"/>
                  <a:pt x="143" y="200"/>
                  <a:pt x="163" y="200"/>
                </a:cubicBezTo>
                <a:cubicBezTo>
                  <a:pt x="183" y="200"/>
                  <a:pt x="200" y="183"/>
                  <a:pt x="200" y="163"/>
                </a:cubicBezTo>
                <a:cubicBezTo>
                  <a:pt x="200" y="143"/>
                  <a:pt x="183" y="126"/>
                  <a:pt x="163" y="126"/>
                </a:cubicBezTo>
                <a:close/>
                <a:moveTo>
                  <a:pt x="163" y="189"/>
                </a:moveTo>
                <a:cubicBezTo>
                  <a:pt x="148" y="189"/>
                  <a:pt x="137" y="178"/>
                  <a:pt x="137" y="163"/>
                </a:cubicBezTo>
                <a:cubicBezTo>
                  <a:pt x="137" y="148"/>
                  <a:pt x="148" y="137"/>
                  <a:pt x="163" y="137"/>
                </a:cubicBezTo>
                <a:cubicBezTo>
                  <a:pt x="178" y="137"/>
                  <a:pt x="189" y="148"/>
                  <a:pt x="189" y="163"/>
                </a:cubicBezTo>
                <a:cubicBezTo>
                  <a:pt x="189" y="178"/>
                  <a:pt x="178" y="189"/>
                  <a:pt x="163" y="189"/>
                </a:cubicBezTo>
                <a:close/>
                <a:moveTo>
                  <a:pt x="180" y="315"/>
                </a:moveTo>
                <a:cubicBezTo>
                  <a:pt x="180" y="318"/>
                  <a:pt x="182" y="321"/>
                  <a:pt x="184" y="324"/>
                </a:cubicBezTo>
                <a:cubicBezTo>
                  <a:pt x="177" y="325"/>
                  <a:pt x="170" y="326"/>
                  <a:pt x="163" y="326"/>
                </a:cubicBezTo>
                <a:cubicBezTo>
                  <a:pt x="73" y="326"/>
                  <a:pt x="0" y="253"/>
                  <a:pt x="0" y="163"/>
                </a:cubicBezTo>
                <a:cubicBezTo>
                  <a:pt x="0" y="73"/>
                  <a:pt x="73" y="0"/>
                  <a:pt x="163" y="0"/>
                </a:cubicBezTo>
                <a:cubicBezTo>
                  <a:pt x="243" y="0"/>
                  <a:pt x="309" y="58"/>
                  <a:pt x="323" y="134"/>
                </a:cubicBezTo>
                <a:cubicBezTo>
                  <a:pt x="307" y="136"/>
                  <a:pt x="307" y="136"/>
                  <a:pt x="307" y="136"/>
                </a:cubicBezTo>
                <a:cubicBezTo>
                  <a:pt x="294" y="68"/>
                  <a:pt x="235" y="16"/>
                  <a:pt x="163" y="16"/>
                </a:cubicBezTo>
                <a:cubicBezTo>
                  <a:pt x="82" y="16"/>
                  <a:pt x="16" y="82"/>
                  <a:pt x="16" y="163"/>
                </a:cubicBezTo>
                <a:cubicBezTo>
                  <a:pt x="16" y="244"/>
                  <a:pt x="82" y="310"/>
                  <a:pt x="163" y="310"/>
                </a:cubicBezTo>
                <a:cubicBezTo>
                  <a:pt x="168" y="310"/>
                  <a:pt x="174" y="309"/>
                  <a:pt x="179" y="309"/>
                </a:cubicBezTo>
                <a:cubicBezTo>
                  <a:pt x="179" y="311"/>
                  <a:pt x="179" y="313"/>
                  <a:pt x="180" y="315"/>
                </a:cubicBezTo>
                <a:close/>
                <a:moveTo>
                  <a:pt x="340" y="142"/>
                </a:moveTo>
                <a:cubicBezTo>
                  <a:pt x="340" y="283"/>
                  <a:pt x="340" y="283"/>
                  <a:pt x="340" y="283"/>
                </a:cubicBezTo>
                <a:cubicBezTo>
                  <a:pt x="340" y="295"/>
                  <a:pt x="331" y="304"/>
                  <a:pt x="317" y="308"/>
                </a:cubicBezTo>
                <a:cubicBezTo>
                  <a:pt x="302" y="311"/>
                  <a:pt x="288" y="305"/>
                  <a:pt x="285" y="294"/>
                </a:cubicBezTo>
                <a:cubicBezTo>
                  <a:pt x="282" y="282"/>
                  <a:pt x="292" y="270"/>
                  <a:pt x="307" y="266"/>
                </a:cubicBezTo>
                <a:cubicBezTo>
                  <a:pt x="314" y="265"/>
                  <a:pt x="320" y="265"/>
                  <a:pt x="326" y="267"/>
                </a:cubicBezTo>
                <a:cubicBezTo>
                  <a:pt x="326" y="182"/>
                  <a:pt x="326" y="182"/>
                  <a:pt x="326" y="182"/>
                </a:cubicBezTo>
                <a:cubicBezTo>
                  <a:pt x="250" y="196"/>
                  <a:pt x="250" y="196"/>
                  <a:pt x="250" y="196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12"/>
                  <a:pt x="240" y="321"/>
                  <a:pt x="227" y="325"/>
                </a:cubicBezTo>
                <a:cubicBezTo>
                  <a:pt x="212" y="328"/>
                  <a:pt x="197" y="321"/>
                  <a:pt x="195" y="311"/>
                </a:cubicBezTo>
                <a:cubicBezTo>
                  <a:pt x="192" y="300"/>
                  <a:pt x="202" y="287"/>
                  <a:pt x="217" y="284"/>
                </a:cubicBezTo>
                <a:cubicBezTo>
                  <a:pt x="224" y="282"/>
                  <a:pt x="230" y="282"/>
                  <a:pt x="235" y="284"/>
                </a:cubicBezTo>
                <a:cubicBezTo>
                  <a:pt x="235" y="159"/>
                  <a:pt x="235" y="159"/>
                  <a:pt x="235" y="159"/>
                </a:cubicBezTo>
                <a:lnTo>
                  <a:pt x="340" y="1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9pPr>
          </a:lstStyle>
          <a:p>
            <a:endParaRPr lang="zh-CN" altLang="en-US" sz="5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17222" y="537197"/>
            <a:ext cx="8232814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案例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475196" y="1616991"/>
            <a:ext cx="1365117" cy="108005"/>
            <a:chOff x="4224804" y="894670"/>
            <a:chExt cx="682440" cy="53993"/>
          </a:xfrm>
        </p:grpSpPr>
        <p:cxnSp>
          <p:nvCxnSpPr>
            <p:cNvPr id="34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5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6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576"/>
          <a:stretch>
            <a:fillRect/>
          </a:stretch>
        </p:blipFill>
        <p:spPr>
          <a:xfrm>
            <a:off x="7489825" y="2139950"/>
            <a:ext cx="3093720" cy="6962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130" y="2120900"/>
            <a:ext cx="3124200" cy="6943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2435" y="2139950"/>
            <a:ext cx="3124200" cy="69437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833110" y="9393555"/>
            <a:ext cx="7966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实时保存案例库：留存利益点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35" y="2193290"/>
            <a:ext cx="7120255" cy="6320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5017222" y="537197"/>
            <a:ext cx="8232818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用户活跃四象限</a:t>
            </a:r>
            <a:endParaRPr lang="zh-CN" altLang="en-US" sz="5400" b="1" dirty="0">
              <a:solidFill>
                <a:srgbClr val="31859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434560" y="1616991"/>
            <a:ext cx="1365117" cy="108005"/>
            <a:chOff x="4224804" y="894670"/>
            <a:chExt cx="682440" cy="53993"/>
          </a:xfrm>
        </p:grpSpPr>
        <p:cxnSp>
          <p:nvCxnSpPr>
            <p:cNvPr id="26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27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28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9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>
          <a:xfrm>
            <a:off x="6509735" y="5783665"/>
            <a:ext cx="4418365" cy="0"/>
          </a:xfrm>
          <a:prstGeom prst="straightConnector1">
            <a:avLst/>
          </a:prstGeom>
          <a:ln w="57150">
            <a:solidFill>
              <a:srgbClr val="604A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8718914" y="4082867"/>
            <a:ext cx="0" cy="3401596"/>
          </a:xfrm>
          <a:prstGeom prst="straightConnector1">
            <a:avLst/>
          </a:prstGeom>
          <a:ln w="57150">
            <a:solidFill>
              <a:srgbClr val="604A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0"/>
          <p:cNvSpPr txBox="1"/>
          <p:nvPr/>
        </p:nvSpPr>
        <p:spPr>
          <a:xfrm>
            <a:off x="6841490" y="4857115"/>
            <a:ext cx="1604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高消费低互动</a:t>
            </a:r>
          </a:p>
        </p:txBody>
      </p:sp>
      <p:sp>
        <p:nvSpPr>
          <p:cNvPr id="61" name="TextBox 20"/>
          <p:cNvSpPr txBox="1"/>
          <p:nvPr/>
        </p:nvSpPr>
        <p:spPr>
          <a:xfrm>
            <a:off x="8880414" y="4856836"/>
            <a:ext cx="2323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高消费高互动</a:t>
            </a:r>
          </a:p>
        </p:txBody>
      </p:sp>
      <p:sp>
        <p:nvSpPr>
          <p:cNvPr id="62" name="TextBox 20"/>
          <p:cNvSpPr txBox="1"/>
          <p:nvPr/>
        </p:nvSpPr>
        <p:spPr>
          <a:xfrm>
            <a:off x="6841490" y="6306185"/>
            <a:ext cx="1430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低消费低互动</a:t>
            </a:r>
          </a:p>
        </p:txBody>
      </p:sp>
      <p:sp>
        <p:nvSpPr>
          <p:cNvPr id="63" name="TextBox 20"/>
          <p:cNvSpPr txBox="1"/>
          <p:nvPr/>
        </p:nvSpPr>
        <p:spPr>
          <a:xfrm>
            <a:off x="8880414" y="6306108"/>
            <a:ext cx="2323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低消费高互动</a:t>
            </a:r>
          </a:p>
        </p:txBody>
      </p:sp>
      <p:sp>
        <p:nvSpPr>
          <p:cNvPr id="3" name="矩形 2"/>
          <p:cNvSpPr/>
          <p:nvPr/>
        </p:nvSpPr>
        <p:spPr>
          <a:xfrm>
            <a:off x="11306173" y="5244465"/>
            <a:ext cx="2430780" cy="967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017883" y="5217160"/>
            <a:ext cx="289814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高互动</a:t>
            </a:r>
          </a:p>
        </p:txBody>
      </p:sp>
      <p:sp>
        <p:nvSpPr>
          <p:cNvPr id="8" name="矩形 7"/>
          <p:cNvSpPr/>
          <p:nvPr/>
        </p:nvSpPr>
        <p:spPr>
          <a:xfrm>
            <a:off x="7633333" y="2858135"/>
            <a:ext cx="2195195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94220" y="2905125"/>
            <a:ext cx="324929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高消费</a:t>
            </a:r>
          </a:p>
        </p:txBody>
      </p:sp>
      <p:sp>
        <p:nvSpPr>
          <p:cNvPr id="10" name="矩形 9"/>
          <p:cNvSpPr/>
          <p:nvPr/>
        </p:nvSpPr>
        <p:spPr>
          <a:xfrm>
            <a:off x="7621268" y="7593330"/>
            <a:ext cx="2195195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273290" y="7593330"/>
            <a:ext cx="293116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低消费</a:t>
            </a:r>
          </a:p>
        </p:txBody>
      </p:sp>
      <p:sp>
        <p:nvSpPr>
          <p:cNvPr id="12" name="矩形 11"/>
          <p:cNvSpPr/>
          <p:nvPr/>
        </p:nvSpPr>
        <p:spPr>
          <a:xfrm>
            <a:off x="3961130" y="5271770"/>
            <a:ext cx="2385060" cy="1021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385185" y="5266690"/>
            <a:ext cx="344360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低互动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Freeform 22"/>
          <p:cNvSpPr>
            <a:spLocks noChangeAspect="1" noEditPoints="1"/>
          </p:cNvSpPr>
          <p:nvPr/>
        </p:nvSpPr>
        <p:spPr bwMode="auto">
          <a:xfrm>
            <a:off x="2727390" y="6952688"/>
            <a:ext cx="809766" cy="781186"/>
          </a:xfrm>
          <a:custGeom>
            <a:avLst/>
            <a:gdLst>
              <a:gd name="T0" fmla="*/ 220 w 340"/>
              <a:gd name="T1" fmla="*/ 272 h 328"/>
              <a:gd name="T2" fmla="*/ 220 w 340"/>
              <a:gd name="T3" fmla="*/ 150 h 328"/>
              <a:gd name="T4" fmla="*/ 291 w 340"/>
              <a:gd name="T5" fmla="*/ 139 h 328"/>
              <a:gd name="T6" fmla="*/ 163 w 340"/>
              <a:gd name="T7" fmla="*/ 32 h 328"/>
              <a:gd name="T8" fmla="*/ 32 w 340"/>
              <a:gd name="T9" fmla="*/ 163 h 328"/>
              <a:gd name="T10" fmla="*/ 163 w 340"/>
              <a:gd name="T11" fmla="*/ 294 h 328"/>
              <a:gd name="T12" fmla="*/ 184 w 340"/>
              <a:gd name="T13" fmla="*/ 292 h 328"/>
              <a:gd name="T14" fmla="*/ 210 w 340"/>
              <a:gd name="T15" fmla="*/ 273 h 328"/>
              <a:gd name="T16" fmla="*/ 220 w 340"/>
              <a:gd name="T17" fmla="*/ 272 h 328"/>
              <a:gd name="T18" fmla="*/ 187 w 340"/>
              <a:gd name="T19" fmla="*/ 43 h 328"/>
              <a:gd name="T20" fmla="*/ 173 w 340"/>
              <a:gd name="T21" fmla="*/ 104 h 328"/>
              <a:gd name="T22" fmla="*/ 159 w 340"/>
              <a:gd name="T23" fmla="*/ 104 h 328"/>
              <a:gd name="T24" fmla="*/ 149 w 340"/>
              <a:gd name="T25" fmla="*/ 43 h 328"/>
              <a:gd name="T26" fmla="*/ 187 w 340"/>
              <a:gd name="T27" fmla="*/ 43 h 328"/>
              <a:gd name="T28" fmla="*/ 163 w 340"/>
              <a:gd name="T29" fmla="*/ 212 h 328"/>
              <a:gd name="T30" fmla="*/ 114 w 340"/>
              <a:gd name="T31" fmla="*/ 163 h 328"/>
              <a:gd name="T32" fmla="*/ 163 w 340"/>
              <a:gd name="T33" fmla="*/ 114 h 328"/>
              <a:gd name="T34" fmla="*/ 212 w 340"/>
              <a:gd name="T35" fmla="*/ 163 h 328"/>
              <a:gd name="T36" fmla="*/ 163 w 340"/>
              <a:gd name="T37" fmla="*/ 212 h 328"/>
              <a:gd name="T38" fmla="*/ 163 w 340"/>
              <a:gd name="T39" fmla="*/ 126 h 328"/>
              <a:gd name="T40" fmla="*/ 126 w 340"/>
              <a:gd name="T41" fmla="*/ 163 h 328"/>
              <a:gd name="T42" fmla="*/ 163 w 340"/>
              <a:gd name="T43" fmla="*/ 200 h 328"/>
              <a:gd name="T44" fmla="*/ 200 w 340"/>
              <a:gd name="T45" fmla="*/ 163 h 328"/>
              <a:gd name="T46" fmla="*/ 163 w 340"/>
              <a:gd name="T47" fmla="*/ 126 h 328"/>
              <a:gd name="T48" fmla="*/ 163 w 340"/>
              <a:gd name="T49" fmla="*/ 189 h 328"/>
              <a:gd name="T50" fmla="*/ 137 w 340"/>
              <a:gd name="T51" fmla="*/ 163 h 328"/>
              <a:gd name="T52" fmla="*/ 163 w 340"/>
              <a:gd name="T53" fmla="*/ 137 h 328"/>
              <a:gd name="T54" fmla="*/ 189 w 340"/>
              <a:gd name="T55" fmla="*/ 163 h 328"/>
              <a:gd name="T56" fmla="*/ 163 w 340"/>
              <a:gd name="T57" fmla="*/ 189 h 328"/>
              <a:gd name="T58" fmla="*/ 180 w 340"/>
              <a:gd name="T59" fmla="*/ 315 h 328"/>
              <a:gd name="T60" fmla="*/ 184 w 340"/>
              <a:gd name="T61" fmla="*/ 324 h 328"/>
              <a:gd name="T62" fmla="*/ 163 w 340"/>
              <a:gd name="T63" fmla="*/ 326 h 328"/>
              <a:gd name="T64" fmla="*/ 0 w 340"/>
              <a:gd name="T65" fmla="*/ 163 h 328"/>
              <a:gd name="T66" fmla="*/ 163 w 340"/>
              <a:gd name="T67" fmla="*/ 0 h 328"/>
              <a:gd name="T68" fmla="*/ 323 w 340"/>
              <a:gd name="T69" fmla="*/ 134 h 328"/>
              <a:gd name="T70" fmla="*/ 307 w 340"/>
              <a:gd name="T71" fmla="*/ 136 h 328"/>
              <a:gd name="T72" fmla="*/ 163 w 340"/>
              <a:gd name="T73" fmla="*/ 16 h 328"/>
              <a:gd name="T74" fmla="*/ 16 w 340"/>
              <a:gd name="T75" fmla="*/ 163 h 328"/>
              <a:gd name="T76" fmla="*/ 163 w 340"/>
              <a:gd name="T77" fmla="*/ 310 h 328"/>
              <a:gd name="T78" fmla="*/ 179 w 340"/>
              <a:gd name="T79" fmla="*/ 309 h 328"/>
              <a:gd name="T80" fmla="*/ 180 w 340"/>
              <a:gd name="T81" fmla="*/ 315 h 328"/>
              <a:gd name="T82" fmla="*/ 340 w 340"/>
              <a:gd name="T83" fmla="*/ 142 h 328"/>
              <a:gd name="T84" fmla="*/ 340 w 340"/>
              <a:gd name="T85" fmla="*/ 283 h 328"/>
              <a:gd name="T86" fmla="*/ 317 w 340"/>
              <a:gd name="T87" fmla="*/ 308 h 328"/>
              <a:gd name="T88" fmla="*/ 285 w 340"/>
              <a:gd name="T89" fmla="*/ 294 h 328"/>
              <a:gd name="T90" fmla="*/ 307 w 340"/>
              <a:gd name="T91" fmla="*/ 266 h 328"/>
              <a:gd name="T92" fmla="*/ 326 w 340"/>
              <a:gd name="T93" fmla="*/ 267 h 328"/>
              <a:gd name="T94" fmla="*/ 326 w 340"/>
              <a:gd name="T95" fmla="*/ 182 h 328"/>
              <a:gd name="T96" fmla="*/ 250 w 340"/>
              <a:gd name="T97" fmla="*/ 196 h 328"/>
              <a:gd name="T98" fmla="*/ 249 w 340"/>
              <a:gd name="T99" fmla="*/ 302 h 328"/>
              <a:gd name="T100" fmla="*/ 249 w 340"/>
              <a:gd name="T101" fmla="*/ 302 h 328"/>
              <a:gd name="T102" fmla="*/ 227 w 340"/>
              <a:gd name="T103" fmla="*/ 325 h 328"/>
              <a:gd name="T104" fmla="*/ 195 w 340"/>
              <a:gd name="T105" fmla="*/ 311 h 328"/>
              <a:gd name="T106" fmla="*/ 217 w 340"/>
              <a:gd name="T107" fmla="*/ 284 h 328"/>
              <a:gd name="T108" fmla="*/ 235 w 340"/>
              <a:gd name="T109" fmla="*/ 284 h 328"/>
              <a:gd name="T110" fmla="*/ 235 w 340"/>
              <a:gd name="T111" fmla="*/ 159 h 328"/>
              <a:gd name="T112" fmla="*/ 340 w 340"/>
              <a:gd name="T113" fmla="*/ 142 h 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0"/>
              <a:gd name="T172" fmla="*/ 0 h 328"/>
              <a:gd name="T173" fmla="*/ 340 w 340"/>
              <a:gd name="T174" fmla="*/ 328 h 3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0" h="328">
                <a:moveTo>
                  <a:pt x="220" y="272"/>
                </a:moveTo>
                <a:cubicBezTo>
                  <a:pt x="220" y="150"/>
                  <a:pt x="220" y="150"/>
                  <a:pt x="220" y="150"/>
                </a:cubicBezTo>
                <a:cubicBezTo>
                  <a:pt x="291" y="139"/>
                  <a:pt x="291" y="139"/>
                  <a:pt x="291" y="139"/>
                </a:cubicBezTo>
                <a:cubicBezTo>
                  <a:pt x="280" y="78"/>
                  <a:pt x="227" y="32"/>
                  <a:pt x="163" y="32"/>
                </a:cubicBezTo>
                <a:cubicBezTo>
                  <a:pt x="91" y="32"/>
                  <a:pt x="32" y="91"/>
                  <a:pt x="32" y="163"/>
                </a:cubicBezTo>
                <a:cubicBezTo>
                  <a:pt x="32" y="235"/>
                  <a:pt x="91" y="294"/>
                  <a:pt x="163" y="294"/>
                </a:cubicBezTo>
                <a:cubicBezTo>
                  <a:pt x="170" y="294"/>
                  <a:pt x="177" y="293"/>
                  <a:pt x="184" y="292"/>
                </a:cubicBezTo>
                <a:cubicBezTo>
                  <a:pt x="189" y="283"/>
                  <a:pt x="198" y="276"/>
                  <a:pt x="210" y="273"/>
                </a:cubicBezTo>
                <a:cubicBezTo>
                  <a:pt x="213" y="273"/>
                  <a:pt x="217" y="272"/>
                  <a:pt x="220" y="272"/>
                </a:cubicBezTo>
                <a:close/>
                <a:moveTo>
                  <a:pt x="187" y="43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64" y="36"/>
                  <a:pt x="187" y="43"/>
                  <a:pt x="187" y="43"/>
                </a:cubicBezTo>
                <a:close/>
                <a:moveTo>
                  <a:pt x="163" y="212"/>
                </a:moveTo>
                <a:cubicBezTo>
                  <a:pt x="136" y="212"/>
                  <a:pt x="114" y="190"/>
                  <a:pt x="114" y="163"/>
                </a:cubicBezTo>
                <a:cubicBezTo>
                  <a:pt x="114" y="136"/>
                  <a:pt x="136" y="114"/>
                  <a:pt x="163" y="114"/>
                </a:cubicBezTo>
                <a:cubicBezTo>
                  <a:pt x="190" y="114"/>
                  <a:pt x="212" y="136"/>
                  <a:pt x="212" y="163"/>
                </a:cubicBezTo>
                <a:cubicBezTo>
                  <a:pt x="212" y="190"/>
                  <a:pt x="190" y="212"/>
                  <a:pt x="163" y="212"/>
                </a:cubicBezTo>
                <a:close/>
                <a:moveTo>
                  <a:pt x="163" y="126"/>
                </a:moveTo>
                <a:cubicBezTo>
                  <a:pt x="143" y="126"/>
                  <a:pt x="126" y="143"/>
                  <a:pt x="126" y="163"/>
                </a:cubicBezTo>
                <a:cubicBezTo>
                  <a:pt x="126" y="183"/>
                  <a:pt x="143" y="200"/>
                  <a:pt x="163" y="200"/>
                </a:cubicBezTo>
                <a:cubicBezTo>
                  <a:pt x="183" y="200"/>
                  <a:pt x="200" y="183"/>
                  <a:pt x="200" y="163"/>
                </a:cubicBezTo>
                <a:cubicBezTo>
                  <a:pt x="200" y="143"/>
                  <a:pt x="183" y="126"/>
                  <a:pt x="163" y="126"/>
                </a:cubicBezTo>
                <a:close/>
                <a:moveTo>
                  <a:pt x="163" y="189"/>
                </a:moveTo>
                <a:cubicBezTo>
                  <a:pt x="148" y="189"/>
                  <a:pt x="137" y="178"/>
                  <a:pt x="137" y="163"/>
                </a:cubicBezTo>
                <a:cubicBezTo>
                  <a:pt x="137" y="148"/>
                  <a:pt x="148" y="137"/>
                  <a:pt x="163" y="137"/>
                </a:cubicBezTo>
                <a:cubicBezTo>
                  <a:pt x="178" y="137"/>
                  <a:pt x="189" y="148"/>
                  <a:pt x="189" y="163"/>
                </a:cubicBezTo>
                <a:cubicBezTo>
                  <a:pt x="189" y="178"/>
                  <a:pt x="178" y="189"/>
                  <a:pt x="163" y="189"/>
                </a:cubicBezTo>
                <a:close/>
                <a:moveTo>
                  <a:pt x="180" y="315"/>
                </a:moveTo>
                <a:cubicBezTo>
                  <a:pt x="180" y="318"/>
                  <a:pt x="182" y="321"/>
                  <a:pt x="184" y="324"/>
                </a:cubicBezTo>
                <a:cubicBezTo>
                  <a:pt x="177" y="325"/>
                  <a:pt x="170" y="326"/>
                  <a:pt x="163" y="326"/>
                </a:cubicBezTo>
                <a:cubicBezTo>
                  <a:pt x="73" y="326"/>
                  <a:pt x="0" y="253"/>
                  <a:pt x="0" y="163"/>
                </a:cubicBezTo>
                <a:cubicBezTo>
                  <a:pt x="0" y="73"/>
                  <a:pt x="73" y="0"/>
                  <a:pt x="163" y="0"/>
                </a:cubicBezTo>
                <a:cubicBezTo>
                  <a:pt x="243" y="0"/>
                  <a:pt x="309" y="58"/>
                  <a:pt x="323" y="134"/>
                </a:cubicBezTo>
                <a:cubicBezTo>
                  <a:pt x="307" y="136"/>
                  <a:pt x="307" y="136"/>
                  <a:pt x="307" y="136"/>
                </a:cubicBezTo>
                <a:cubicBezTo>
                  <a:pt x="294" y="68"/>
                  <a:pt x="235" y="16"/>
                  <a:pt x="163" y="16"/>
                </a:cubicBezTo>
                <a:cubicBezTo>
                  <a:pt x="82" y="16"/>
                  <a:pt x="16" y="82"/>
                  <a:pt x="16" y="163"/>
                </a:cubicBezTo>
                <a:cubicBezTo>
                  <a:pt x="16" y="244"/>
                  <a:pt x="82" y="310"/>
                  <a:pt x="163" y="310"/>
                </a:cubicBezTo>
                <a:cubicBezTo>
                  <a:pt x="168" y="310"/>
                  <a:pt x="174" y="309"/>
                  <a:pt x="179" y="309"/>
                </a:cubicBezTo>
                <a:cubicBezTo>
                  <a:pt x="179" y="311"/>
                  <a:pt x="179" y="313"/>
                  <a:pt x="180" y="315"/>
                </a:cubicBezTo>
                <a:close/>
                <a:moveTo>
                  <a:pt x="340" y="142"/>
                </a:moveTo>
                <a:cubicBezTo>
                  <a:pt x="340" y="283"/>
                  <a:pt x="340" y="283"/>
                  <a:pt x="340" y="283"/>
                </a:cubicBezTo>
                <a:cubicBezTo>
                  <a:pt x="340" y="295"/>
                  <a:pt x="331" y="304"/>
                  <a:pt x="317" y="308"/>
                </a:cubicBezTo>
                <a:cubicBezTo>
                  <a:pt x="302" y="311"/>
                  <a:pt x="288" y="305"/>
                  <a:pt x="285" y="294"/>
                </a:cubicBezTo>
                <a:cubicBezTo>
                  <a:pt x="282" y="282"/>
                  <a:pt x="292" y="270"/>
                  <a:pt x="307" y="266"/>
                </a:cubicBezTo>
                <a:cubicBezTo>
                  <a:pt x="314" y="265"/>
                  <a:pt x="320" y="265"/>
                  <a:pt x="326" y="267"/>
                </a:cubicBezTo>
                <a:cubicBezTo>
                  <a:pt x="326" y="182"/>
                  <a:pt x="326" y="182"/>
                  <a:pt x="326" y="182"/>
                </a:cubicBezTo>
                <a:cubicBezTo>
                  <a:pt x="250" y="196"/>
                  <a:pt x="250" y="196"/>
                  <a:pt x="250" y="196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12"/>
                  <a:pt x="240" y="321"/>
                  <a:pt x="227" y="325"/>
                </a:cubicBezTo>
                <a:cubicBezTo>
                  <a:pt x="212" y="328"/>
                  <a:pt x="197" y="321"/>
                  <a:pt x="195" y="311"/>
                </a:cubicBezTo>
                <a:cubicBezTo>
                  <a:pt x="192" y="300"/>
                  <a:pt x="202" y="287"/>
                  <a:pt x="217" y="284"/>
                </a:cubicBezTo>
                <a:cubicBezTo>
                  <a:pt x="224" y="282"/>
                  <a:pt x="230" y="282"/>
                  <a:pt x="235" y="284"/>
                </a:cubicBezTo>
                <a:cubicBezTo>
                  <a:pt x="235" y="159"/>
                  <a:pt x="235" y="159"/>
                  <a:pt x="235" y="159"/>
                </a:cubicBezTo>
                <a:lnTo>
                  <a:pt x="340" y="1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9pPr>
          </a:lstStyle>
          <a:p>
            <a:endParaRPr lang="zh-CN" altLang="en-US" sz="5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17222" y="537197"/>
            <a:ext cx="8232819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案例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475201" y="1616991"/>
            <a:ext cx="1365117" cy="108005"/>
            <a:chOff x="4224804" y="894670"/>
            <a:chExt cx="682440" cy="53993"/>
          </a:xfrm>
        </p:grpSpPr>
        <p:cxnSp>
          <p:nvCxnSpPr>
            <p:cNvPr id="34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5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6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089150" y="2120900"/>
            <a:ext cx="5152390" cy="673925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现有机制和统一玩法下</a:t>
            </a:r>
          </a:p>
          <a:p>
            <a:r>
              <a:rPr lang="zh-CN" altLang="en-US"/>
              <a:t>不同品牌业绩规律基调：</a:t>
            </a:r>
          </a:p>
          <a:p>
            <a:endParaRPr lang="zh-CN" altLang="en-US"/>
          </a:p>
          <a:p>
            <a:r>
              <a:rPr lang="zh-CN" altLang="en-US"/>
              <a:t>客单价</a:t>
            </a:r>
          </a:p>
          <a:p>
            <a:r>
              <a:rPr lang="zh-CN" altLang="en-US"/>
              <a:t>复购规律</a:t>
            </a:r>
          </a:p>
          <a:p>
            <a:r>
              <a:rPr lang="zh-CN" altLang="en-US"/>
              <a:t>新流量趋势</a:t>
            </a:r>
          </a:p>
          <a:p>
            <a:endParaRPr lang="zh-CN" altLang="en-US"/>
          </a:p>
          <a:p>
            <a:r>
              <a:rPr lang="zh-CN" altLang="en-US"/>
              <a:t>实际需求趋势</a:t>
            </a:r>
          </a:p>
          <a:p>
            <a:endParaRPr lang="zh-CN" altLang="en-US"/>
          </a:p>
          <a:p>
            <a:r>
              <a:rPr lang="zh-CN" altLang="en-US"/>
              <a:t>观察周期</a:t>
            </a:r>
          </a:p>
          <a:p>
            <a:endParaRPr lang="zh-CN" altLang="en-US"/>
          </a:p>
          <a:p>
            <a:r>
              <a:rPr lang="zh-CN" altLang="en-US"/>
              <a:t>人工需求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577705" y="3537585"/>
            <a:ext cx="6137275" cy="341503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基准目标范围</a:t>
            </a:r>
          </a:p>
          <a:p>
            <a:endParaRPr lang="zh-CN" altLang="en-US">
              <a:sym typeface="+mn-ea"/>
            </a:endParaRPr>
          </a:p>
          <a:p>
            <a:r>
              <a:rPr lang="zh-CN" altLang="en-US"/>
              <a:t>项目组织架构及分工：</a:t>
            </a:r>
          </a:p>
          <a:p>
            <a:r>
              <a:rPr lang="zh-CN" altLang="en-US"/>
              <a:t>重中台</a:t>
            </a:r>
            <a:r>
              <a:rPr lang="en-US" altLang="zh-CN"/>
              <a:t>OR</a:t>
            </a:r>
            <a:r>
              <a:rPr lang="zh-CN" altLang="en-US"/>
              <a:t>重前台</a:t>
            </a:r>
          </a:p>
          <a:p>
            <a:r>
              <a:rPr lang="zh-CN" altLang="en-US"/>
              <a:t>流水型</a:t>
            </a:r>
            <a:r>
              <a:rPr lang="en-US" altLang="zh-CN"/>
              <a:t>OR</a:t>
            </a:r>
            <a:r>
              <a:rPr lang="zh-CN" altLang="en-US"/>
              <a:t>综合型</a:t>
            </a:r>
          </a:p>
        </p:txBody>
      </p:sp>
      <p:sp>
        <p:nvSpPr>
          <p:cNvPr id="7" name="右箭头 6"/>
          <p:cNvSpPr/>
          <p:nvPr/>
        </p:nvSpPr>
        <p:spPr>
          <a:xfrm>
            <a:off x="7921625" y="4784725"/>
            <a:ext cx="1224280" cy="50419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Freeform 22"/>
          <p:cNvSpPr>
            <a:spLocks noChangeAspect="1" noEditPoints="1"/>
          </p:cNvSpPr>
          <p:nvPr/>
        </p:nvSpPr>
        <p:spPr bwMode="auto">
          <a:xfrm>
            <a:off x="2727390" y="6952688"/>
            <a:ext cx="809766" cy="781186"/>
          </a:xfrm>
          <a:custGeom>
            <a:avLst/>
            <a:gdLst>
              <a:gd name="T0" fmla="*/ 220 w 340"/>
              <a:gd name="T1" fmla="*/ 272 h 328"/>
              <a:gd name="T2" fmla="*/ 220 w 340"/>
              <a:gd name="T3" fmla="*/ 150 h 328"/>
              <a:gd name="T4" fmla="*/ 291 w 340"/>
              <a:gd name="T5" fmla="*/ 139 h 328"/>
              <a:gd name="T6" fmla="*/ 163 w 340"/>
              <a:gd name="T7" fmla="*/ 32 h 328"/>
              <a:gd name="T8" fmla="*/ 32 w 340"/>
              <a:gd name="T9" fmla="*/ 163 h 328"/>
              <a:gd name="T10" fmla="*/ 163 w 340"/>
              <a:gd name="T11" fmla="*/ 294 h 328"/>
              <a:gd name="T12" fmla="*/ 184 w 340"/>
              <a:gd name="T13" fmla="*/ 292 h 328"/>
              <a:gd name="T14" fmla="*/ 210 w 340"/>
              <a:gd name="T15" fmla="*/ 273 h 328"/>
              <a:gd name="T16" fmla="*/ 220 w 340"/>
              <a:gd name="T17" fmla="*/ 272 h 328"/>
              <a:gd name="T18" fmla="*/ 187 w 340"/>
              <a:gd name="T19" fmla="*/ 43 h 328"/>
              <a:gd name="T20" fmla="*/ 173 w 340"/>
              <a:gd name="T21" fmla="*/ 104 h 328"/>
              <a:gd name="T22" fmla="*/ 159 w 340"/>
              <a:gd name="T23" fmla="*/ 104 h 328"/>
              <a:gd name="T24" fmla="*/ 149 w 340"/>
              <a:gd name="T25" fmla="*/ 43 h 328"/>
              <a:gd name="T26" fmla="*/ 187 w 340"/>
              <a:gd name="T27" fmla="*/ 43 h 328"/>
              <a:gd name="T28" fmla="*/ 163 w 340"/>
              <a:gd name="T29" fmla="*/ 212 h 328"/>
              <a:gd name="T30" fmla="*/ 114 w 340"/>
              <a:gd name="T31" fmla="*/ 163 h 328"/>
              <a:gd name="T32" fmla="*/ 163 w 340"/>
              <a:gd name="T33" fmla="*/ 114 h 328"/>
              <a:gd name="T34" fmla="*/ 212 w 340"/>
              <a:gd name="T35" fmla="*/ 163 h 328"/>
              <a:gd name="T36" fmla="*/ 163 w 340"/>
              <a:gd name="T37" fmla="*/ 212 h 328"/>
              <a:gd name="T38" fmla="*/ 163 w 340"/>
              <a:gd name="T39" fmla="*/ 126 h 328"/>
              <a:gd name="T40" fmla="*/ 126 w 340"/>
              <a:gd name="T41" fmla="*/ 163 h 328"/>
              <a:gd name="T42" fmla="*/ 163 w 340"/>
              <a:gd name="T43" fmla="*/ 200 h 328"/>
              <a:gd name="T44" fmla="*/ 200 w 340"/>
              <a:gd name="T45" fmla="*/ 163 h 328"/>
              <a:gd name="T46" fmla="*/ 163 w 340"/>
              <a:gd name="T47" fmla="*/ 126 h 328"/>
              <a:gd name="T48" fmla="*/ 163 w 340"/>
              <a:gd name="T49" fmla="*/ 189 h 328"/>
              <a:gd name="T50" fmla="*/ 137 w 340"/>
              <a:gd name="T51" fmla="*/ 163 h 328"/>
              <a:gd name="T52" fmla="*/ 163 w 340"/>
              <a:gd name="T53" fmla="*/ 137 h 328"/>
              <a:gd name="T54" fmla="*/ 189 w 340"/>
              <a:gd name="T55" fmla="*/ 163 h 328"/>
              <a:gd name="T56" fmla="*/ 163 w 340"/>
              <a:gd name="T57" fmla="*/ 189 h 328"/>
              <a:gd name="T58" fmla="*/ 180 w 340"/>
              <a:gd name="T59" fmla="*/ 315 h 328"/>
              <a:gd name="T60" fmla="*/ 184 w 340"/>
              <a:gd name="T61" fmla="*/ 324 h 328"/>
              <a:gd name="T62" fmla="*/ 163 w 340"/>
              <a:gd name="T63" fmla="*/ 326 h 328"/>
              <a:gd name="T64" fmla="*/ 0 w 340"/>
              <a:gd name="T65" fmla="*/ 163 h 328"/>
              <a:gd name="T66" fmla="*/ 163 w 340"/>
              <a:gd name="T67" fmla="*/ 0 h 328"/>
              <a:gd name="T68" fmla="*/ 323 w 340"/>
              <a:gd name="T69" fmla="*/ 134 h 328"/>
              <a:gd name="T70" fmla="*/ 307 w 340"/>
              <a:gd name="T71" fmla="*/ 136 h 328"/>
              <a:gd name="T72" fmla="*/ 163 w 340"/>
              <a:gd name="T73" fmla="*/ 16 h 328"/>
              <a:gd name="T74" fmla="*/ 16 w 340"/>
              <a:gd name="T75" fmla="*/ 163 h 328"/>
              <a:gd name="T76" fmla="*/ 163 w 340"/>
              <a:gd name="T77" fmla="*/ 310 h 328"/>
              <a:gd name="T78" fmla="*/ 179 w 340"/>
              <a:gd name="T79" fmla="*/ 309 h 328"/>
              <a:gd name="T80" fmla="*/ 180 w 340"/>
              <a:gd name="T81" fmla="*/ 315 h 328"/>
              <a:gd name="T82" fmla="*/ 340 w 340"/>
              <a:gd name="T83" fmla="*/ 142 h 328"/>
              <a:gd name="T84" fmla="*/ 340 w 340"/>
              <a:gd name="T85" fmla="*/ 283 h 328"/>
              <a:gd name="T86" fmla="*/ 317 w 340"/>
              <a:gd name="T87" fmla="*/ 308 h 328"/>
              <a:gd name="T88" fmla="*/ 285 w 340"/>
              <a:gd name="T89" fmla="*/ 294 h 328"/>
              <a:gd name="T90" fmla="*/ 307 w 340"/>
              <a:gd name="T91" fmla="*/ 266 h 328"/>
              <a:gd name="T92" fmla="*/ 326 w 340"/>
              <a:gd name="T93" fmla="*/ 267 h 328"/>
              <a:gd name="T94" fmla="*/ 326 w 340"/>
              <a:gd name="T95" fmla="*/ 182 h 328"/>
              <a:gd name="T96" fmla="*/ 250 w 340"/>
              <a:gd name="T97" fmla="*/ 196 h 328"/>
              <a:gd name="T98" fmla="*/ 249 w 340"/>
              <a:gd name="T99" fmla="*/ 302 h 328"/>
              <a:gd name="T100" fmla="*/ 249 w 340"/>
              <a:gd name="T101" fmla="*/ 302 h 328"/>
              <a:gd name="T102" fmla="*/ 227 w 340"/>
              <a:gd name="T103" fmla="*/ 325 h 328"/>
              <a:gd name="T104" fmla="*/ 195 w 340"/>
              <a:gd name="T105" fmla="*/ 311 h 328"/>
              <a:gd name="T106" fmla="*/ 217 w 340"/>
              <a:gd name="T107" fmla="*/ 284 h 328"/>
              <a:gd name="T108" fmla="*/ 235 w 340"/>
              <a:gd name="T109" fmla="*/ 284 h 328"/>
              <a:gd name="T110" fmla="*/ 235 w 340"/>
              <a:gd name="T111" fmla="*/ 159 h 328"/>
              <a:gd name="T112" fmla="*/ 340 w 340"/>
              <a:gd name="T113" fmla="*/ 142 h 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0"/>
              <a:gd name="T172" fmla="*/ 0 h 328"/>
              <a:gd name="T173" fmla="*/ 340 w 340"/>
              <a:gd name="T174" fmla="*/ 328 h 3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0" h="328">
                <a:moveTo>
                  <a:pt x="220" y="272"/>
                </a:moveTo>
                <a:cubicBezTo>
                  <a:pt x="220" y="150"/>
                  <a:pt x="220" y="150"/>
                  <a:pt x="220" y="150"/>
                </a:cubicBezTo>
                <a:cubicBezTo>
                  <a:pt x="291" y="139"/>
                  <a:pt x="291" y="139"/>
                  <a:pt x="291" y="139"/>
                </a:cubicBezTo>
                <a:cubicBezTo>
                  <a:pt x="280" y="78"/>
                  <a:pt x="227" y="32"/>
                  <a:pt x="163" y="32"/>
                </a:cubicBezTo>
                <a:cubicBezTo>
                  <a:pt x="91" y="32"/>
                  <a:pt x="32" y="91"/>
                  <a:pt x="32" y="163"/>
                </a:cubicBezTo>
                <a:cubicBezTo>
                  <a:pt x="32" y="235"/>
                  <a:pt x="91" y="294"/>
                  <a:pt x="163" y="294"/>
                </a:cubicBezTo>
                <a:cubicBezTo>
                  <a:pt x="170" y="294"/>
                  <a:pt x="177" y="293"/>
                  <a:pt x="184" y="292"/>
                </a:cubicBezTo>
                <a:cubicBezTo>
                  <a:pt x="189" y="283"/>
                  <a:pt x="198" y="276"/>
                  <a:pt x="210" y="273"/>
                </a:cubicBezTo>
                <a:cubicBezTo>
                  <a:pt x="213" y="273"/>
                  <a:pt x="217" y="272"/>
                  <a:pt x="220" y="272"/>
                </a:cubicBezTo>
                <a:close/>
                <a:moveTo>
                  <a:pt x="187" y="43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64" y="36"/>
                  <a:pt x="187" y="43"/>
                  <a:pt x="187" y="43"/>
                </a:cubicBezTo>
                <a:close/>
                <a:moveTo>
                  <a:pt x="163" y="212"/>
                </a:moveTo>
                <a:cubicBezTo>
                  <a:pt x="136" y="212"/>
                  <a:pt x="114" y="190"/>
                  <a:pt x="114" y="163"/>
                </a:cubicBezTo>
                <a:cubicBezTo>
                  <a:pt x="114" y="136"/>
                  <a:pt x="136" y="114"/>
                  <a:pt x="163" y="114"/>
                </a:cubicBezTo>
                <a:cubicBezTo>
                  <a:pt x="190" y="114"/>
                  <a:pt x="212" y="136"/>
                  <a:pt x="212" y="163"/>
                </a:cubicBezTo>
                <a:cubicBezTo>
                  <a:pt x="212" y="190"/>
                  <a:pt x="190" y="212"/>
                  <a:pt x="163" y="212"/>
                </a:cubicBezTo>
                <a:close/>
                <a:moveTo>
                  <a:pt x="163" y="126"/>
                </a:moveTo>
                <a:cubicBezTo>
                  <a:pt x="143" y="126"/>
                  <a:pt x="126" y="143"/>
                  <a:pt x="126" y="163"/>
                </a:cubicBezTo>
                <a:cubicBezTo>
                  <a:pt x="126" y="183"/>
                  <a:pt x="143" y="200"/>
                  <a:pt x="163" y="200"/>
                </a:cubicBezTo>
                <a:cubicBezTo>
                  <a:pt x="183" y="200"/>
                  <a:pt x="200" y="183"/>
                  <a:pt x="200" y="163"/>
                </a:cubicBezTo>
                <a:cubicBezTo>
                  <a:pt x="200" y="143"/>
                  <a:pt x="183" y="126"/>
                  <a:pt x="163" y="126"/>
                </a:cubicBezTo>
                <a:close/>
                <a:moveTo>
                  <a:pt x="163" y="189"/>
                </a:moveTo>
                <a:cubicBezTo>
                  <a:pt x="148" y="189"/>
                  <a:pt x="137" y="178"/>
                  <a:pt x="137" y="163"/>
                </a:cubicBezTo>
                <a:cubicBezTo>
                  <a:pt x="137" y="148"/>
                  <a:pt x="148" y="137"/>
                  <a:pt x="163" y="137"/>
                </a:cubicBezTo>
                <a:cubicBezTo>
                  <a:pt x="178" y="137"/>
                  <a:pt x="189" y="148"/>
                  <a:pt x="189" y="163"/>
                </a:cubicBezTo>
                <a:cubicBezTo>
                  <a:pt x="189" y="178"/>
                  <a:pt x="178" y="189"/>
                  <a:pt x="163" y="189"/>
                </a:cubicBezTo>
                <a:close/>
                <a:moveTo>
                  <a:pt x="180" y="315"/>
                </a:moveTo>
                <a:cubicBezTo>
                  <a:pt x="180" y="318"/>
                  <a:pt x="182" y="321"/>
                  <a:pt x="184" y="324"/>
                </a:cubicBezTo>
                <a:cubicBezTo>
                  <a:pt x="177" y="325"/>
                  <a:pt x="170" y="326"/>
                  <a:pt x="163" y="326"/>
                </a:cubicBezTo>
                <a:cubicBezTo>
                  <a:pt x="73" y="326"/>
                  <a:pt x="0" y="253"/>
                  <a:pt x="0" y="163"/>
                </a:cubicBezTo>
                <a:cubicBezTo>
                  <a:pt x="0" y="73"/>
                  <a:pt x="73" y="0"/>
                  <a:pt x="163" y="0"/>
                </a:cubicBezTo>
                <a:cubicBezTo>
                  <a:pt x="243" y="0"/>
                  <a:pt x="309" y="58"/>
                  <a:pt x="323" y="134"/>
                </a:cubicBezTo>
                <a:cubicBezTo>
                  <a:pt x="307" y="136"/>
                  <a:pt x="307" y="136"/>
                  <a:pt x="307" y="136"/>
                </a:cubicBezTo>
                <a:cubicBezTo>
                  <a:pt x="294" y="68"/>
                  <a:pt x="235" y="16"/>
                  <a:pt x="163" y="16"/>
                </a:cubicBezTo>
                <a:cubicBezTo>
                  <a:pt x="82" y="16"/>
                  <a:pt x="16" y="82"/>
                  <a:pt x="16" y="163"/>
                </a:cubicBezTo>
                <a:cubicBezTo>
                  <a:pt x="16" y="244"/>
                  <a:pt x="82" y="310"/>
                  <a:pt x="163" y="310"/>
                </a:cubicBezTo>
                <a:cubicBezTo>
                  <a:pt x="168" y="310"/>
                  <a:pt x="174" y="309"/>
                  <a:pt x="179" y="309"/>
                </a:cubicBezTo>
                <a:cubicBezTo>
                  <a:pt x="179" y="311"/>
                  <a:pt x="179" y="313"/>
                  <a:pt x="180" y="315"/>
                </a:cubicBezTo>
                <a:close/>
                <a:moveTo>
                  <a:pt x="340" y="142"/>
                </a:moveTo>
                <a:cubicBezTo>
                  <a:pt x="340" y="283"/>
                  <a:pt x="340" y="283"/>
                  <a:pt x="340" y="283"/>
                </a:cubicBezTo>
                <a:cubicBezTo>
                  <a:pt x="340" y="295"/>
                  <a:pt x="331" y="304"/>
                  <a:pt x="317" y="308"/>
                </a:cubicBezTo>
                <a:cubicBezTo>
                  <a:pt x="302" y="311"/>
                  <a:pt x="288" y="305"/>
                  <a:pt x="285" y="294"/>
                </a:cubicBezTo>
                <a:cubicBezTo>
                  <a:pt x="282" y="282"/>
                  <a:pt x="292" y="270"/>
                  <a:pt x="307" y="266"/>
                </a:cubicBezTo>
                <a:cubicBezTo>
                  <a:pt x="314" y="265"/>
                  <a:pt x="320" y="265"/>
                  <a:pt x="326" y="267"/>
                </a:cubicBezTo>
                <a:cubicBezTo>
                  <a:pt x="326" y="182"/>
                  <a:pt x="326" y="182"/>
                  <a:pt x="326" y="182"/>
                </a:cubicBezTo>
                <a:cubicBezTo>
                  <a:pt x="250" y="196"/>
                  <a:pt x="250" y="196"/>
                  <a:pt x="250" y="196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12"/>
                  <a:pt x="240" y="321"/>
                  <a:pt x="227" y="325"/>
                </a:cubicBezTo>
                <a:cubicBezTo>
                  <a:pt x="212" y="328"/>
                  <a:pt x="197" y="321"/>
                  <a:pt x="195" y="311"/>
                </a:cubicBezTo>
                <a:cubicBezTo>
                  <a:pt x="192" y="300"/>
                  <a:pt x="202" y="287"/>
                  <a:pt x="217" y="284"/>
                </a:cubicBezTo>
                <a:cubicBezTo>
                  <a:pt x="224" y="282"/>
                  <a:pt x="230" y="282"/>
                  <a:pt x="235" y="284"/>
                </a:cubicBezTo>
                <a:cubicBezTo>
                  <a:pt x="235" y="159"/>
                  <a:pt x="235" y="159"/>
                  <a:pt x="235" y="159"/>
                </a:cubicBezTo>
                <a:lnTo>
                  <a:pt x="340" y="1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9pPr>
          </a:lstStyle>
          <a:p>
            <a:endParaRPr lang="zh-CN" altLang="en-US" sz="5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17222" y="537197"/>
            <a:ext cx="823282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案例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475202" y="1616991"/>
            <a:ext cx="1365117" cy="108005"/>
            <a:chOff x="4224804" y="894670"/>
            <a:chExt cx="682440" cy="53993"/>
          </a:xfrm>
        </p:grpSpPr>
        <p:cxnSp>
          <p:nvCxnSpPr>
            <p:cNvPr id="34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5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6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230" y="1882775"/>
            <a:ext cx="10586720" cy="691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985635" y="8889365"/>
            <a:ext cx="3312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蓝河成交留存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Freeform 22"/>
          <p:cNvSpPr>
            <a:spLocks noChangeAspect="1" noEditPoints="1"/>
          </p:cNvSpPr>
          <p:nvPr/>
        </p:nvSpPr>
        <p:spPr bwMode="auto">
          <a:xfrm>
            <a:off x="2727390" y="6952688"/>
            <a:ext cx="809766" cy="781186"/>
          </a:xfrm>
          <a:custGeom>
            <a:avLst/>
            <a:gdLst>
              <a:gd name="T0" fmla="*/ 220 w 340"/>
              <a:gd name="T1" fmla="*/ 272 h 328"/>
              <a:gd name="T2" fmla="*/ 220 w 340"/>
              <a:gd name="T3" fmla="*/ 150 h 328"/>
              <a:gd name="T4" fmla="*/ 291 w 340"/>
              <a:gd name="T5" fmla="*/ 139 h 328"/>
              <a:gd name="T6" fmla="*/ 163 w 340"/>
              <a:gd name="T7" fmla="*/ 32 h 328"/>
              <a:gd name="T8" fmla="*/ 32 w 340"/>
              <a:gd name="T9" fmla="*/ 163 h 328"/>
              <a:gd name="T10" fmla="*/ 163 w 340"/>
              <a:gd name="T11" fmla="*/ 294 h 328"/>
              <a:gd name="T12" fmla="*/ 184 w 340"/>
              <a:gd name="T13" fmla="*/ 292 h 328"/>
              <a:gd name="T14" fmla="*/ 210 w 340"/>
              <a:gd name="T15" fmla="*/ 273 h 328"/>
              <a:gd name="T16" fmla="*/ 220 w 340"/>
              <a:gd name="T17" fmla="*/ 272 h 328"/>
              <a:gd name="T18" fmla="*/ 187 w 340"/>
              <a:gd name="T19" fmla="*/ 43 h 328"/>
              <a:gd name="T20" fmla="*/ 173 w 340"/>
              <a:gd name="T21" fmla="*/ 104 h 328"/>
              <a:gd name="T22" fmla="*/ 159 w 340"/>
              <a:gd name="T23" fmla="*/ 104 h 328"/>
              <a:gd name="T24" fmla="*/ 149 w 340"/>
              <a:gd name="T25" fmla="*/ 43 h 328"/>
              <a:gd name="T26" fmla="*/ 187 w 340"/>
              <a:gd name="T27" fmla="*/ 43 h 328"/>
              <a:gd name="T28" fmla="*/ 163 w 340"/>
              <a:gd name="T29" fmla="*/ 212 h 328"/>
              <a:gd name="T30" fmla="*/ 114 w 340"/>
              <a:gd name="T31" fmla="*/ 163 h 328"/>
              <a:gd name="T32" fmla="*/ 163 w 340"/>
              <a:gd name="T33" fmla="*/ 114 h 328"/>
              <a:gd name="T34" fmla="*/ 212 w 340"/>
              <a:gd name="T35" fmla="*/ 163 h 328"/>
              <a:gd name="T36" fmla="*/ 163 w 340"/>
              <a:gd name="T37" fmla="*/ 212 h 328"/>
              <a:gd name="T38" fmla="*/ 163 w 340"/>
              <a:gd name="T39" fmla="*/ 126 h 328"/>
              <a:gd name="T40" fmla="*/ 126 w 340"/>
              <a:gd name="T41" fmla="*/ 163 h 328"/>
              <a:gd name="T42" fmla="*/ 163 w 340"/>
              <a:gd name="T43" fmla="*/ 200 h 328"/>
              <a:gd name="T44" fmla="*/ 200 w 340"/>
              <a:gd name="T45" fmla="*/ 163 h 328"/>
              <a:gd name="T46" fmla="*/ 163 w 340"/>
              <a:gd name="T47" fmla="*/ 126 h 328"/>
              <a:gd name="T48" fmla="*/ 163 w 340"/>
              <a:gd name="T49" fmla="*/ 189 h 328"/>
              <a:gd name="T50" fmla="*/ 137 w 340"/>
              <a:gd name="T51" fmla="*/ 163 h 328"/>
              <a:gd name="T52" fmla="*/ 163 w 340"/>
              <a:gd name="T53" fmla="*/ 137 h 328"/>
              <a:gd name="T54" fmla="*/ 189 w 340"/>
              <a:gd name="T55" fmla="*/ 163 h 328"/>
              <a:gd name="T56" fmla="*/ 163 w 340"/>
              <a:gd name="T57" fmla="*/ 189 h 328"/>
              <a:gd name="T58" fmla="*/ 180 w 340"/>
              <a:gd name="T59" fmla="*/ 315 h 328"/>
              <a:gd name="T60" fmla="*/ 184 w 340"/>
              <a:gd name="T61" fmla="*/ 324 h 328"/>
              <a:gd name="T62" fmla="*/ 163 w 340"/>
              <a:gd name="T63" fmla="*/ 326 h 328"/>
              <a:gd name="T64" fmla="*/ 0 w 340"/>
              <a:gd name="T65" fmla="*/ 163 h 328"/>
              <a:gd name="T66" fmla="*/ 163 w 340"/>
              <a:gd name="T67" fmla="*/ 0 h 328"/>
              <a:gd name="T68" fmla="*/ 323 w 340"/>
              <a:gd name="T69" fmla="*/ 134 h 328"/>
              <a:gd name="T70" fmla="*/ 307 w 340"/>
              <a:gd name="T71" fmla="*/ 136 h 328"/>
              <a:gd name="T72" fmla="*/ 163 w 340"/>
              <a:gd name="T73" fmla="*/ 16 h 328"/>
              <a:gd name="T74" fmla="*/ 16 w 340"/>
              <a:gd name="T75" fmla="*/ 163 h 328"/>
              <a:gd name="T76" fmla="*/ 163 w 340"/>
              <a:gd name="T77" fmla="*/ 310 h 328"/>
              <a:gd name="T78" fmla="*/ 179 w 340"/>
              <a:gd name="T79" fmla="*/ 309 h 328"/>
              <a:gd name="T80" fmla="*/ 180 w 340"/>
              <a:gd name="T81" fmla="*/ 315 h 328"/>
              <a:gd name="T82" fmla="*/ 340 w 340"/>
              <a:gd name="T83" fmla="*/ 142 h 328"/>
              <a:gd name="T84" fmla="*/ 340 w 340"/>
              <a:gd name="T85" fmla="*/ 283 h 328"/>
              <a:gd name="T86" fmla="*/ 317 w 340"/>
              <a:gd name="T87" fmla="*/ 308 h 328"/>
              <a:gd name="T88" fmla="*/ 285 w 340"/>
              <a:gd name="T89" fmla="*/ 294 h 328"/>
              <a:gd name="T90" fmla="*/ 307 w 340"/>
              <a:gd name="T91" fmla="*/ 266 h 328"/>
              <a:gd name="T92" fmla="*/ 326 w 340"/>
              <a:gd name="T93" fmla="*/ 267 h 328"/>
              <a:gd name="T94" fmla="*/ 326 w 340"/>
              <a:gd name="T95" fmla="*/ 182 h 328"/>
              <a:gd name="T96" fmla="*/ 250 w 340"/>
              <a:gd name="T97" fmla="*/ 196 h 328"/>
              <a:gd name="T98" fmla="*/ 249 w 340"/>
              <a:gd name="T99" fmla="*/ 302 h 328"/>
              <a:gd name="T100" fmla="*/ 249 w 340"/>
              <a:gd name="T101" fmla="*/ 302 h 328"/>
              <a:gd name="T102" fmla="*/ 227 w 340"/>
              <a:gd name="T103" fmla="*/ 325 h 328"/>
              <a:gd name="T104" fmla="*/ 195 w 340"/>
              <a:gd name="T105" fmla="*/ 311 h 328"/>
              <a:gd name="T106" fmla="*/ 217 w 340"/>
              <a:gd name="T107" fmla="*/ 284 h 328"/>
              <a:gd name="T108" fmla="*/ 235 w 340"/>
              <a:gd name="T109" fmla="*/ 284 h 328"/>
              <a:gd name="T110" fmla="*/ 235 w 340"/>
              <a:gd name="T111" fmla="*/ 159 h 328"/>
              <a:gd name="T112" fmla="*/ 340 w 340"/>
              <a:gd name="T113" fmla="*/ 142 h 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0"/>
              <a:gd name="T172" fmla="*/ 0 h 328"/>
              <a:gd name="T173" fmla="*/ 340 w 340"/>
              <a:gd name="T174" fmla="*/ 328 h 3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0" h="328">
                <a:moveTo>
                  <a:pt x="220" y="272"/>
                </a:moveTo>
                <a:cubicBezTo>
                  <a:pt x="220" y="150"/>
                  <a:pt x="220" y="150"/>
                  <a:pt x="220" y="150"/>
                </a:cubicBezTo>
                <a:cubicBezTo>
                  <a:pt x="291" y="139"/>
                  <a:pt x="291" y="139"/>
                  <a:pt x="291" y="139"/>
                </a:cubicBezTo>
                <a:cubicBezTo>
                  <a:pt x="280" y="78"/>
                  <a:pt x="227" y="32"/>
                  <a:pt x="163" y="32"/>
                </a:cubicBezTo>
                <a:cubicBezTo>
                  <a:pt x="91" y="32"/>
                  <a:pt x="32" y="91"/>
                  <a:pt x="32" y="163"/>
                </a:cubicBezTo>
                <a:cubicBezTo>
                  <a:pt x="32" y="235"/>
                  <a:pt x="91" y="294"/>
                  <a:pt x="163" y="294"/>
                </a:cubicBezTo>
                <a:cubicBezTo>
                  <a:pt x="170" y="294"/>
                  <a:pt x="177" y="293"/>
                  <a:pt x="184" y="292"/>
                </a:cubicBezTo>
                <a:cubicBezTo>
                  <a:pt x="189" y="283"/>
                  <a:pt x="198" y="276"/>
                  <a:pt x="210" y="273"/>
                </a:cubicBezTo>
                <a:cubicBezTo>
                  <a:pt x="213" y="273"/>
                  <a:pt x="217" y="272"/>
                  <a:pt x="220" y="272"/>
                </a:cubicBezTo>
                <a:close/>
                <a:moveTo>
                  <a:pt x="187" y="43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64" y="36"/>
                  <a:pt x="187" y="43"/>
                  <a:pt x="187" y="43"/>
                </a:cubicBezTo>
                <a:close/>
                <a:moveTo>
                  <a:pt x="163" y="212"/>
                </a:moveTo>
                <a:cubicBezTo>
                  <a:pt x="136" y="212"/>
                  <a:pt x="114" y="190"/>
                  <a:pt x="114" y="163"/>
                </a:cubicBezTo>
                <a:cubicBezTo>
                  <a:pt x="114" y="136"/>
                  <a:pt x="136" y="114"/>
                  <a:pt x="163" y="114"/>
                </a:cubicBezTo>
                <a:cubicBezTo>
                  <a:pt x="190" y="114"/>
                  <a:pt x="212" y="136"/>
                  <a:pt x="212" y="163"/>
                </a:cubicBezTo>
                <a:cubicBezTo>
                  <a:pt x="212" y="190"/>
                  <a:pt x="190" y="212"/>
                  <a:pt x="163" y="212"/>
                </a:cubicBezTo>
                <a:close/>
                <a:moveTo>
                  <a:pt x="163" y="126"/>
                </a:moveTo>
                <a:cubicBezTo>
                  <a:pt x="143" y="126"/>
                  <a:pt x="126" y="143"/>
                  <a:pt x="126" y="163"/>
                </a:cubicBezTo>
                <a:cubicBezTo>
                  <a:pt x="126" y="183"/>
                  <a:pt x="143" y="200"/>
                  <a:pt x="163" y="200"/>
                </a:cubicBezTo>
                <a:cubicBezTo>
                  <a:pt x="183" y="200"/>
                  <a:pt x="200" y="183"/>
                  <a:pt x="200" y="163"/>
                </a:cubicBezTo>
                <a:cubicBezTo>
                  <a:pt x="200" y="143"/>
                  <a:pt x="183" y="126"/>
                  <a:pt x="163" y="126"/>
                </a:cubicBezTo>
                <a:close/>
                <a:moveTo>
                  <a:pt x="163" y="189"/>
                </a:moveTo>
                <a:cubicBezTo>
                  <a:pt x="148" y="189"/>
                  <a:pt x="137" y="178"/>
                  <a:pt x="137" y="163"/>
                </a:cubicBezTo>
                <a:cubicBezTo>
                  <a:pt x="137" y="148"/>
                  <a:pt x="148" y="137"/>
                  <a:pt x="163" y="137"/>
                </a:cubicBezTo>
                <a:cubicBezTo>
                  <a:pt x="178" y="137"/>
                  <a:pt x="189" y="148"/>
                  <a:pt x="189" y="163"/>
                </a:cubicBezTo>
                <a:cubicBezTo>
                  <a:pt x="189" y="178"/>
                  <a:pt x="178" y="189"/>
                  <a:pt x="163" y="189"/>
                </a:cubicBezTo>
                <a:close/>
                <a:moveTo>
                  <a:pt x="180" y="315"/>
                </a:moveTo>
                <a:cubicBezTo>
                  <a:pt x="180" y="318"/>
                  <a:pt x="182" y="321"/>
                  <a:pt x="184" y="324"/>
                </a:cubicBezTo>
                <a:cubicBezTo>
                  <a:pt x="177" y="325"/>
                  <a:pt x="170" y="326"/>
                  <a:pt x="163" y="326"/>
                </a:cubicBezTo>
                <a:cubicBezTo>
                  <a:pt x="73" y="326"/>
                  <a:pt x="0" y="253"/>
                  <a:pt x="0" y="163"/>
                </a:cubicBezTo>
                <a:cubicBezTo>
                  <a:pt x="0" y="73"/>
                  <a:pt x="73" y="0"/>
                  <a:pt x="163" y="0"/>
                </a:cubicBezTo>
                <a:cubicBezTo>
                  <a:pt x="243" y="0"/>
                  <a:pt x="309" y="58"/>
                  <a:pt x="323" y="134"/>
                </a:cubicBezTo>
                <a:cubicBezTo>
                  <a:pt x="307" y="136"/>
                  <a:pt x="307" y="136"/>
                  <a:pt x="307" y="136"/>
                </a:cubicBezTo>
                <a:cubicBezTo>
                  <a:pt x="294" y="68"/>
                  <a:pt x="235" y="16"/>
                  <a:pt x="163" y="16"/>
                </a:cubicBezTo>
                <a:cubicBezTo>
                  <a:pt x="82" y="16"/>
                  <a:pt x="16" y="82"/>
                  <a:pt x="16" y="163"/>
                </a:cubicBezTo>
                <a:cubicBezTo>
                  <a:pt x="16" y="244"/>
                  <a:pt x="82" y="310"/>
                  <a:pt x="163" y="310"/>
                </a:cubicBezTo>
                <a:cubicBezTo>
                  <a:pt x="168" y="310"/>
                  <a:pt x="174" y="309"/>
                  <a:pt x="179" y="309"/>
                </a:cubicBezTo>
                <a:cubicBezTo>
                  <a:pt x="179" y="311"/>
                  <a:pt x="179" y="313"/>
                  <a:pt x="180" y="315"/>
                </a:cubicBezTo>
                <a:close/>
                <a:moveTo>
                  <a:pt x="340" y="142"/>
                </a:moveTo>
                <a:cubicBezTo>
                  <a:pt x="340" y="283"/>
                  <a:pt x="340" y="283"/>
                  <a:pt x="340" y="283"/>
                </a:cubicBezTo>
                <a:cubicBezTo>
                  <a:pt x="340" y="295"/>
                  <a:pt x="331" y="304"/>
                  <a:pt x="317" y="308"/>
                </a:cubicBezTo>
                <a:cubicBezTo>
                  <a:pt x="302" y="311"/>
                  <a:pt x="288" y="305"/>
                  <a:pt x="285" y="294"/>
                </a:cubicBezTo>
                <a:cubicBezTo>
                  <a:pt x="282" y="282"/>
                  <a:pt x="292" y="270"/>
                  <a:pt x="307" y="266"/>
                </a:cubicBezTo>
                <a:cubicBezTo>
                  <a:pt x="314" y="265"/>
                  <a:pt x="320" y="265"/>
                  <a:pt x="326" y="267"/>
                </a:cubicBezTo>
                <a:cubicBezTo>
                  <a:pt x="326" y="182"/>
                  <a:pt x="326" y="182"/>
                  <a:pt x="326" y="182"/>
                </a:cubicBezTo>
                <a:cubicBezTo>
                  <a:pt x="250" y="196"/>
                  <a:pt x="250" y="196"/>
                  <a:pt x="250" y="196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12"/>
                  <a:pt x="240" y="321"/>
                  <a:pt x="227" y="325"/>
                </a:cubicBezTo>
                <a:cubicBezTo>
                  <a:pt x="212" y="328"/>
                  <a:pt x="197" y="321"/>
                  <a:pt x="195" y="311"/>
                </a:cubicBezTo>
                <a:cubicBezTo>
                  <a:pt x="192" y="300"/>
                  <a:pt x="202" y="287"/>
                  <a:pt x="217" y="284"/>
                </a:cubicBezTo>
                <a:cubicBezTo>
                  <a:pt x="224" y="282"/>
                  <a:pt x="230" y="282"/>
                  <a:pt x="235" y="284"/>
                </a:cubicBezTo>
                <a:cubicBezTo>
                  <a:pt x="235" y="159"/>
                  <a:pt x="235" y="159"/>
                  <a:pt x="235" y="159"/>
                </a:cubicBezTo>
                <a:lnTo>
                  <a:pt x="340" y="1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9pPr>
          </a:lstStyle>
          <a:p>
            <a:endParaRPr lang="zh-CN" altLang="en-US" sz="5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17222" y="537197"/>
            <a:ext cx="8232818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案例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475200" y="1616991"/>
            <a:ext cx="1365117" cy="108005"/>
            <a:chOff x="4224804" y="894670"/>
            <a:chExt cx="682440" cy="53993"/>
          </a:xfrm>
        </p:grpSpPr>
        <p:cxnSp>
          <p:nvCxnSpPr>
            <p:cNvPr id="34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5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6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2048510"/>
            <a:ext cx="13309600" cy="4592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042150" y="7377430"/>
            <a:ext cx="3312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舒客成交留存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Freeform 22"/>
          <p:cNvSpPr>
            <a:spLocks noChangeAspect="1" noEditPoints="1"/>
          </p:cNvSpPr>
          <p:nvPr/>
        </p:nvSpPr>
        <p:spPr bwMode="auto">
          <a:xfrm>
            <a:off x="2727390" y="6952688"/>
            <a:ext cx="809766" cy="781186"/>
          </a:xfrm>
          <a:custGeom>
            <a:avLst/>
            <a:gdLst>
              <a:gd name="T0" fmla="*/ 220 w 340"/>
              <a:gd name="T1" fmla="*/ 272 h 328"/>
              <a:gd name="T2" fmla="*/ 220 w 340"/>
              <a:gd name="T3" fmla="*/ 150 h 328"/>
              <a:gd name="T4" fmla="*/ 291 w 340"/>
              <a:gd name="T5" fmla="*/ 139 h 328"/>
              <a:gd name="T6" fmla="*/ 163 w 340"/>
              <a:gd name="T7" fmla="*/ 32 h 328"/>
              <a:gd name="T8" fmla="*/ 32 w 340"/>
              <a:gd name="T9" fmla="*/ 163 h 328"/>
              <a:gd name="T10" fmla="*/ 163 w 340"/>
              <a:gd name="T11" fmla="*/ 294 h 328"/>
              <a:gd name="T12" fmla="*/ 184 w 340"/>
              <a:gd name="T13" fmla="*/ 292 h 328"/>
              <a:gd name="T14" fmla="*/ 210 w 340"/>
              <a:gd name="T15" fmla="*/ 273 h 328"/>
              <a:gd name="T16" fmla="*/ 220 w 340"/>
              <a:gd name="T17" fmla="*/ 272 h 328"/>
              <a:gd name="T18" fmla="*/ 187 w 340"/>
              <a:gd name="T19" fmla="*/ 43 h 328"/>
              <a:gd name="T20" fmla="*/ 173 w 340"/>
              <a:gd name="T21" fmla="*/ 104 h 328"/>
              <a:gd name="T22" fmla="*/ 159 w 340"/>
              <a:gd name="T23" fmla="*/ 104 h 328"/>
              <a:gd name="T24" fmla="*/ 149 w 340"/>
              <a:gd name="T25" fmla="*/ 43 h 328"/>
              <a:gd name="T26" fmla="*/ 187 w 340"/>
              <a:gd name="T27" fmla="*/ 43 h 328"/>
              <a:gd name="T28" fmla="*/ 163 w 340"/>
              <a:gd name="T29" fmla="*/ 212 h 328"/>
              <a:gd name="T30" fmla="*/ 114 w 340"/>
              <a:gd name="T31" fmla="*/ 163 h 328"/>
              <a:gd name="T32" fmla="*/ 163 w 340"/>
              <a:gd name="T33" fmla="*/ 114 h 328"/>
              <a:gd name="T34" fmla="*/ 212 w 340"/>
              <a:gd name="T35" fmla="*/ 163 h 328"/>
              <a:gd name="T36" fmla="*/ 163 w 340"/>
              <a:gd name="T37" fmla="*/ 212 h 328"/>
              <a:gd name="T38" fmla="*/ 163 w 340"/>
              <a:gd name="T39" fmla="*/ 126 h 328"/>
              <a:gd name="T40" fmla="*/ 126 w 340"/>
              <a:gd name="T41" fmla="*/ 163 h 328"/>
              <a:gd name="T42" fmla="*/ 163 w 340"/>
              <a:gd name="T43" fmla="*/ 200 h 328"/>
              <a:gd name="T44" fmla="*/ 200 w 340"/>
              <a:gd name="T45" fmla="*/ 163 h 328"/>
              <a:gd name="T46" fmla="*/ 163 w 340"/>
              <a:gd name="T47" fmla="*/ 126 h 328"/>
              <a:gd name="T48" fmla="*/ 163 w 340"/>
              <a:gd name="T49" fmla="*/ 189 h 328"/>
              <a:gd name="T50" fmla="*/ 137 w 340"/>
              <a:gd name="T51" fmla="*/ 163 h 328"/>
              <a:gd name="T52" fmla="*/ 163 w 340"/>
              <a:gd name="T53" fmla="*/ 137 h 328"/>
              <a:gd name="T54" fmla="*/ 189 w 340"/>
              <a:gd name="T55" fmla="*/ 163 h 328"/>
              <a:gd name="T56" fmla="*/ 163 w 340"/>
              <a:gd name="T57" fmla="*/ 189 h 328"/>
              <a:gd name="T58" fmla="*/ 180 w 340"/>
              <a:gd name="T59" fmla="*/ 315 h 328"/>
              <a:gd name="T60" fmla="*/ 184 w 340"/>
              <a:gd name="T61" fmla="*/ 324 h 328"/>
              <a:gd name="T62" fmla="*/ 163 w 340"/>
              <a:gd name="T63" fmla="*/ 326 h 328"/>
              <a:gd name="T64" fmla="*/ 0 w 340"/>
              <a:gd name="T65" fmla="*/ 163 h 328"/>
              <a:gd name="T66" fmla="*/ 163 w 340"/>
              <a:gd name="T67" fmla="*/ 0 h 328"/>
              <a:gd name="T68" fmla="*/ 323 w 340"/>
              <a:gd name="T69" fmla="*/ 134 h 328"/>
              <a:gd name="T70" fmla="*/ 307 w 340"/>
              <a:gd name="T71" fmla="*/ 136 h 328"/>
              <a:gd name="T72" fmla="*/ 163 w 340"/>
              <a:gd name="T73" fmla="*/ 16 h 328"/>
              <a:gd name="T74" fmla="*/ 16 w 340"/>
              <a:gd name="T75" fmla="*/ 163 h 328"/>
              <a:gd name="T76" fmla="*/ 163 w 340"/>
              <a:gd name="T77" fmla="*/ 310 h 328"/>
              <a:gd name="T78" fmla="*/ 179 w 340"/>
              <a:gd name="T79" fmla="*/ 309 h 328"/>
              <a:gd name="T80" fmla="*/ 180 w 340"/>
              <a:gd name="T81" fmla="*/ 315 h 328"/>
              <a:gd name="T82" fmla="*/ 340 w 340"/>
              <a:gd name="T83" fmla="*/ 142 h 328"/>
              <a:gd name="T84" fmla="*/ 340 w 340"/>
              <a:gd name="T85" fmla="*/ 283 h 328"/>
              <a:gd name="T86" fmla="*/ 317 w 340"/>
              <a:gd name="T87" fmla="*/ 308 h 328"/>
              <a:gd name="T88" fmla="*/ 285 w 340"/>
              <a:gd name="T89" fmla="*/ 294 h 328"/>
              <a:gd name="T90" fmla="*/ 307 w 340"/>
              <a:gd name="T91" fmla="*/ 266 h 328"/>
              <a:gd name="T92" fmla="*/ 326 w 340"/>
              <a:gd name="T93" fmla="*/ 267 h 328"/>
              <a:gd name="T94" fmla="*/ 326 w 340"/>
              <a:gd name="T95" fmla="*/ 182 h 328"/>
              <a:gd name="T96" fmla="*/ 250 w 340"/>
              <a:gd name="T97" fmla="*/ 196 h 328"/>
              <a:gd name="T98" fmla="*/ 249 w 340"/>
              <a:gd name="T99" fmla="*/ 302 h 328"/>
              <a:gd name="T100" fmla="*/ 249 w 340"/>
              <a:gd name="T101" fmla="*/ 302 h 328"/>
              <a:gd name="T102" fmla="*/ 227 w 340"/>
              <a:gd name="T103" fmla="*/ 325 h 328"/>
              <a:gd name="T104" fmla="*/ 195 w 340"/>
              <a:gd name="T105" fmla="*/ 311 h 328"/>
              <a:gd name="T106" fmla="*/ 217 w 340"/>
              <a:gd name="T107" fmla="*/ 284 h 328"/>
              <a:gd name="T108" fmla="*/ 235 w 340"/>
              <a:gd name="T109" fmla="*/ 284 h 328"/>
              <a:gd name="T110" fmla="*/ 235 w 340"/>
              <a:gd name="T111" fmla="*/ 159 h 328"/>
              <a:gd name="T112" fmla="*/ 340 w 340"/>
              <a:gd name="T113" fmla="*/ 142 h 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0"/>
              <a:gd name="T172" fmla="*/ 0 h 328"/>
              <a:gd name="T173" fmla="*/ 340 w 340"/>
              <a:gd name="T174" fmla="*/ 328 h 3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0" h="328">
                <a:moveTo>
                  <a:pt x="220" y="272"/>
                </a:moveTo>
                <a:cubicBezTo>
                  <a:pt x="220" y="150"/>
                  <a:pt x="220" y="150"/>
                  <a:pt x="220" y="150"/>
                </a:cubicBezTo>
                <a:cubicBezTo>
                  <a:pt x="291" y="139"/>
                  <a:pt x="291" y="139"/>
                  <a:pt x="291" y="139"/>
                </a:cubicBezTo>
                <a:cubicBezTo>
                  <a:pt x="280" y="78"/>
                  <a:pt x="227" y="32"/>
                  <a:pt x="163" y="32"/>
                </a:cubicBezTo>
                <a:cubicBezTo>
                  <a:pt x="91" y="32"/>
                  <a:pt x="32" y="91"/>
                  <a:pt x="32" y="163"/>
                </a:cubicBezTo>
                <a:cubicBezTo>
                  <a:pt x="32" y="235"/>
                  <a:pt x="91" y="294"/>
                  <a:pt x="163" y="294"/>
                </a:cubicBezTo>
                <a:cubicBezTo>
                  <a:pt x="170" y="294"/>
                  <a:pt x="177" y="293"/>
                  <a:pt x="184" y="292"/>
                </a:cubicBezTo>
                <a:cubicBezTo>
                  <a:pt x="189" y="283"/>
                  <a:pt x="198" y="276"/>
                  <a:pt x="210" y="273"/>
                </a:cubicBezTo>
                <a:cubicBezTo>
                  <a:pt x="213" y="273"/>
                  <a:pt x="217" y="272"/>
                  <a:pt x="220" y="272"/>
                </a:cubicBezTo>
                <a:close/>
                <a:moveTo>
                  <a:pt x="187" y="43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64" y="36"/>
                  <a:pt x="187" y="43"/>
                  <a:pt x="187" y="43"/>
                </a:cubicBezTo>
                <a:close/>
                <a:moveTo>
                  <a:pt x="163" y="212"/>
                </a:moveTo>
                <a:cubicBezTo>
                  <a:pt x="136" y="212"/>
                  <a:pt x="114" y="190"/>
                  <a:pt x="114" y="163"/>
                </a:cubicBezTo>
                <a:cubicBezTo>
                  <a:pt x="114" y="136"/>
                  <a:pt x="136" y="114"/>
                  <a:pt x="163" y="114"/>
                </a:cubicBezTo>
                <a:cubicBezTo>
                  <a:pt x="190" y="114"/>
                  <a:pt x="212" y="136"/>
                  <a:pt x="212" y="163"/>
                </a:cubicBezTo>
                <a:cubicBezTo>
                  <a:pt x="212" y="190"/>
                  <a:pt x="190" y="212"/>
                  <a:pt x="163" y="212"/>
                </a:cubicBezTo>
                <a:close/>
                <a:moveTo>
                  <a:pt x="163" y="126"/>
                </a:moveTo>
                <a:cubicBezTo>
                  <a:pt x="143" y="126"/>
                  <a:pt x="126" y="143"/>
                  <a:pt x="126" y="163"/>
                </a:cubicBezTo>
                <a:cubicBezTo>
                  <a:pt x="126" y="183"/>
                  <a:pt x="143" y="200"/>
                  <a:pt x="163" y="200"/>
                </a:cubicBezTo>
                <a:cubicBezTo>
                  <a:pt x="183" y="200"/>
                  <a:pt x="200" y="183"/>
                  <a:pt x="200" y="163"/>
                </a:cubicBezTo>
                <a:cubicBezTo>
                  <a:pt x="200" y="143"/>
                  <a:pt x="183" y="126"/>
                  <a:pt x="163" y="126"/>
                </a:cubicBezTo>
                <a:close/>
                <a:moveTo>
                  <a:pt x="163" y="189"/>
                </a:moveTo>
                <a:cubicBezTo>
                  <a:pt x="148" y="189"/>
                  <a:pt x="137" y="178"/>
                  <a:pt x="137" y="163"/>
                </a:cubicBezTo>
                <a:cubicBezTo>
                  <a:pt x="137" y="148"/>
                  <a:pt x="148" y="137"/>
                  <a:pt x="163" y="137"/>
                </a:cubicBezTo>
                <a:cubicBezTo>
                  <a:pt x="178" y="137"/>
                  <a:pt x="189" y="148"/>
                  <a:pt x="189" y="163"/>
                </a:cubicBezTo>
                <a:cubicBezTo>
                  <a:pt x="189" y="178"/>
                  <a:pt x="178" y="189"/>
                  <a:pt x="163" y="189"/>
                </a:cubicBezTo>
                <a:close/>
                <a:moveTo>
                  <a:pt x="180" y="315"/>
                </a:moveTo>
                <a:cubicBezTo>
                  <a:pt x="180" y="318"/>
                  <a:pt x="182" y="321"/>
                  <a:pt x="184" y="324"/>
                </a:cubicBezTo>
                <a:cubicBezTo>
                  <a:pt x="177" y="325"/>
                  <a:pt x="170" y="326"/>
                  <a:pt x="163" y="326"/>
                </a:cubicBezTo>
                <a:cubicBezTo>
                  <a:pt x="73" y="326"/>
                  <a:pt x="0" y="253"/>
                  <a:pt x="0" y="163"/>
                </a:cubicBezTo>
                <a:cubicBezTo>
                  <a:pt x="0" y="73"/>
                  <a:pt x="73" y="0"/>
                  <a:pt x="163" y="0"/>
                </a:cubicBezTo>
                <a:cubicBezTo>
                  <a:pt x="243" y="0"/>
                  <a:pt x="309" y="58"/>
                  <a:pt x="323" y="134"/>
                </a:cubicBezTo>
                <a:cubicBezTo>
                  <a:pt x="307" y="136"/>
                  <a:pt x="307" y="136"/>
                  <a:pt x="307" y="136"/>
                </a:cubicBezTo>
                <a:cubicBezTo>
                  <a:pt x="294" y="68"/>
                  <a:pt x="235" y="16"/>
                  <a:pt x="163" y="16"/>
                </a:cubicBezTo>
                <a:cubicBezTo>
                  <a:pt x="82" y="16"/>
                  <a:pt x="16" y="82"/>
                  <a:pt x="16" y="163"/>
                </a:cubicBezTo>
                <a:cubicBezTo>
                  <a:pt x="16" y="244"/>
                  <a:pt x="82" y="310"/>
                  <a:pt x="163" y="310"/>
                </a:cubicBezTo>
                <a:cubicBezTo>
                  <a:pt x="168" y="310"/>
                  <a:pt x="174" y="309"/>
                  <a:pt x="179" y="309"/>
                </a:cubicBezTo>
                <a:cubicBezTo>
                  <a:pt x="179" y="311"/>
                  <a:pt x="179" y="313"/>
                  <a:pt x="180" y="315"/>
                </a:cubicBezTo>
                <a:close/>
                <a:moveTo>
                  <a:pt x="340" y="142"/>
                </a:moveTo>
                <a:cubicBezTo>
                  <a:pt x="340" y="283"/>
                  <a:pt x="340" y="283"/>
                  <a:pt x="340" y="283"/>
                </a:cubicBezTo>
                <a:cubicBezTo>
                  <a:pt x="340" y="295"/>
                  <a:pt x="331" y="304"/>
                  <a:pt x="317" y="308"/>
                </a:cubicBezTo>
                <a:cubicBezTo>
                  <a:pt x="302" y="311"/>
                  <a:pt x="288" y="305"/>
                  <a:pt x="285" y="294"/>
                </a:cubicBezTo>
                <a:cubicBezTo>
                  <a:pt x="282" y="282"/>
                  <a:pt x="292" y="270"/>
                  <a:pt x="307" y="266"/>
                </a:cubicBezTo>
                <a:cubicBezTo>
                  <a:pt x="314" y="265"/>
                  <a:pt x="320" y="265"/>
                  <a:pt x="326" y="267"/>
                </a:cubicBezTo>
                <a:cubicBezTo>
                  <a:pt x="326" y="182"/>
                  <a:pt x="326" y="182"/>
                  <a:pt x="326" y="182"/>
                </a:cubicBezTo>
                <a:cubicBezTo>
                  <a:pt x="250" y="196"/>
                  <a:pt x="250" y="196"/>
                  <a:pt x="250" y="196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12"/>
                  <a:pt x="240" y="321"/>
                  <a:pt x="227" y="325"/>
                </a:cubicBezTo>
                <a:cubicBezTo>
                  <a:pt x="212" y="328"/>
                  <a:pt x="197" y="321"/>
                  <a:pt x="195" y="311"/>
                </a:cubicBezTo>
                <a:cubicBezTo>
                  <a:pt x="192" y="300"/>
                  <a:pt x="202" y="287"/>
                  <a:pt x="217" y="284"/>
                </a:cubicBezTo>
                <a:cubicBezTo>
                  <a:pt x="224" y="282"/>
                  <a:pt x="230" y="282"/>
                  <a:pt x="235" y="284"/>
                </a:cubicBezTo>
                <a:cubicBezTo>
                  <a:pt x="235" y="159"/>
                  <a:pt x="235" y="159"/>
                  <a:pt x="235" y="159"/>
                </a:cubicBezTo>
                <a:lnTo>
                  <a:pt x="340" y="1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9pPr>
          </a:lstStyle>
          <a:p>
            <a:endParaRPr lang="zh-CN" altLang="en-US" sz="5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17222" y="537197"/>
            <a:ext cx="8232818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案例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475200" y="1616991"/>
            <a:ext cx="1365117" cy="108005"/>
            <a:chOff x="4224804" y="894670"/>
            <a:chExt cx="682440" cy="53993"/>
          </a:xfrm>
        </p:grpSpPr>
        <p:cxnSp>
          <p:nvCxnSpPr>
            <p:cNvPr id="34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5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6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401310" y="8568690"/>
            <a:ext cx="8726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裂变速度关键：非</a:t>
            </a:r>
            <a:r>
              <a:rPr lang="en-US" altLang="zh-CN"/>
              <a:t>1</a:t>
            </a:r>
            <a:r>
              <a:rPr lang="zh-CN" altLang="en-US"/>
              <a:t>级用户自然传播效率</a:t>
            </a:r>
          </a:p>
        </p:txBody>
      </p:sp>
      <p:pic>
        <p:nvPicPr>
          <p:cNvPr id="5" name="图片 4" descr="828362b931ed9a3761e30e07a2537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15" y="1832610"/>
            <a:ext cx="15659100" cy="6362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Freeform 22"/>
          <p:cNvSpPr>
            <a:spLocks noChangeAspect="1" noEditPoints="1"/>
          </p:cNvSpPr>
          <p:nvPr/>
        </p:nvSpPr>
        <p:spPr bwMode="auto">
          <a:xfrm>
            <a:off x="2727390" y="6952688"/>
            <a:ext cx="809766" cy="781186"/>
          </a:xfrm>
          <a:custGeom>
            <a:avLst/>
            <a:gdLst>
              <a:gd name="T0" fmla="*/ 220 w 340"/>
              <a:gd name="T1" fmla="*/ 272 h 328"/>
              <a:gd name="T2" fmla="*/ 220 w 340"/>
              <a:gd name="T3" fmla="*/ 150 h 328"/>
              <a:gd name="T4" fmla="*/ 291 w 340"/>
              <a:gd name="T5" fmla="*/ 139 h 328"/>
              <a:gd name="T6" fmla="*/ 163 w 340"/>
              <a:gd name="T7" fmla="*/ 32 h 328"/>
              <a:gd name="T8" fmla="*/ 32 w 340"/>
              <a:gd name="T9" fmla="*/ 163 h 328"/>
              <a:gd name="T10" fmla="*/ 163 w 340"/>
              <a:gd name="T11" fmla="*/ 294 h 328"/>
              <a:gd name="T12" fmla="*/ 184 w 340"/>
              <a:gd name="T13" fmla="*/ 292 h 328"/>
              <a:gd name="T14" fmla="*/ 210 w 340"/>
              <a:gd name="T15" fmla="*/ 273 h 328"/>
              <a:gd name="T16" fmla="*/ 220 w 340"/>
              <a:gd name="T17" fmla="*/ 272 h 328"/>
              <a:gd name="T18" fmla="*/ 187 w 340"/>
              <a:gd name="T19" fmla="*/ 43 h 328"/>
              <a:gd name="T20" fmla="*/ 173 w 340"/>
              <a:gd name="T21" fmla="*/ 104 h 328"/>
              <a:gd name="T22" fmla="*/ 159 w 340"/>
              <a:gd name="T23" fmla="*/ 104 h 328"/>
              <a:gd name="T24" fmla="*/ 149 w 340"/>
              <a:gd name="T25" fmla="*/ 43 h 328"/>
              <a:gd name="T26" fmla="*/ 187 w 340"/>
              <a:gd name="T27" fmla="*/ 43 h 328"/>
              <a:gd name="T28" fmla="*/ 163 w 340"/>
              <a:gd name="T29" fmla="*/ 212 h 328"/>
              <a:gd name="T30" fmla="*/ 114 w 340"/>
              <a:gd name="T31" fmla="*/ 163 h 328"/>
              <a:gd name="T32" fmla="*/ 163 w 340"/>
              <a:gd name="T33" fmla="*/ 114 h 328"/>
              <a:gd name="T34" fmla="*/ 212 w 340"/>
              <a:gd name="T35" fmla="*/ 163 h 328"/>
              <a:gd name="T36" fmla="*/ 163 w 340"/>
              <a:gd name="T37" fmla="*/ 212 h 328"/>
              <a:gd name="T38" fmla="*/ 163 w 340"/>
              <a:gd name="T39" fmla="*/ 126 h 328"/>
              <a:gd name="T40" fmla="*/ 126 w 340"/>
              <a:gd name="T41" fmla="*/ 163 h 328"/>
              <a:gd name="T42" fmla="*/ 163 w 340"/>
              <a:gd name="T43" fmla="*/ 200 h 328"/>
              <a:gd name="T44" fmla="*/ 200 w 340"/>
              <a:gd name="T45" fmla="*/ 163 h 328"/>
              <a:gd name="T46" fmla="*/ 163 w 340"/>
              <a:gd name="T47" fmla="*/ 126 h 328"/>
              <a:gd name="T48" fmla="*/ 163 w 340"/>
              <a:gd name="T49" fmla="*/ 189 h 328"/>
              <a:gd name="T50" fmla="*/ 137 w 340"/>
              <a:gd name="T51" fmla="*/ 163 h 328"/>
              <a:gd name="T52" fmla="*/ 163 w 340"/>
              <a:gd name="T53" fmla="*/ 137 h 328"/>
              <a:gd name="T54" fmla="*/ 189 w 340"/>
              <a:gd name="T55" fmla="*/ 163 h 328"/>
              <a:gd name="T56" fmla="*/ 163 w 340"/>
              <a:gd name="T57" fmla="*/ 189 h 328"/>
              <a:gd name="T58" fmla="*/ 180 w 340"/>
              <a:gd name="T59" fmla="*/ 315 h 328"/>
              <a:gd name="T60" fmla="*/ 184 w 340"/>
              <a:gd name="T61" fmla="*/ 324 h 328"/>
              <a:gd name="T62" fmla="*/ 163 w 340"/>
              <a:gd name="T63" fmla="*/ 326 h 328"/>
              <a:gd name="T64" fmla="*/ 0 w 340"/>
              <a:gd name="T65" fmla="*/ 163 h 328"/>
              <a:gd name="T66" fmla="*/ 163 w 340"/>
              <a:gd name="T67" fmla="*/ 0 h 328"/>
              <a:gd name="T68" fmla="*/ 323 w 340"/>
              <a:gd name="T69" fmla="*/ 134 h 328"/>
              <a:gd name="T70" fmla="*/ 307 w 340"/>
              <a:gd name="T71" fmla="*/ 136 h 328"/>
              <a:gd name="T72" fmla="*/ 163 w 340"/>
              <a:gd name="T73" fmla="*/ 16 h 328"/>
              <a:gd name="T74" fmla="*/ 16 w 340"/>
              <a:gd name="T75" fmla="*/ 163 h 328"/>
              <a:gd name="T76" fmla="*/ 163 w 340"/>
              <a:gd name="T77" fmla="*/ 310 h 328"/>
              <a:gd name="T78" fmla="*/ 179 w 340"/>
              <a:gd name="T79" fmla="*/ 309 h 328"/>
              <a:gd name="T80" fmla="*/ 180 w 340"/>
              <a:gd name="T81" fmla="*/ 315 h 328"/>
              <a:gd name="T82" fmla="*/ 340 w 340"/>
              <a:gd name="T83" fmla="*/ 142 h 328"/>
              <a:gd name="T84" fmla="*/ 340 w 340"/>
              <a:gd name="T85" fmla="*/ 283 h 328"/>
              <a:gd name="T86" fmla="*/ 317 w 340"/>
              <a:gd name="T87" fmla="*/ 308 h 328"/>
              <a:gd name="T88" fmla="*/ 285 w 340"/>
              <a:gd name="T89" fmla="*/ 294 h 328"/>
              <a:gd name="T90" fmla="*/ 307 w 340"/>
              <a:gd name="T91" fmla="*/ 266 h 328"/>
              <a:gd name="T92" fmla="*/ 326 w 340"/>
              <a:gd name="T93" fmla="*/ 267 h 328"/>
              <a:gd name="T94" fmla="*/ 326 w 340"/>
              <a:gd name="T95" fmla="*/ 182 h 328"/>
              <a:gd name="T96" fmla="*/ 250 w 340"/>
              <a:gd name="T97" fmla="*/ 196 h 328"/>
              <a:gd name="T98" fmla="*/ 249 w 340"/>
              <a:gd name="T99" fmla="*/ 302 h 328"/>
              <a:gd name="T100" fmla="*/ 249 w 340"/>
              <a:gd name="T101" fmla="*/ 302 h 328"/>
              <a:gd name="T102" fmla="*/ 227 w 340"/>
              <a:gd name="T103" fmla="*/ 325 h 328"/>
              <a:gd name="T104" fmla="*/ 195 w 340"/>
              <a:gd name="T105" fmla="*/ 311 h 328"/>
              <a:gd name="T106" fmla="*/ 217 w 340"/>
              <a:gd name="T107" fmla="*/ 284 h 328"/>
              <a:gd name="T108" fmla="*/ 235 w 340"/>
              <a:gd name="T109" fmla="*/ 284 h 328"/>
              <a:gd name="T110" fmla="*/ 235 w 340"/>
              <a:gd name="T111" fmla="*/ 159 h 328"/>
              <a:gd name="T112" fmla="*/ 340 w 340"/>
              <a:gd name="T113" fmla="*/ 142 h 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0"/>
              <a:gd name="T172" fmla="*/ 0 h 328"/>
              <a:gd name="T173" fmla="*/ 340 w 340"/>
              <a:gd name="T174" fmla="*/ 328 h 3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0" h="328">
                <a:moveTo>
                  <a:pt x="220" y="272"/>
                </a:moveTo>
                <a:cubicBezTo>
                  <a:pt x="220" y="150"/>
                  <a:pt x="220" y="150"/>
                  <a:pt x="220" y="150"/>
                </a:cubicBezTo>
                <a:cubicBezTo>
                  <a:pt x="291" y="139"/>
                  <a:pt x="291" y="139"/>
                  <a:pt x="291" y="139"/>
                </a:cubicBezTo>
                <a:cubicBezTo>
                  <a:pt x="280" y="78"/>
                  <a:pt x="227" y="32"/>
                  <a:pt x="163" y="32"/>
                </a:cubicBezTo>
                <a:cubicBezTo>
                  <a:pt x="91" y="32"/>
                  <a:pt x="32" y="91"/>
                  <a:pt x="32" y="163"/>
                </a:cubicBezTo>
                <a:cubicBezTo>
                  <a:pt x="32" y="235"/>
                  <a:pt x="91" y="294"/>
                  <a:pt x="163" y="294"/>
                </a:cubicBezTo>
                <a:cubicBezTo>
                  <a:pt x="170" y="294"/>
                  <a:pt x="177" y="293"/>
                  <a:pt x="184" y="292"/>
                </a:cubicBezTo>
                <a:cubicBezTo>
                  <a:pt x="189" y="283"/>
                  <a:pt x="198" y="276"/>
                  <a:pt x="210" y="273"/>
                </a:cubicBezTo>
                <a:cubicBezTo>
                  <a:pt x="213" y="273"/>
                  <a:pt x="217" y="272"/>
                  <a:pt x="220" y="272"/>
                </a:cubicBezTo>
                <a:close/>
                <a:moveTo>
                  <a:pt x="187" y="43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64" y="36"/>
                  <a:pt x="187" y="43"/>
                  <a:pt x="187" y="43"/>
                </a:cubicBezTo>
                <a:close/>
                <a:moveTo>
                  <a:pt x="163" y="212"/>
                </a:moveTo>
                <a:cubicBezTo>
                  <a:pt x="136" y="212"/>
                  <a:pt x="114" y="190"/>
                  <a:pt x="114" y="163"/>
                </a:cubicBezTo>
                <a:cubicBezTo>
                  <a:pt x="114" y="136"/>
                  <a:pt x="136" y="114"/>
                  <a:pt x="163" y="114"/>
                </a:cubicBezTo>
                <a:cubicBezTo>
                  <a:pt x="190" y="114"/>
                  <a:pt x="212" y="136"/>
                  <a:pt x="212" y="163"/>
                </a:cubicBezTo>
                <a:cubicBezTo>
                  <a:pt x="212" y="190"/>
                  <a:pt x="190" y="212"/>
                  <a:pt x="163" y="212"/>
                </a:cubicBezTo>
                <a:close/>
                <a:moveTo>
                  <a:pt x="163" y="126"/>
                </a:moveTo>
                <a:cubicBezTo>
                  <a:pt x="143" y="126"/>
                  <a:pt x="126" y="143"/>
                  <a:pt x="126" y="163"/>
                </a:cubicBezTo>
                <a:cubicBezTo>
                  <a:pt x="126" y="183"/>
                  <a:pt x="143" y="200"/>
                  <a:pt x="163" y="200"/>
                </a:cubicBezTo>
                <a:cubicBezTo>
                  <a:pt x="183" y="200"/>
                  <a:pt x="200" y="183"/>
                  <a:pt x="200" y="163"/>
                </a:cubicBezTo>
                <a:cubicBezTo>
                  <a:pt x="200" y="143"/>
                  <a:pt x="183" y="126"/>
                  <a:pt x="163" y="126"/>
                </a:cubicBezTo>
                <a:close/>
                <a:moveTo>
                  <a:pt x="163" y="189"/>
                </a:moveTo>
                <a:cubicBezTo>
                  <a:pt x="148" y="189"/>
                  <a:pt x="137" y="178"/>
                  <a:pt x="137" y="163"/>
                </a:cubicBezTo>
                <a:cubicBezTo>
                  <a:pt x="137" y="148"/>
                  <a:pt x="148" y="137"/>
                  <a:pt x="163" y="137"/>
                </a:cubicBezTo>
                <a:cubicBezTo>
                  <a:pt x="178" y="137"/>
                  <a:pt x="189" y="148"/>
                  <a:pt x="189" y="163"/>
                </a:cubicBezTo>
                <a:cubicBezTo>
                  <a:pt x="189" y="178"/>
                  <a:pt x="178" y="189"/>
                  <a:pt x="163" y="189"/>
                </a:cubicBezTo>
                <a:close/>
                <a:moveTo>
                  <a:pt x="180" y="315"/>
                </a:moveTo>
                <a:cubicBezTo>
                  <a:pt x="180" y="318"/>
                  <a:pt x="182" y="321"/>
                  <a:pt x="184" y="324"/>
                </a:cubicBezTo>
                <a:cubicBezTo>
                  <a:pt x="177" y="325"/>
                  <a:pt x="170" y="326"/>
                  <a:pt x="163" y="326"/>
                </a:cubicBezTo>
                <a:cubicBezTo>
                  <a:pt x="73" y="326"/>
                  <a:pt x="0" y="253"/>
                  <a:pt x="0" y="163"/>
                </a:cubicBezTo>
                <a:cubicBezTo>
                  <a:pt x="0" y="73"/>
                  <a:pt x="73" y="0"/>
                  <a:pt x="163" y="0"/>
                </a:cubicBezTo>
                <a:cubicBezTo>
                  <a:pt x="243" y="0"/>
                  <a:pt x="309" y="58"/>
                  <a:pt x="323" y="134"/>
                </a:cubicBezTo>
                <a:cubicBezTo>
                  <a:pt x="307" y="136"/>
                  <a:pt x="307" y="136"/>
                  <a:pt x="307" y="136"/>
                </a:cubicBezTo>
                <a:cubicBezTo>
                  <a:pt x="294" y="68"/>
                  <a:pt x="235" y="16"/>
                  <a:pt x="163" y="16"/>
                </a:cubicBezTo>
                <a:cubicBezTo>
                  <a:pt x="82" y="16"/>
                  <a:pt x="16" y="82"/>
                  <a:pt x="16" y="163"/>
                </a:cubicBezTo>
                <a:cubicBezTo>
                  <a:pt x="16" y="244"/>
                  <a:pt x="82" y="310"/>
                  <a:pt x="163" y="310"/>
                </a:cubicBezTo>
                <a:cubicBezTo>
                  <a:pt x="168" y="310"/>
                  <a:pt x="174" y="309"/>
                  <a:pt x="179" y="309"/>
                </a:cubicBezTo>
                <a:cubicBezTo>
                  <a:pt x="179" y="311"/>
                  <a:pt x="179" y="313"/>
                  <a:pt x="180" y="315"/>
                </a:cubicBezTo>
                <a:close/>
                <a:moveTo>
                  <a:pt x="340" y="142"/>
                </a:moveTo>
                <a:cubicBezTo>
                  <a:pt x="340" y="283"/>
                  <a:pt x="340" y="283"/>
                  <a:pt x="340" y="283"/>
                </a:cubicBezTo>
                <a:cubicBezTo>
                  <a:pt x="340" y="295"/>
                  <a:pt x="331" y="304"/>
                  <a:pt x="317" y="308"/>
                </a:cubicBezTo>
                <a:cubicBezTo>
                  <a:pt x="302" y="311"/>
                  <a:pt x="288" y="305"/>
                  <a:pt x="285" y="294"/>
                </a:cubicBezTo>
                <a:cubicBezTo>
                  <a:pt x="282" y="282"/>
                  <a:pt x="292" y="270"/>
                  <a:pt x="307" y="266"/>
                </a:cubicBezTo>
                <a:cubicBezTo>
                  <a:pt x="314" y="265"/>
                  <a:pt x="320" y="265"/>
                  <a:pt x="326" y="267"/>
                </a:cubicBezTo>
                <a:cubicBezTo>
                  <a:pt x="326" y="182"/>
                  <a:pt x="326" y="182"/>
                  <a:pt x="326" y="182"/>
                </a:cubicBezTo>
                <a:cubicBezTo>
                  <a:pt x="250" y="196"/>
                  <a:pt x="250" y="196"/>
                  <a:pt x="250" y="196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12"/>
                  <a:pt x="240" y="321"/>
                  <a:pt x="227" y="325"/>
                </a:cubicBezTo>
                <a:cubicBezTo>
                  <a:pt x="212" y="328"/>
                  <a:pt x="197" y="321"/>
                  <a:pt x="195" y="311"/>
                </a:cubicBezTo>
                <a:cubicBezTo>
                  <a:pt x="192" y="300"/>
                  <a:pt x="202" y="287"/>
                  <a:pt x="217" y="284"/>
                </a:cubicBezTo>
                <a:cubicBezTo>
                  <a:pt x="224" y="282"/>
                  <a:pt x="230" y="282"/>
                  <a:pt x="235" y="284"/>
                </a:cubicBezTo>
                <a:cubicBezTo>
                  <a:pt x="235" y="159"/>
                  <a:pt x="235" y="159"/>
                  <a:pt x="235" y="159"/>
                </a:cubicBezTo>
                <a:lnTo>
                  <a:pt x="340" y="1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9pPr>
          </a:lstStyle>
          <a:p>
            <a:endParaRPr lang="zh-CN" altLang="en-US" sz="5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17222" y="537197"/>
            <a:ext cx="8232819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案例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475201" y="1616991"/>
            <a:ext cx="1365117" cy="108005"/>
            <a:chOff x="4224804" y="894670"/>
            <a:chExt cx="682440" cy="53993"/>
          </a:xfrm>
        </p:grpSpPr>
        <p:cxnSp>
          <p:nvCxnSpPr>
            <p:cNvPr id="34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5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6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57" name="Shape 857"/>
          <p:cNvSpPr/>
          <p:nvPr/>
        </p:nvSpPr>
        <p:spPr>
          <a:xfrm>
            <a:off x="789266" y="2770804"/>
            <a:ext cx="873486" cy="873484"/>
          </a:xfrm>
          <a:prstGeom prst="ellipse">
            <a:avLst/>
          </a:prstGeom>
          <a:solidFill>
            <a:srgbClr val="604A7B"/>
          </a:solidFill>
          <a:ln w="12700">
            <a:miter lim="400000"/>
          </a:ln>
        </p:spPr>
        <p:txBody>
          <a:bodyPr lIns="38107" tIns="38107" rIns="38107" bIns="38107" anchor="ctr"/>
          <a:lstStyle/>
          <a:p>
            <a:pPr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Roboto" panose="02000000000000000000"/>
              </a:defRPr>
            </a:pPr>
            <a:endParaRPr sz="2400">
              <a:cs typeface="+mn-ea"/>
              <a:sym typeface="+mn-lt"/>
            </a:endParaRPr>
          </a:p>
        </p:txBody>
      </p:sp>
      <p:sp>
        <p:nvSpPr>
          <p:cNvPr id="858" name="Shape 858"/>
          <p:cNvSpPr/>
          <p:nvPr/>
        </p:nvSpPr>
        <p:spPr>
          <a:xfrm>
            <a:off x="972412" y="2954229"/>
            <a:ext cx="507195" cy="506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03" y="0"/>
                </a:moveTo>
                <a:cubicBezTo>
                  <a:pt x="3918" y="0"/>
                  <a:pt x="0" y="3922"/>
                  <a:pt x="0" y="8812"/>
                </a:cubicBezTo>
                <a:cubicBezTo>
                  <a:pt x="0" y="13702"/>
                  <a:pt x="3918" y="17601"/>
                  <a:pt x="8803" y="17601"/>
                </a:cubicBezTo>
                <a:cubicBezTo>
                  <a:pt x="13687" y="17601"/>
                  <a:pt x="17605" y="13702"/>
                  <a:pt x="17605" y="8812"/>
                </a:cubicBezTo>
                <a:cubicBezTo>
                  <a:pt x="17605" y="3922"/>
                  <a:pt x="13687" y="0"/>
                  <a:pt x="8803" y="0"/>
                </a:cubicBezTo>
                <a:close/>
                <a:moveTo>
                  <a:pt x="8803" y="1341"/>
                </a:moveTo>
                <a:cubicBezTo>
                  <a:pt x="12936" y="1341"/>
                  <a:pt x="16242" y="4675"/>
                  <a:pt x="16242" y="8812"/>
                </a:cubicBezTo>
                <a:cubicBezTo>
                  <a:pt x="16242" y="12950"/>
                  <a:pt x="12936" y="16260"/>
                  <a:pt x="8803" y="16260"/>
                </a:cubicBezTo>
                <a:cubicBezTo>
                  <a:pt x="4670" y="16260"/>
                  <a:pt x="1340" y="12950"/>
                  <a:pt x="1340" y="8812"/>
                </a:cubicBezTo>
                <a:cubicBezTo>
                  <a:pt x="1340" y="4675"/>
                  <a:pt x="4670" y="1341"/>
                  <a:pt x="8803" y="1341"/>
                </a:cubicBezTo>
                <a:close/>
                <a:moveTo>
                  <a:pt x="4832" y="4957"/>
                </a:moveTo>
                <a:cubicBezTo>
                  <a:pt x="2760" y="7068"/>
                  <a:pt x="2760" y="10532"/>
                  <a:pt x="4832" y="12644"/>
                </a:cubicBezTo>
                <a:lnTo>
                  <a:pt x="5741" y="11710"/>
                </a:lnTo>
                <a:cubicBezTo>
                  <a:pt x="4195" y="10071"/>
                  <a:pt x="4195" y="7491"/>
                  <a:pt x="5741" y="5915"/>
                </a:cubicBezTo>
                <a:lnTo>
                  <a:pt x="4832" y="4957"/>
                </a:lnTo>
                <a:close/>
                <a:moveTo>
                  <a:pt x="17294" y="14344"/>
                </a:moveTo>
                <a:lnTo>
                  <a:pt x="16361" y="15302"/>
                </a:lnTo>
                <a:lnTo>
                  <a:pt x="20021" y="19110"/>
                </a:lnTo>
                <a:cubicBezTo>
                  <a:pt x="20147" y="19235"/>
                  <a:pt x="20213" y="19345"/>
                  <a:pt x="20213" y="19565"/>
                </a:cubicBezTo>
                <a:cubicBezTo>
                  <a:pt x="20213" y="19753"/>
                  <a:pt x="20147" y="19918"/>
                  <a:pt x="20021" y="20043"/>
                </a:cubicBezTo>
                <a:cubicBezTo>
                  <a:pt x="19739" y="20326"/>
                  <a:pt x="19339" y="20326"/>
                  <a:pt x="19088" y="20043"/>
                </a:cubicBezTo>
                <a:lnTo>
                  <a:pt x="15285" y="16380"/>
                </a:lnTo>
                <a:lnTo>
                  <a:pt x="14328" y="17337"/>
                </a:lnTo>
                <a:lnTo>
                  <a:pt x="18108" y="20977"/>
                </a:lnTo>
                <a:cubicBezTo>
                  <a:pt x="18515" y="21385"/>
                  <a:pt x="19010" y="21600"/>
                  <a:pt x="19543" y="21600"/>
                </a:cubicBezTo>
                <a:cubicBezTo>
                  <a:pt x="20075" y="21600"/>
                  <a:pt x="20547" y="21385"/>
                  <a:pt x="20954" y="20977"/>
                </a:cubicBezTo>
                <a:cubicBezTo>
                  <a:pt x="21361" y="20664"/>
                  <a:pt x="21600" y="20098"/>
                  <a:pt x="21600" y="19565"/>
                </a:cubicBezTo>
                <a:cubicBezTo>
                  <a:pt x="21600" y="19031"/>
                  <a:pt x="21361" y="18528"/>
                  <a:pt x="20954" y="18152"/>
                </a:cubicBezTo>
                <a:lnTo>
                  <a:pt x="17294" y="1434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4295" rIns="34295" anchor="ctr"/>
          <a:lstStyle/>
          <a:p>
            <a:pPr defTabSz="342900">
              <a:lnSpc>
                <a:spcPct val="93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Roboto" panose="02000000000000000000"/>
              </a:defRPr>
            </a:pPr>
            <a:endParaRPr sz="1350">
              <a:cs typeface="+mn-ea"/>
              <a:sym typeface="+mn-lt"/>
            </a:endParaRPr>
          </a:p>
        </p:txBody>
      </p:sp>
      <p:sp>
        <p:nvSpPr>
          <p:cNvPr id="861" name="Shape 861"/>
          <p:cNvSpPr/>
          <p:nvPr/>
        </p:nvSpPr>
        <p:spPr>
          <a:xfrm>
            <a:off x="8261948" y="2768723"/>
            <a:ext cx="873484" cy="873486"/>
          </a:xfrm>
          <a:prstGeom prst="ellipse">
            <a:avLst/>
          </a:prstGeom>
          <a:solidFill>
            <a:srgbClr val="31859C"/>
          </a:solidFill>
          <a:ln w="12700">
            <a:miter lim="400000"/>
          </a:ln>
        </p:spPr>
        <p:txBody>
          <a:bodyPr lIns="38107" tIns="38107" rIns="38107" bIns="38107" anchor="ctr"/>
          <a:lstStyle/>
          <a:p>
            <a:pPr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Roboto" panose="02000000000000000000"/>
              </a:defRPr>
            </a:pPr>
            <a:endParaRPr sz="2400">
              <a:cs typeface="+mn-ea"/>
              <a:sym typeface="+mn-lt"/>
            </a:endParaRPr>
          </a:p>
        </p:txBody>
      </p:sp>
      <p:sp>
        <p:nvSpPr>
          <p:cNvPr id="865" name="Shape 865"/>
          <p:cNvSpPr/>
          <p:nvPr/>
        </p:nvSpPr>
        <p:spPr>
          <a:xfrm>
            <a:off x="8462498" y="2969274"/>
            <a:ext cx="472382" cy="472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665" y="21600"/>
                </a:moveTo>
                <a:lnTo>
                  <a:pt x="8812" y="16319"/>
                </a:lnTo>
                <a:lnTo>
                  <a:pt x="8812" y="18037"/>
                </a:lnTo>
                <a:lnTo>
                  <a:pt x="9034" y="17814"/>
                </a:lnTo>
                <a:lnTo>
                  <a:pt x="9989" y="18864"/>
                </a:lnTo>
                <a:lnTo>
                  <a:pt x="7444" y="21346"/>
                </a:lnTo>
                <a:lnTo>
                  <a:pt x="7444" y="13202"/>
                </a:lnTo>
                <a:lnTo>
                  <a:pt x="13965" y="19119"/>
                </a:lnTo>
                <a:lnTo>
                  <a:pt x="19405" y="2195"/>
                </a:lnTo>
                <a:lnTo>
                  <a:pt x="2481" y="8271"/>
                </a:lnTo>
                <a:lnTo>
                  <a:pt x="6140" y="11770"/>
                </a:lnTo>
                <a:lnTo>
                  <a:pt x="13138" y="6458"/>
                </a:lnTo>
                <a:lnTo>
                  <a:pt x="13965" y="7571"/>
                </a:lnTo>
                <a:lnTo>
                  <a:pt x="6076" y="13615"/>
                </a:lnTo>
                <a:lnTo>
                  <a:pt x="0" y="7698"/>
                </a:lnTo>
                <a:lnTo>
                  <a:pt x="21600" y="0"/>
                </a:lnTo>
                <a:lnTo>
                  <a:pt x="14665" y="21600"/>
                </a:ln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4295" rIns="34295" anchor="ctr"/>
          <a:lstStyle/>
          <a:p>
            <a:pPr defTabSz="342900">
              <a:lnSpc>
                <a:spcPct val="93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Roboto" panose="02000000000000000000"/>
              </a:defRPr>
            </a:pPr>
            <a:endParaRPr sz="135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45005" y="2884805"/>
            <a:ext cx="626618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固定规律</a:t>
            </a:r>
          </a:p>
          <a:p>
            <a:endParaRPr lang="zh-CN" altLang="en-US"/>
          </a:p>
          <a:p>
            <a:r>
              <a:rPr lang="zh-CN" altLang="en-US"/>
              <a:t>用户非销售动作门槛</a:t>
            </a:r>
          </a:p>
          <a:p>
            <a:r>
              <a:rPr lang="zh-CN" altLang="en-US"/>
              <a:t>裂变自然传播：</a:t>
            </a:r>
            <a:r>
              <a:rPr lang="en-US" altLang="zh-CN"/>
              <a:t>10</a:t>
            </a:r>
            <a:r>
              <a:rPr lang="zh-CN" altLang="en-US"/>
              <a:t>元</a:t>
            </a:r>
            <a:r>
              <a:rPr lang="en-US" altLang="zh-CN"/>
              <a:t>1</a:t>
            </a:r>
            <a:r>
              <a:rPr lang="zh-CN" altLang="en-US"/>
              <a:t>个助力</a:t>
            </a:r>
          </a:p>
          <a:p>
            <a:r>
              <a:rPr lang="en-US" altLang="zh-CN"/>
              <a:t>1%</a:t>
            </a:r>
            <a:r>
              <a:rPr lang="zh-CN" altLang="en-US"/>
              <a:t>用户参与发小红书：</a:t>
            </a:r>
            <a:r>
              <a:rPr lang="en-US" altLang="zh-CN"/>
              <a:t>25</a:t>
            </a:r>
            <a:r>
              <a:rPr lang="zh-CN" altLang="en-US"/>
              <a:t>元</a:t>
            </a:r>
            <a:r>
              <a:rPr lang="en-US" altLang="zh-CN"/>
              <a:t>1</a:t>
            </a:r>
            <a:r>
              <a:rPr lang="zh-CN" altLang="en-US"/>
              <a:t>篇</a:t>
            </a:r>
          </a:p>
          <a:p>
            <a:r>
              <a:rPr lang="zh-CN" altLang="en-US"/>
              <a:t>人工成本</a:t>
            </a:r>
          </a:p>
          <a:p>
            <a:r>
              <a:rPr lang="zh-CN" altLang="en-US"/>
              <a:t>主要耗时：新粉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9840595" y="2716530"/>
            <a:ext cx="545655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动态调整方向</a:t>
            </a: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接粉</a:t>
            </a:r>
            <a:r>
              <a:rPr lang="en-US" altLang="zh-CN"/>
              <a:t>+</a:t>
            </a:r>
            <a:r>
              <a:rPr lang="zh-CN" altLang="en-US"/>
              <a:t>扫群</a:t>
            </a:r>
          </a:p>
          <a:p>
            <a:endParaRPr lang="zh-CN" altLang="en-US"/>
          </a:p>
          <a:p>
            <a:r>
              <a:rPr lang="zh-CN" altLang="en-US"/>
              <a:t>中台</a:t>
            </a:r>
            <a:r>
              <a:rPr lang="en-US" altLang="zh-CN"/>
              <a:t>+</a:t>
            </a:r>
            <a:r>
              <a:rPr lang="zh-CN" altLang="en-US"/>
              <a:t>跑群</a:t>
            </a:r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036151" y="2516313"/>
            <a:ext cx="1365531" cy="1365531"/>
          </a:xfrm>
          <a:prstGeom prst="ellipse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8036151" y="7773927"/>
            <a:ext cx="1365531" cy="1365531"/>
          </a:xfrm>
          <a:prstGeom prst="ellipse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216801" y="5071869"/>
            <a:ext cx="1365531" cy="1365531"/>
          </a:xfrm>
          <a:prstGeom prst="ellipse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707125" y="5071869"/>
            <a:ext cx="1365531" cy="1365531"/>
          </a:xfrm>
          <a:prstGeom prst="ellipse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017222" y="537197"/>
            <a:ext cx="8232821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时间管理四象限法则</a:t>
            </a:r>
            <a:r>
              <a:rPr lang="en-US" altLang="zh-CN" sz="5400" b="1" dirty="0">
                <a:solidFill>
                  <a:srgbClr val="31859C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5400" b="1" dirty="0">
                <a:solidFill>
                  <a:srgbClr val="31859C"/>
                </a:solidFill>
                <a:latin typeface="+mn-lt"/>
                <a:ea typeface="+mn-ea"/>
                <a:cs typeface="+mn-ea"/>
                <a:sym typeface="+mn-lt"/>
              </a:rPr>
              <a:t>界限</a:t>
            </a:r>
            <a:r>
              <a:rPr lang="en-US" altLang="zh-CN" sz="5400" b="1" dirty="0">
                <a:solidFill>
                  <a:srgbClr val="31859C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en-US" sz="5400" b="1" dirty="0">
              <a:solidFill>
                <a:srgbClr val="31859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446628" y="1616991"/>
            <a:ext cx="1365117" cy="108005"/>
            <a:chOff x="4224804" y="894670"/>
            <a:chExt cx="682440" cy="53993"/>
          </a:xfrm>
        </p:grpSpPr>
        <p:cxnSp>
          <p:nvCxnSpPr>
            <p:cNvPr id="26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27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28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9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>
          <a:xfrm>
            <a:off x="6509735" y="5783665"/>
            <a:ext cx="4418365" cy="0"/>
          </a:xfrm>
          <a:prstGeom prst="straightConnector1">
            <a:avLst/>
          </a:prstGeom>
          <a:ln w="57150">
            <a:solidFill>
              <a:srgbClr val="604A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8718917" y="4082867"/>
            <a:ext cx="0" cy="3401596"/>
          </a:xfrm>
          <a:prstGeom prst="straightConnector1">
            <a:avLst/>
          </a:prstGeom>
          <a:ln w="57150">
            <a:solidFill>
              <a:srgbClr val="604A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8049728" y="2754517"/>
            <a:ext cx="1358504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急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049728" y="7972531"/>
            <a:ext cx="1358504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缓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665878" y="5293888"/>
            <a:ext cx="1358504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轻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1194888" y="5253395"/>
            <a:ext cx="1358504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重</a:t>
            </a:r>
          </a:p>
        </p:txBody>
      </p:sp>
      <p:sp>
        <p:nvSpPr>
          <p:cNvPr id="60" name="TextBox 20"/>
          <p:cNvSpPr txBox="1"/>
          <p:nvPr/>
        </p:nvSpPr>
        <p:spPr>
          <a:xfrm>
            <a:off x="6511415" y="4372331"/>
            <a:ext cx="2323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紧急不重要的事务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Box 20"/>
          <p:cNvSpPr txBox="1"/>
          <p:nvPr/>
        </p:nvSpPr>
        <p:spPr>
          <a:xfrm>
            <a:off x="8880417" y="4372331"/>
            <a:ext cx="2323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重要且紧急的事务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20"/>
          <p:cNvSpPr txBox="1"/>
          <p:nvPr/>
        </p:nvSpPr>
        <p:spPr>
          <a:xfrm>
            <a:off x="6511415" y="6306108"/>
            <a:ext cx="2323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不紧急不重要的事务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Box 20"/>
          <p:cNvSpPr txBox="1"/>
          <p:nvPr/>
        </p:nvSpPr>
        <p:spPr>
          <a:xfrm>
            <a:off x="8880417" y="6306108"/>
            <a:ext cx="2323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重要不紧急的事务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 Placeholder 33"/>
          <p:cNvSpPr txBox="1"/>
          <p:nvPr/>
        </p:nvSpPr>
        <p:spPr>
          <a:xfrm>
            <a:off x="14460855" y="2674620"/>
            <a:ext cx="3227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AU" dirty="0">
                <a:solidFill>
                  <a:srgbClr val="525068"/>
                </a:solidFill>
                <a:latin typeface="+mn-lt"/>
                <a:ea typeface="+mn-ea"/>
                <a:cs typeface="+mn-ea"/>
                <a:sym typeface="+mn-lt"/>
              </a:rPr>
              <a:t>第一象限</a:t>
            </a:r>
          </a:p>
        </p:txBody>
      </p:sp>
      <p:sp>
        <p:nvSpPr>
          <p:cNvPr id="65" name="TextBox 20"/>
          <p:cNvSpPr txBox="1"/>
          <p:nvPr/>
        </p:nvSpPr>
        <p:spPr>
          <a:xfrm>
            <a:off x="14402435" y="3489325"/>
            <a:ext cx="28416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这个象限包含的是一些紧急而重要的事情，这一类的事情具有时间的紧迫性和影响的重要性，无法回避也不能拖延，必须首先处理优先解决。它表现为重大项目的谈判，重要的会议工作等。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 Placeholder 33"/>
          <p:cNvSpPr txBox="1"/>
          <p:nvPr/>
        </p:nvSpPr>
        <p:spPr>
          <a:xfrm>
            <a:off x="14460771" y="7057554"/>
            <a:ext cx="207847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AU" dirty="0">
                <a:solidFill>
                  <a:srgbClr val="525068"/>
                </a:solidFill>
                <a:latin typeface="+mn-lt"/>
                <a:ea typeface="+mn-ea"/>
                <a:cs typeface="+mn-ea"/>
                <a:sym typeface="+mn-lt"/>
              </a:rPr>
              <a:t>第二象限</a:t>
            </a:r>
          </a:p>
        </p:txBody>
      </p:sp>
      <p:sp>
        <p:nvSpPr>
          <p:cNvPr id="67" name="TextBox 20"/>
          <p:cNvSpPr txBox="1"/>
          <p:nvPr/>
        </p:nvSpPr>
        <p:spPr>
          <a:xfrm>
            <a:off x="14402435" y="7773670"/>
            <a:ext cx="28416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这二象限不同于第一象限，这一象限的事件不具有时间上的紧迫性，但是，它具有重大的影响，对于个人或者企业的存在和发展以及周围环境的建立维护，都具有重大的意义。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 Placeholder 33"/>
          <p:cNvSpPr txBox="1"/>
          <p:nvPr/>
        </p:nvSpPr>
        <p:spPr>
          <a:xfrm>
            <a:off x="860976" y="3072612"/>
            <a:ext cx="207847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525068"/>
                </a:solidFill>
                <a:latin typeface="+mn-lt"/>
                <a:ea typeface="+mn-ea"/>
                <a:cs typeface="+mn-ea"/>
                <a:sym typeface="+mn-lt"/>
              </a:rPr>
              <a:t>第三象限</a:t>
            </a:r>
            <a:endParaRPr lang="en-AU" altLang="zh-CN" dirty="0">
              <a:solidFill>
                <a:srgbClr val="52506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TextBox 20"/>
          <p:cNvSpPr txBox="1"/>
          <p:nvPr/>
        </p:nvSpPr>
        <p:spPr>
          <a:xfrm>
            <a:off x="861060" y="3620135"/>
            <a:ext cx="28416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第三象限包含的事件是那些紧急但不重要的事情，这些事情很紧急但并不重要，因此这一象限的事件具有很大的欺骗性。很多人认识上有误区，认为紧急的事情都显得重要，实际上，像无谓的电话、附和别人期望的事、打麻将三缺一等事件都并不重要。这些不重要的事件往往因为它紧急，就会占据人们的很多宝贵时间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 Placeholder 33"/>
          <p:cNvSpPr txBox="1"/>
          <p:nvPr/>
        </p:nvSpPr>
        <p:spPr>
          <a:xfrm>
            <a:off x="860976" y="6861618"/>
            <a:ext cx="207847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525068"/>
                </a:solidFill>
                <a:latin typeface="+mn-lt"/>
                <a:ea typeface="+mn-ea"/>
                <a:cs typeface="+mn-ea"/>
                <a:sym typeface="+mn-lt"/>
              </a:rPr>
              <a:t>第四象限</a:t>
            </a:r>
            <a:endParaRPr lang="en-AU" altLang="zh-CN" dirty="0">
              <a:solidFill>
                <a:srgbClr val="52506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TextBox 20"/>
          <p:cNvSpPr txBox="1"/>
          <p:nvPr/>
        </p:nvSpPr>
        <p:spPr>
          <a:xfrm>
            <a:off x="861060" y="7409180"/>
            <a:ext cx="28416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第四象限的事件大多是些琐碎的杂事，没有时间的紧迫性，没有任何的重要性，这种事件与时间的结合纯粹是在扼杀时间，是在浪费生命。发呆、上网、闲聊、游逛，这是饱食终日无所事事的人的生活方式。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0" name="Group 69"/>
          <p:cNvGrpSpPr/>
          <p:nvPr/>
        </p:nvGrpSpPr>
        <p:grpSpPr>
          <a:xfrm>
            <a:off x="13860504" y="2652807"/>
            <a:ext cx="333478" cy="504981"/>
            <a:chOff x="642938" y="2336800"/>
            <a:chExt cx="222250" cy="336550"/>
          </a:xfrm>
          <a:solidFill>
            <a:srgbClr val="31859C"/>
          </a:solidFill>
        </p:grpSpPr>
        <p:sp>
          <p:nvSpPr>
            <p:cNvPr id="81" name="Freeform 454"/>
            <p:cNvSpPr/>
            <p:nvPr/>
          </p:nvSpPr>
          <p:spPr bwMode="auto">
            <a:xfrm>
              <a:off x="642938" y="2336800"/>
              <a:ext cx="222250" cy="336550"/>
            </a:xfrm>
            <a:custGeom>
              <a:avLst/>
              <a:gdLst>
                <a:gd name="T0" fmla="*/ 70 w 70"/>
                <a:gd name="T1" fmla="*/ 53 h 106"/>
                <a:gd name="T2" fmla="*/ 65 w 70"/>
                <a:gd name="T3" fmla="*/ 65 h 106"/>
                <a:gd name="T4" fmla="*/ 65 w 70"/>
                <a:gd name="T5" fmla="*/ 66 h 106"/>
                <a:gd name="T6" fmla="*/ 31 w 70"/>
                <a:gd name="T7" fmla="*/ 99 h 106"/>
                <a:gd name="T8" fmla="*/ 7 w 70"/>
                <a:gd name="T9" fmla="*/ 99 h 106"/>
                <a:gd name="T10" fmla="*/ 7 w 70"/>
                <a:gd name="T11" fmla="*/ 75 h 106"/>
                <a:gd name="T12" fmla="*/ 29 w 70"/>
                <a:gd name="T13" fmla="*/ 53 h 106"/>
                <a:gd name="T14" fmla="*/ 7 w 70"/>
                <a:gd name="T15" fmla="*/ 31 h 106"/>
                <a:gd name="T16" fmla="*/ 7 w 70"/>
                <a:gd name="T17" fmla="*/ 7 h 106"/>
                <a:gd name="T18" fmla="*/ 31 w 70"/>
                <a:gd name="T19" fmla="*/ 7 h 106"/>
                <a:gd name="T20" fmla="*/ 65 w 70"/>
                <a:gd name="T21" fmla="*/ 41 h 106"/>
                <a:gd name="T22" fmla="*/ 65 w 70"/>
                <a:gd name="T23" fmla="*/ 41 h 106"/>
                <a:gd name="T24" fmla="*/ 70 w 70"/>
                <a:gd name="T2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06">
                  <a:moveTo>
                    <a:pt x="70" y="53"/>
                  </a:moveTo>
                  <a:cubicBezTo>
                    <a:pt x="70" y="58"/>
                    <a:pt x="68" y="62"/>
                    <a:pt x="65" y="65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5" y="106"/>
                    <a:pt x="14" y="106"/>
                    <a:pt x="7" y="99"/>
                  </a:cubicBezTo>
                  <a:cubicBezTo>
                    <a:pt x="0" y="93"/>
                    <a:pt x="0" y="82"/>
                    <a:pt x="7" y="75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5" y="0"/>
                    <a:pt x="31" y="7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8" y="44"/>
                    <a:pt x="70" y="48"/>
                    <a:pt x="70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455"/>
            <p:cNvSpPr/>
            <p:nvPr/>
          </p:nvSpPr>
          <p:spPr bwMode="auto">
            <a:xfrm>
              <a:off x="735013" y="2451100"/>
              <a:ext cx="130175" cy="107950"/>
            </a:xfrm>
            <a:custGeom>
              <a:avLst/>
              <a:gdLst>
                <a:gd name="T0" fmla="*/ 41 w 41"/>
                <a:gd name="T1" fmla="*/ 17 h 34"/>
                <a:gd name="T2" fmla="*/ 24 w 41"/>
                <a:gd name="T3" fmla="*/ 34 h 34"/>
                <a:gd name="T4" fmla="*/ 13 w 41"/>
                <a:gd name="T5" fmla="*/ 30 h 34"/>
                <a:gd name="T6" fmla="*/ 11 w 41"/>
                <a:gd name="T7" fmla="*/ 28 h 34"/>
                <a:gd name="T8" fmla="*/ 0 w 41"/>
                <a:gd name="T9" fmla="*/ 17 h 34"/>
                <a:gd name="T10" fmla="*/ 11 w 41"/>
                <a:gd name="T11" fmla="*/ 6 h 34"/>
                <a:gd name="T12" fmla="*/ 13 w 41"/>
                <a:gd name="T13" fmla="*/ 4 h 34"/>
                <a:gd name="T14" fmla="*/ 24 w 41"/>
                <a:gd name="T15" fmla="*/ 0 h 34"/>
                <a:gd name="T16" fmla="*/ 41 w 41"/>
                <a:gd name="T1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4">
                  <a:moveTo>
                    <a:pt x="41" y="17"/>
                  </a:moveTo>
                  <a:cubicBezTo>
                    <a:pt x="41" y="27"/>
                    <a:pt x="34" y="34"/>
                    <a:pt x="24" y="34"/>
                  </a:cubicBezTo>
                  <a:cubicBezTo>
                    <a:pt x="20" y="34"/>
                    <a:pt x="16" y="33"/>
                    <a:pt x="13" y="3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2"/>
                    <a:pt x="20" y="0"/>
                    <a:pt x="24" y="0"/>
                  </a:cubicBezTo>
                  <a:cubicBezTo>
                    <a:pt x="34" y="0"/>
                    <a:pt x="41" y="8"/>
                    <a:pt x="4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456"/>
            <p:cNvSpPr/>
            <p:nvPr/>
          </p:nvSpPr>
          <p:spPr bwMode="auto">
            <a:xfrm>
              <a:off x="681038" y="2451100"/>
              <a:ext cx="130175" cy="53975"/>
            </a:xfrm>
            <a:custGeom>
              <a:avLst/>
              <a:gdLst>
                <a:gd name="T0" fmla="*/ 41 w 41"/>
                <a:gd name="T1" fmla="*/ 0 h 17"/>
                <a:gd name="T2" fmla="*/ 30 w 41"/>
                <a:gd name="T3" fmla="*/ 4 h 17"/>
                <a:gd name="T4" fmla="*/ 28 w 41"/>
                <a:gd name="T5" fmla="*/ 6 h 17"/>
                <a:gd name="T6" fmla="*/ 17 w 41"/>
                <a:gd name="T7" fmla="*/ 17 h 17"/>
                <a:gd name="T8" fmla="*/ 0 w 41"/>
                <a:gd name="T9" fmla="*/ 0 h 17"/>
                <a:gd name="T10" fmla="*/ 41 w 4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7">
                  <a:moveTo>
                    <a:pt x="41" y="0"/>
                  </a:moveTo>
                  <a:cubicBezTo>
                    <a:pt x="37" y="0"/>
                    <a:pt x="33" y="2"/>
                    <a:pt x="30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457"/>
            <p:cNvSpPr/>
            <p:nvPr/>
          </p:nvSpPr>
          <p:spPr bwMode="auto">
            <a:xfrm>
              <a:off x="681038" y="2505075"/>
              <a:ext cx="130175" cy="53975"/>
            </a:xfrm>
            <a:custGeom>
              <a:avLst/>
              <a:gdLst>
                <a:gd name="T0" fmla="*/ 41 w 41"/>
                <a:gd name="T1" fmla="*/ 17 h 17"/>
                <a:gd name="T2" fmla="*/ 30 w 41"/>
                <a:gd name="T3" fmla="*/ 13 h 17"/>
                <a:gd name="T4" fmla="*/ 28 w 41"/>
                <a:gd name="T5" fmla="*/ 11 h 17"/>
                <a:gd name="T6" fmla="*/ 17 w 41"/>
                <a:gd name="T7" fmla="*/ 0 h 17"/>
                <a:gd name="T8" fmla="*/ 0 w 41"/>
                <a:gd name="T9" fmla="*/ 17 h 17"/>
                <a:gd name="T10" fmla="*/ 41 w 41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7">
                  <a:moveTo>
                    <a:pt x="41" y="17"/>
                  </a:moveTo>
                  <a:cubicBezTo>
                    <a:pt x="37" y="17"/>
                    <a:pt x="33" y="16"/>
                    <a:pt x="30" y="13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41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Group 69"/>
          <p:cNvGrpSpPr/>
          <p:nvPr/>
        </p:nvGrpSpPr>
        <p:grpSpPr>
          <a:xfrm>
            <a:off x="13860504" y="7035895"/>
            <a:ext cx="333478" cy="504981"/>
            <a:chOff x="642938" y="2336800"/>
            <a:chExt cx="222250" cy="336550"/>
          </a:xfrm>
          <a:solidFill>
            <a:srgbClr val="31859C"/>
          </a:solidFill>
        </p:grpSpPr>
        <p:sp>
          <p:nvSpPr>
            <p:cNvPr id="86" name="Freeform 454"/>
            <p:cNvSpPr/>
            <p:nvPr/>
          </p:nvSpPr>
          <p:spPr bwMode="auto">
            <a:xfrm>
              <a:off x="642938" y="2336800"/>
              <a:ext cx="222250" cy="336550"/>
            </a:xfrm>
            <a:custGeom>
              <a:avLst/>
              <a:gdLst>
                <a:gd name="T0" fmla="*/ 70 w 70"/>
                <a:gd name="T1" fmla="*/ 53 h 106"/>
                <a:gd name="T2" fmla="*/ 65 w 70"/>
                <a:gd name="T3" fmla="*/ 65 h 106"/>
                <a:gd name="T4" fmla="*/ 65 w 70"/>
                <a:gd name="T5" fmla="*/ 66 h 106"/>
                <a:gd name="T6" fmla="*/ 31 w 70"/>
                <a:gd name="T7" fmla="*/ 99 h 106"/>
                <a:gd name="T8" fmla="*/ 7 w 70"/>
                <a:gd name="T9" fmla="*/ 99 h 106"/>
                <a:gd name="T10" fmla="*/ 7 w 70"/>
                <a:gd name="T11" fmla="*/ 75 h 106"/>
                <a:gd name="T12" fmla="*/ 29 w 70"/>
                <a:gd name="T13" fmla="*/ 53 h 106"/>
                <a:gd name="T14" fmla="*/ 7 w 70"/>
                <a:gd name="T15" fmla="*/ 31 h 106"/>
                <a:gd name="T16" fmla="*/ 7 w 70"/>
                <a:gd name="T17" fmla="*/ 7 h 106"/>
                <a:gd name="T18" fmla="*/ 31 w 70"/>
                <a:gd name="T19" fmla="*/ 7 h 106"/>
                <a:gd name="T20" fmla="*/ 65 w 70"/>
                <a:gd name="T21" fmla="*/ 41 h 106"/>
                <a:gd name="T22" fmla="*/ 65 w 70"/>
                <a:gd name="T23" fmla="*/ 41 h 106"/>
                <a:gd name="T24" fmla="*/ 70 w 70"/>
                <a:gd name="T2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06">
                  <a:moveTo>
                    <a:pt x="70" y="53"/>
                  </a:moveTo>
                  <a:cubicBezTo>
                    <a:pt x="70" y="58"/>
                    <a:pt x="68" y="62"/>
                    <a:pt x="65" y="65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5" y="106"/>
                    <a:pt x="14" y="106"/>
                    <a:pt x="7" y="99"/>
                  </a:cubicBezTo>
                  <a:cubicBezTo>
                    <a:pt x="0" y="93"/>
                    <a:pt x="0" y="82"/>
                    <a:pt x="7" y="75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5" y="0"/>
                    <a:pt x="31" y="7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8" y="44"/>
                    <a:pt x="70" y="48"/>
                    <a:pt x="70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455"/>
            <p:cNvSpPr/>
            <p:nvPr/>
          </p:nvSpPr>
          <p:spPr bwMode="auto">
            <a:xfrm>
              <a:off x="735013" y="2451100"/>
              <a:ext cx="130175" cy="107950"/>
            </a:xfrm>
            <a:custGeom>
              <a:avLst/>
              <a:gdLst>
                <a:gd name="T0" fmla="*/ 41 w 41"/>
                <a:gd name="T1" fmla="*/ 17 h 34"/>
                <a:gd name="T2" fmla="*/ 24 w 41"/>
                <a:gd name="T3" fmla="*/ 34 h 34"/>
                <a:gd name="T4" fmla="*/ 13 w 41"/>
                <a:gd name="T5" fmla="*/ 30 h 34"/>
                <a:gd name="T6" fmla="*/ 11 w 41"/>
                <a:gd name="T7" fmla="*/ 28 h 34"/>
                <a:gd name="T8" fmla="*/ 0 w 41"/>
                <a:gd name="T9" fmla="*/ 17 h 34"/>
                <a:gd name="T10" fmla="*/ 11 w 41"/>
                <a:gd name="T11" fmla="*/ 6 h 34"/>
                <a:gd name="T12" fmla="*/ 13 w 41"/>
                <a:gd name="T13" fmla="*/ 4 h 34"/>
                <a:gd name="T14" fmla="*/ 24 w 41"/>
                <a:gd name="T15" fmla="*/ 0 h 34"/>
                <a:gd name="T16" fmla="*/ 41 w 41"/>
                <a:gd name="T1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4">
                  <a:moveTo>
                    <a:pt x="41" y="17"/>
                  </a:moveTo>
                  <a:cubicBezTo>
                    <a:pt x="41" y="27"/>
                    <a:pt x="34" y="34"/>
                    <a:pt x="24" y="34"/>
                  </a:cubicBezTo>
                  <a:cubicBezTo>
                    <a:pt x="20" y="34"/>
                    <a:pt x="16" y="33"/>
                    <a:pt x="13" y="3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2"/>
                    <a:pt x="20" y="0"/>
                    <a:pt x="24" y="0"/>
                  </a:cubicBezTo>
                  <a:cubicBezTo>
                    <a:pt x="34" y="0"/>
                    <a:pt x="41" y="8"/>
                    <a:pt x="4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456"/>
            <p:cNvSpPr/>
            <p:nvPr/>
          </p:nvSpPr>
          <p:spPr bwMode="auto">
            <a:xfrm>
              <a:off x="681038" y="2451100"/>
              <a:ext cx="130175" cy="53975"/>
            </a:xfrm>
            <a:custGeom>
              <a:avLst/>
              <a:gdLst>
                <a:gd name="T0" fmla="*/ 41 w 41"/>
                <a:gd name="T1" fmla="*/ 0 h 17"/>
                <a:gd name="T2" fmla="*/ 30 w 41"/>
                <a:gd name="T3" fmla="*/ 4 h 17"/>
                <a:gd name="T4" fmla="*/ 28 w 41"/>
                <a:gd name="T5" fmla="*/ 6 h 17"/>
                <a:gd name="T6" fmla="*/ 17 w 41"/>
                <a:gd name="T7" fmla="*/ 17 h 17"/>
                <a:gd name="T8" fmla="*/ 0 w 41"/>
                <a:gd name="T9" fmla="*/ 0 h 17"/>
                <a:gd name="T10" fmla="*/ 41 w 4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7">
                  <a:moveTo>
                    <a:pt x="41" y="0"/>
                  </a:moveTo>
                  <a:cubicBezTo>
                    <a:pt x="37" y="0"/>
                    <a:pt x="33" y="2"/>
                    <a:pt x="30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457"/>
            <p:cNvSpPr/>
            <p:nvPr/>
          </p:nvSpPr>
          <p:spPr bwMode="auto">
            <a:xfrm>
              <a:off x="681038" y="2505075"/>
              <a:ext cx="130175" cy="53975"/>
            </a:xfrm>
            <a:custGeom>
              <a:avLst/>
              <a:gdLst>
                <a:gd name="T0" fmla="*/ 41 w 41"/>
                <a:gd name="T1" fmla="*/ 17 h 17"/>
                <a:gd name="T2" fmla="*/ 30 w 41"/>
                <a:gd name="T3" fmla="*/ 13 h 17"/>
                <a:gd name="T4" fmla="*/ 28 w 41"/>
                <a:gd name="T5" fmla="*/ 11 h 17"/>
                <a:gd name="T6" fmla="*/ 17 w 41"/>
                <a:gd name="T7" fmla="*/ 0 h 17"/>
                <a:gd name="T8" fmla="*/ 0 w 41"/>
                <a:gd name="T9" fmla="*/ 17 h 17"/>
                <a:gd name="T10" fmla="*/ 41 w 41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7">
                  <a:moveTo>
                    <a:pt x="41" y="17"/>
                  </a:moveTo>
                  <a:cubicBezTo>
                    <a:pt x="37" y="17"/>
                    <a:pt x="33" y="16"/>
                    <a:pt x="30" y="13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41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Group 69"/>
          <p:cNvGrpSpPr/>
          <p:nvPr/>
        </p:nvGrpSpPr>
        <p:grpSpPr>
          <a:xfrm>
            <a:off x="260709" y="3050953"/>
            <a:ext cx="333478" cy="504981"/>
            <a:chOff x="642938" y="2336800"/>
            <a:chExt cx="222250" cy="336550"/>
          </a:xfrm>
          <a:solidFill>
            <a:srgbClr val="31859C"/>
          </a:solidFill>
        </p:grpSpPr>
        <p:sp>
          <p:nvSpPr>
            <p:cNvPr id="91" name="Freeform 454"/>
            <p:cNvSpPr/>
            <p:nvPr/>
          </p:nvSpPr>
          <p:spPr bwMode="auto">
            <a:xfrm>
              <a:off x="642938" y="2336800"/>
              <a:ext cx="222250" cy="336550"/>
            </a:xfrm>
            <a:custGeom>
              <a:avLst/>
              <a:gdLst>
                <a:gd name="T0" fmla="*/ 70 w 70"/>
                <a:gd name="T1" fmla="*/ 53 h 106"/>
                <a:gd name="T2" fmla="*/ 65 w 70"/>
                <a:gd name="T3" fmla="*/ 65 h 106"/>
                <a:gd name="T4" fmla="*/ 65 w 70"/>
                <a:gd name="T5" fmla="*/ 66 h 106"/>
                <a:gd name="T6" fmla="*/ 31 w 70"/>
                <a:gd name="T7" fmla="*/ 99 h 106"/>
                <a:gd name="T8" fmla="*/ 7 w 70"/>
                <a:gd name="T9" fmla="*/ 99 h 106"/>
                <a:gd name="T10" fmla="*/ 7 w 70"/>
                <a:gd name="T11" fmla="*/ 75 h 106"/>
                <a:gd name="T12" fmla="*/ 29 w 70"/>
                <a:gd name="T13" fmla="*/ 53 h 106"/>
                <a:gd name="T14" fmla="*/ 7 w 70"/>
                <a:gd name="T15" fmla="*/ 31 h 106"/>
                <a:gd name="T16" fmla="*/ 7 w 70"/>
                <a:gd name="T17" fmla="*/ 7 h 106"/>
                <a:gd name="T18" fmla="*/ 31 w 70"/>
                <a:gd name="T19" fmla="*/ 7 h 106"/>
                <a:gd name="T20" fmla="*/ 65 w 70"/>
                <a:gd name="T21" fmla="*/ 41 h 106"/>
                <a:gd name="T22" fmla="*/ 65 w 70"/>
                <a:gd name="T23" fmla="*/ 41 h 106"/>
                <a:gd name="T24" fmla="*/ 70 w 70"/>
                <a:gd name="T2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06">
                  <a:moveTo>
                    <a:pt x="70" y="53"/>
                  </a:moveTo>
                  <a:cubicBezTo>
                    <a:pt x="70" y="58"/>
                    <a:pt x="68" y="62"/>
                    <a:pt x="65" y="65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5" y="106"/>
                    <a:pt x="14" y="106"/>
                    <a:pt x="7" y="99"/>
                  </a:cubicBezTo>
                  <a:cubicBezTo>
                    <a:pt x="0" y="93"/>
                    <a:pt x="0" y="82"/>
                    <a:pt x="7" y="75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5" y="0"/>
                    <a:pt x="31" y="7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8" y="44"/>
                    <a:pt x="70" y="48"/>
                    <a:pt x="70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455"/>
            <p:cNvSpPr/>
            <p:nvPr/>
          </p:nvSpPr>
          <p:spPr bwMode="auto">
            <a:xfrm>
              <a:off x="735013" y="2451100"/>
              <a:ext cx="130175" cy="107950"/>
            </a:xfrm>
            <a:custGeom>
              <a:avLst/>
              <a:gdLst>
                <a:gd name="T0" fmla="*/ 41 w 41"/>
                <a:gd name="T1" fmla="*/ 17 h 34"/>
                <a:gd name="T2" fmla="*/ 24 w 41"/>
                <a:gd name="T3" fmla="*/ 34 h 34"/>
                <a:gd name="T4" fmla="*/ 13 w 41"/>
                <a:gd name="T5" fmla="*/ 30 h 34"/>
                <a:gd name="T6" fmla="*/ 11 w 41"/>
                <a:gd name="T7" fmla="*/ 28 h 34"/>
                <a:gd name="T8" fmla="*/ 0 w 41"/>
                <a:gd name="T9" fmla="*/ 17 h 34"/>
                <a:gd name="T10" fmla="*/ 11 w 41"/>
                <a:gd name="T11" fmla="*/ 6 h 34"/>
                <a:gd name="T12" fmla="*/ 13 w 41"/>
                <a:gd name="T13" fmla="*/ 4 h 34"/>
                <a:gd name="T14" fmla="*/ 24 w 41"/>
                <a:gd name="T15" fmla="*/ 0 h 34"/>
                <a:gd name="T16" fmla="*/ 41 w 41"/>
                <a:gd name="T1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4">
                  <a:moveTo>
                    <a:pt x="41" y="17"/>
                  </a:moveTo>
                  <a:cubicBezTo>
                    <a:pt x="41" y="27"/>
                    <a:pt x="34" y="34"/>
                    <a:pt x="24" y="34"/>
                  </a:cubicBezTo>
                  <a:cubicBezTo>
                    <a:pt x="20" y="34"/>
                    <a:pt x="16" y="33"/>
                    <a:pt x="13" y="3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2"/>
                    <a:pt x="20" y="0"/>
                    <a:pt x="24" y="0"/>
                  </a:cubicBezTo>
                  <a:cubicBezTo>
                    <a:pt x="34" y="0"/>
                    <a:pt x="41" y="8"/>
                    <a:pt x="4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456"/>
            <p:cNvSpPr/>
            <p:nvPr/>
          </p:nvSpPr>
          <p:spPr bwMode="auto">
            <a:xfrm>
              <a:off x="681038" y="2451100"/>
              <a:ext cx="130175" cy="53975"/>
            </a:xfrm>
            <a:custGeom>
              <a:avLst/>
              <a:gdLst>
                <a:gd name="T0" fmla="*/ 41 w 41"/>
                <a:gd name="T1" fmla="*/ 0 h 17"/>
                <a:gd name="T2" fmla="*/ 30 w 41"/>
                <a:gd name="T3" fmla="*/ 4 h 17"/>
                <a:gd name="T4" fmla="*/ 28 w 41"/>
                <a:gd name="T5" fmla="*/ 6 h 17"/>
                <a:gd name="T6" fmla="*/ 17 w 41"/>
                <a:gd name="T7" fmla="*/ 17 h 17"/>
                <a:gd name="T8" fmla="*/ 0 w 41"/>
                <a:gd name="T9" fmla="*/ 0 h 17"/>
                <a:gd name="T10" fmla="*/ 41 w 4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7">
                  <a:moveTo>
                    <a:pt x="41" y="0"/>
                  </a:moveTo>
                  <a:cubicBezTo>
                    <a:pt x="37" y="0"/>
                    <a:pt x="33" y="2"/>
                    <a:pt x="30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457"/>
            <p:cNvSpPr/>
            <p:nvPr/>
          </p:nvSpPr>
          <p:spPr bwMode="auto">
            <a:xfrm>
              <a:off x="681038" y="2505075"/>
              <a:ext cx="130175" cy="53975"/>
            </a:xfrm>
            <a:custGeom>
              <a:avLst/>
              <a:gdLst>
                <a:gd name="T0" fmla="*/ 41 w 41"/>
                <a:gd name="T1" fmla="*/ 17 h 17"/>
                <a:gd name="T2" fmla="*/ 30 w 41"/>
                <a:gd name="T3" fmla="*/ 13 h 17"/>
                <a:gd name="T4" fmla="*/ 28 w 41"/>
                <a:gd name="T5" fmla="*/ 11 h 17"/>
                <a:gd name="T6" fmla="*/ 17 w 41"/>
                <a:gd name="T7" fmla="*/ 0 h 17"/>
                <a:gd name="T8" fmla="*/ 0 w 41"/>
                <a:gd name="T9" fmla="*/ 17 h 17"/>
                <a:gd name="T10" fmla="*/ 41 w 41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7">
                  <a:moveTo>
                    <a:pt x="41" y="17"/>
                  </a:moveTo>
                  <a:cubicBezTo>
                    <a:pt x="37" y="17"/>
                    <a:pt x="33" y="16"/>
                    <a:pt x="30" y="13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41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" name="Group 69"/>
          <p:cNvGrpSpPr/>
          <p:nvPr/>
        </p:nvGrpSpPr>
        <p:grpSpPr>
          <a:xfrm>
            <a:off x="260709" y="6833383"/>
            <a:ext cx="333478" cy="504981"/>
            <a:chOff x="642938" y="2336800"/>
            <a:chExt cx="222250" cy="336550"/>
          </a:xfrm>
          <a:solidFill>
            <a:srgbClr val="31859C"/>
          </a:solidFill>
        </p:grpSpPr>
        <p:sp>
          <p:nvSpPr>
            <p:cNvPr id="96" name="Freeform 454"/>
            <p:cNvSpPr/>
            <p:nvPr/>
          </p:nvSpPr>
          <p:spPr bwMode="auto">
            <a:xfrm>
              <a:off x="642938" y="2336800"/>
              <a:ext cx="222250" cy="336550"/>
            </a:xfrm>
            <a:custGeom>
              <a:avLst/>
              <a:gdLst>
                <a:gd name="T0" fmla="*/ 70 w 70"/>
                <a:gd name="T1" fmla="*/ 53 h 106"/>
                <a:gd name="T2" fmla="*/ 65 w 70"/>
                <a:gd name="T3" fmla="*/ 65 h 106"/>
                <a:gd name="T4" fmla="*/ 65 w 70"/>
                <a:gd name="T5" fmla="*/ 66 h 106"/>
                <a:gd name="T6" fmla="*/ 31 w 70"/>
                <a:gd name="T7" fmla="*/ 99 h 106"/>
                <a:gd name="T8" fmla="*/ 7 w 70"/>
                <a:gd name="T9" fmla="*/ 99 h 106"/>
                <a:gd name="T10" fmla="*/ 7 w 70"/>
                <a:gd name="T11" fmla="*/ 75 h 106"/>
                <a:gd name="T12" fmla="*/ 29 w 70"/>
                <a:gd name="T13" fmla="*/ 53 h 106"/>
                <a:gd name="T14" fmla="*/ 7 w 70"/>
                <a:gd name="T15" fmla="*/ 31 h 106"/>
                <a:gd name="T16" fmla="*/ 7 w 70"/>
                <a:gd name="T17" fmla="*/ 7 h 106"/>
                <a:gd name="T18" fmla="*/ 31 w 70"/>
                <a:gd name="T19" fmla="*/ 7 h 106"/>
                <a:gd name="T20" fmla="*/ 65 w 70"/>
                <a:gd name="T21" fmla="*/ 41 h 106"/>
                <a:gd name="T22" fmla="*/ 65 w 70"/>
                <a:gd name="T23" fmla="*/ 41 h 106"/>
                <a:gd name="T24" fmla="*/ 70 w 70"/>
                <a:gd name="T2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06">
                  <a:moveTo>
                    <a:pt x="70" y="53"/>
                  </a:moveTo>
                  <a:cubicBezTo>
                    <a:pt x="70" y="58"/>
                    <a:pt x="68" y="62"/>
                    <a:pt x="65" y="65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5" y="106"/>
                    <a:pt x="14" y="106"/>
                    <a:pt x="7" y="99"/>
                  </a:cubicBezTo>
                  <a:cubicBezTo>
                    <a:pt x="0" y="93"/>
                    <a:pt x="0" y="82"/>
                    <a:pt x="7" y="75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0" y="25"/>
                    <a:pt x="0" y="14"/>
                    <a:pt x="7" y="7"/>
                  </a:cubicBezTo>
                  <a:cubicBezTo>
                    <a:pt x="14" y="0"/>
                    <a:pt x="25" y="0"/>
                    <a:pt x="31" y="7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8" y="44"/>
                    <a:pt x="70" y="48"/>
                    <a:pt x="70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455"/>
            <p:cNvSpPr/>
            <p:nvPr/>
          </p:nvSpPr>
          <p:spPr bwMode="auto">
            <a:xfrm>
              <a:off x="735013" y="2451100"/>
              <a:ext cx="130175" cy="107950"/>
            </a:xfrm>
            <a:custGeom>
              <a:avLst/>
              <a:gdLst>
                <a:gd name="T0" fmla="*/ 41 w 41"/>
                <a:gd name="T1" fmla="*/ 17 h 34"/>
                <a:gd name="T2" fmla="*/ 24 w 41"/>
                <a:gd name="T3" fmla="*/ 34 h 34"/>
                <a:gd name="T4" fmla="*/ 13 w 41"/>
                <a:gd name="T5" fmla="*/ 30 h 34"/>
                <a:gd name="T6" fmla="*/ 11 w 41"/>
                <a:gd name="T7" fmla="*/ 28 h 34"/>
                <a:gd name="T8" fmla="*/ 0 w 41"/>
                <a:gd name="T9" fmla="*/ 17 h 34"/>
                <a:gd name="T10" fmla="*/ 11 w 41"/>
                <a:gd name="T11" fmla="*/ 6 h 34"/>
                <a:gd name="T12" fmla="*/ 13 w 41"/>
                <a:gd name="T13" fmla="*/ 4 h 34"/>
                <a:gd name="T14" fmla="*/ 24 w 41"/>
                <a:gd name="T15" fmla="*/ 0 h 34"/>
                <a:gd name="T16" fmla="*/ 41 w 41"/>
                <a:gd name="T1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4">
                  <a:moveTo>
                    <a:pt x="41" y="17"/>
                  </a:moveTo>
                  <a:cubicBezTo>
                    <a:pt x="41" y="27"/>
                    <a:pt x="34" y="34"/>
                    <a:pt x="24" y="34"/>
                  </a:cubicBezTo>
                  <a:cubicBezTo>
                    <a:pt x="20" y="34"/>
                    <a:pt x="16" y="33"/>
                    <a:pt x="13" y="3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2"/>
                    <a:pt x="20" y="0"/>
                    <a:pt x="24" y="0"/>
                  </a:cubicBezTo>
                  <a:cubicBezTo>
                    <a:pt x="34" y="0"/>
                    <a:pt x="41" y="8"/>
                    <a:pt x="4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456"/>
            <p:cNvSpPr/>
            <p:nvPr/>
          </p:nvSpPr>
          <p:spPr bwMode="auto">
            <a:xfrm>
              <a:off x="681038" y="2451100"/>
              <a:ext cx="130175" cy="53975"/>
            </a:xfrm>
            <a:custGeom>
              <a:avLst/>
              <a:gdLst>
                <a:gd name="T0" fmla="*/ 41 w 41"/>
                <a:gd name="T1" fmla="*/ 0 h 17"/>
                <a:gd name="T2" fmla="*/ 30 w 41"/>
                <a:gd name="T3" fmla="*/ 4 h 17"/>
                <a:gd name="T4" fmla="*/ 28 w 41"/>
                <a:gd name="T5" fmla="*/ 6 h 17"/>
                <a:gd name="T6" fmla="*/ 17 w 41"/>
                <a:gd name="T7" fmla="*/ 17 h 17"/>
                <a:gd name="T8" fmla="*/ 0 w 41"/>
                <a:gd name="T9" fmla="*/ 0 h 17"/>
                <a:gd name="T10" fmla="*/ 41 w 41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7">
                  <a:moveTo>
                    <a:pt x="41" y="0"/>
                  </a:moveTo>
                  <a:cubicBezTo>
                    <a:pt x="37" y="0"/>
                    <a:pt x="33" y="2"/>
                    <a:pt x="30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457"/>
            <p:cNvSpPr/>
            <p:nvPr/>
          </p:nvSpPr>
          <p:spPr bwMode="auto">
            <a:xfrm>
              <a:off x="681038" y="2505075"/>
              <a:ext cx="130175" cy="53975"/>
            </a:xfrm>
            <a:custGeom>
              <a:avLst/>
              <a:gdLst>
                <a:gd name="T0" fmla="*/ 41 w 41"/>
                <a:gd name="T1" fmla="*/ 17 h 17"/>
                <a:gd name="T2" fmla="*/ 30 w 41"/>
                <a:gd name="T3" fmla="*/ 13 h 17"/>
                <a:gd name="T4" fmla="*/ 28 w 41"/>
                <a:gd name="T5" fmla="*/ 11 h 17"/>
                <a:gd name="T6" fmla="*/ 17 w 41"/>
                <a:gd name="T7" fmla="*/ 0 h 17"/>
                <a:gd name="T8" fmla="*/ 0 w 41"/>
                <a:gd name="T9" fmla="*/ 17 h 17"/>
                <a:gd name="T10" fmla="*/ 41 w 41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7">
                  <a:moveTo>
                    <a:pt x="41" y="17"/>
                  </a:moveTo>
                  <a:cubicBezTo>
                    <a:pt x="37" y="17"/>
                    <a:pt x="33" y="16"/>
                    <a:pt x="30" y="13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41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202" tIns="68601" rIns="137202" bIns="68601" numCol="1" anchor="t" anchorCtr="0" compatLnSpc="1"/>
            <a:lstStyle/>
            <a:p>
              <a:pPr defTabSz="1372235"/>
              <a:endParaRPr lang="en-US" sz="2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5017222" y="537197"/>
            <a:ext cx="8232819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评分表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475201" y="1616991"/>
            <a:ext cx="1365117" cy="108005"/>
            <a:chOff x="4224804" y="894670"/>
            <a:chExt cx="682440" cy="53993"/>
          </a:xfrm>
        </p:grpSpPr>
        <p:cxnSp>
          <p:nvCxnSpPr>
            <p:cNvPr id="34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5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6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161BD4CF-2947-4A48-8410-0937C57AF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55" y="2840831"/>
            <a:ext cx="4290464" cy="42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7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059"/>
          <p:cNvSpPr>
            <a:spLocks noEditPoints="1"/>
          </p:cNvSpPr>
          <p:nvPr/>
        </p:nvSpPr>
        <p:spPr bwMode="auto">
          <a:xfrm>
            <a:off x="8202321" y="4763969"/>
            <a:ext cx="4747297" cy="4649635"/>
          </a:xfrm>
          <a:custGeom>
            <a:avLst/>
            <a:gdLst>
              <a:gd name="T0" fmla="*/ 996 w 1993"/>
              <a:gd name="T1" fmla="*/ 1952 h 1952"/>
              <a:gd name="T2" fmla="*/ 0 w 1993"/>
              <a:gd name="T3" fmla="*/ 1134 h 1952"/>
              <a:gd name="T4" fmla="*/ 446 w 1993"/>
              <a:gd name="T5" fmla="*/ 1134 h 1952"/>
              <a:gd name="T6" fmla="*/ 446 w 1993"/>
              <a:gd name="T7" fmla="*/ 0 h 1952"/>
              <a:gd name="T8" fmla="*/ 1548 w 1993"/>
              <a:gd name="T9" fmla="*/ 0 h 1952"/>
              <a:gd name="T10" fmla="*/ 1548 w 1993"/>
              <a:gd name="T11" fmla="*/ 1134 h 1952"/>
              <a:gd name="T12" fmla="*/ 1993 w 1993"/>
              <a:gd name="T13" fmla="*/ 1134 h 1952"/>
              <a:gd name="T14" fmla="*/ 996 w 1993"/>
              <a:gd name="T15" fmla="*/ 1952 h 1952"/>
              <a:gd name="T16" fmla="*/ 224 w 1993"/>
              <a:gd name="T17" fmla="*/ 1214 h 1952"/>
              <a:gd name="T18" fmla="*/ 996 w 1993"/>
              <a:gd name="T19" fmla="*/ 1848 h 1952"/>
              <a:gd name="T20" fmla="*/ 1770 w 1993"/>
              <a:gd name="T21" fmla="*/ 1214 h 1952"/>
              <a:gd name="T22" fmla="*/ 1468 w 1993"/>
              <a:gd name="T23" fmla="*/ 1214 h 1952"/>
              <a:gd name="T24" fmla="*/ 1468 w 1993"/>
              <a:gd name="T25" fmla="*/ 80 h 1952"/>
              <a:gd name="T26" fmla="*/ 526 w 1993"/>
              <a:gd name="T27" fmla="*/ 80 h 1952"/>
              <a:gd name="T28" fmla="*/ 526 w 1993"/>
              <a:gd name="T29" fmla="*/ 1214 h 1952"/>
              <a:gd name="T30" fmla="*/ 224 w 1993"/>
              <a:gd name="T31" fmla="*/ 1214 h 1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93" h="1952">
                <a:moveTo>
                  <a:pt x="996" y="1952"/>
                </a:moveTo>
                <a:lnTo>
                  <a:pt x="0" y="1134"/>
                </a:lnTo>
                <a:lnTo>
                  <a:pt x="446" y="1134"/>
                </a:lnTo>
                <a:lnTo>
                  <a:pt x="446" y="0"/>
                </a:lnTo>
                <a:lnTo>
                  <a:pt x="1548" y="0"/>
                </a:lnTo>
                <a:lnTo>
                  <a:pt x="1548" y="1134"/>
                </a:lnTo>
                <a:lnTo>
                  <a:pt x="1993" y="1134"/>
                </a:lnTo>
                <a:lnTo>
                  <a:pt x="996" y="1952"/>
                </a:lnTo>
                <a:close/>
                <a:moveTo>
                  <a:pt x="224" y="1214"/>
                </a:moveTo>
                <a:lnTo>
                  <a:pt x="996" y="1848"/>
                </a:lnTo>
                <a:lnTo>
                  <a:pt x="1770" y="1214"/>
                </a:lnTo>
                <a:lnTo>
                  <a:pt x="1468" y="1214"/>
                </a:lnTo>
                <a:lnTo>
                  <a:pt x="1468" y="80"/>
                </a:lnTo>
                <a:lnTo>
                  <a:pt x="526" y="80"/>
                </a:lnTo>
                <a:lnTo>
                  <a:pt x="526" y="1214"/>
                </a:lnTo>
                <a:lnTo>
                  <a:pt x="224" y="1214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Line 1060"/>
          <p:cNvSpPr>
            <a:spLocks noChangeShapeType="1"/>
          </p:cNvSpPr>
          <p:nvPr/>
        </p:nvSpPr>
        <p:spPr bwMode="auto">
          <a:xfrm>
            <a:off x="6592104" y="5021224"/>
            <a:ext cx="2243830" cy="0"/>
          </a:xfrm>
          <a:prstGeom prst="line">
            <a:avLst/>
          </a:prstGeom>
          <a:noFill/>
          <a:ln w="3175" cap="flat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Line 1061"/>
          <p:cNvSpPr>
            <a:spLocks noChangeShapeType="1"/>
          </p:cNvSpPr>
          <p:nvPr/>
        </p:nvSpPr>
        <p:spPr bwMode="auto">
          <a:xfrm>
            <a:off x="9455249" y="6969687"/>
            <a:ext cx="2243830" cy="0"/>
          </a:xfrm>
          <a:prstGeom prst="line">
            <a:avLst/>
          </a:prstGeom>
          <a:noFill/>
          <a:ln w="3175" cap="flat">
            <a:solidFill>
              <a:schemeClr val="accent3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Oval 1062"/>
          <p:cNvSpPr>
            <a:spLocks noChangeArrowheads="1"/>
          </p:cNvSpPr>
          <p:nvPr/>
        </p:nvSpPr>
        <p:spPr bwMode="auto">
          <a:xfrm>
            <a:off x="11394181" y="5797751"/>
            <a:ext cx="867043" cy="8670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Freeform 1063"/>
          <p:cNvSpPr>
            <a:spLocks noEditPoints="1"/>
          </p:cNvSpPr>
          <p:nvPr/>
        </p:nvSpPr>
        <p:spPr bwMode="auto">
          <a:xfrm>
            <a:off x="11375126" y="5778695"/>
            <a:ext cx="905154" cy="905154"/>
          </a:xfrm>
          <a:custGeom>
            <a:avLst/>
            <a:gdLst>
              <a:gd name="T0" fmla="*/ 95 w 190"/>
              <a:gd name="T1" fmla="*/ 190 h 190"/>
              <a:gd name="T2" fmla="*/ 0 w 190"/>
              <a:gd name="T3" fmla="*/ 95 h 190"/>
              <a:gd name="T4" fmla="*/ 95 w 190"/>
              <a:gd name="T5" fmla="*/ 0 h 190"/>
              <a:gd name="T6" fmla="*/ 190 w 190"/>
              <a:gd name="T7" fmla="*/ 95 h 190"/>
              <a:gd name="T8" fmla="*/ 95 w 190"/>
              <a:gd name="T9" fmla="*/ 190 h 190"/>
              <a:gd name="T10" fmla="*/ 95 w 190"/>
              <a:gd name="T11" fmla="*/ 8 h 190"/>
              <a:gd name="T12" fmla="*/ 8 w 190"/>
              <a:gd name="T13" fmla="*/ 95 h 190"/>
              <a:gd name="T14" fmla="*/ 95 w 190"/>
              <a:gd name="T15" fmla="*/ 182 h 190"/>
              <a:gd name="T16" fmla="*/ 182 w 190"/>
              <a:gd name="T17" fmla="*/ 95 h 190"/>
              <a:gd name="T18" fmla="*/ 95 w 190"/>
              <a:gd name="T19" fmla="*/ 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0" h="190">
                <a:moveTo>
                  <a:pt x="95" y="190"/>
                </a:moveTo>
                <a:cubicBezTo>
                  <a:pt x="43" y="190"/>
                  <a:pt x="0" y="147"/>
                  <a:pt x="0" y="95"/>
                </a:cubicBezTo>
                <a:cubicBezTo>
                  <a:pt x="0" y="43"/>
                  <a:pt x="43" y="0"/>
                  <a:pt x="95" y="0"/>
                </a:cubicBezTo>
                <a:cubicBezTo>
                  <a:pt x="147" y="0"/>
                  <a:pt x="190" y="43"/>
                  <a:pt x="190" y="95"/>
                </a:cubicBezTo>
                <a:cubicBezTo>
                  <a:pt x="190" y="147"/>
                  <a:pt x="147" y="190"/>
                  <a:pt x="95" y="190"/>
                </a:cubicBezTo>
                <a:close/>
                <a:moveTo>
                  <a:pt x="95" y="8"/>
                </a:moveTo>
                <a:cubicBezTo>
                  <a:pt x="47" y="8"/>
                  <a:pt x="8" y="47"/>
                  <a:pt x="8" y="95"/>
                </a:cubicBezTo>
                <a:cubicBezTo>
                  <a:pt x="8" y="143"/>
                  <a:pt x="47" y="182"/>
                  <a:pt x="95" y="182"/>
                </a:cubicBezTo>
                <a:cubicBezTo>
                  <a:pt x="143" y="182"/>
                  <a:pt x="182" y="143"/>
                  <a:pt x="182" y="95"/>
                </a:cubicBezTo>
                <a:cubicBezTo>
                  <a:pt x="182" y="47"/>
                  <a:pt x="143" y="8"/>
                  <a:pt x="95" y="8"/>
                </a:cubicBez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Freeform 1064"/>
          <p:cNvSpPr>
            <a:spLocks noEditPoints="1"/>
          </p:cNvSpPr>
          <p:nvPr/>
        </p:nvSpPr>
        <p:spPr bwMode="auto">
          <a:xfrm>
            <a:off x="11646671" y="5983549"/>
            <a:ext cx="381118" cy="481161"/>
          </a:xfrm>
          <a:custGeom>
            <a:avLst/>
            <a:gdLst>
              <a:gd name="T0" fmla="*/ 142 w 160"/>
              <a:gd name="T1" fmla="*/ 18 h 202"/>
              <a:gd name="T2" fmla="*/ 142 w 160"/>
              <a:gd name="T3" fmla="*/ 0 h 202"/>
              <a:gd name="T4" fmla="*/ 0 w 160"/>
              <a:gd name="T5" fmla="*/ 0 h 202"/>
              <a:gd name="T6" fmla="*/ 0 w 160"/>
              <a:gd name="T7" fmla="*/ 184 h 202"/>
              <a:gd name="T8" fmla="*/ 18 w 160"/>
              <a:gd name="T9" fmla="*/ 184 h 202"/>
              <a:gd name="T10" fmla="*/ 18 w 160"/>
              <a:gd name="T11" fmla="*/ 202 h 202"/>
              <a:gd name="T12" fmla="*/ 160 w 160"/>
              <a:gd name="T13" fmla="*/ 202 h 202"/>
              <a:gd name="T14" fmla="*/ 160 w 160"/>
              <a:gd name="T15" fmla="*/ 18 h 202"/>
              <a:gd name="T16" fmla="*/ 142 w 160"/>
              <a:gd name="T17" fmla="*/ 18 h 202"/>
              <a:gd name="T18" fmla="*/ 10 w 160"/>
              <a:gd name="T19" fmla="*/ 174 h 202"/>
              <a:gd name="T20" fmla="*/ 10 w 160"/>
              <a:gd name="T21" fmla="*/ 10 h 202"/>
              <a:gd name="T22" fmla="*/ 134 w 160"/>
              <a:gd name="T23" fmla="*/ 10 h 202"/>
              <a:gd name="T24" fmla="*/ 134 w 160"/>
              <a:gd name="T25" fmla="*/ 132 h 202"/>
              <a:gd name="T26" fmla="*/ 90 w 160"/>
              <a:gd name="T27" fmla="*/ 132 h 202"/>
              <a:gd name="T28" fmla="*/ 90 w 160"/>
              <a:gd name="T29" fmla="*/ 174 h 202"/>
              <a:gd name="T30" fmla="*/ 10 w 160"/>
              <a:gd name="T31" fmla="*/ 174 h 202"/>
              <a:gd name="T32" fmla="*/ 150 w 160"/>
              <a:gd name="T33" fmla="*/ 192 h 202"/>
              <a:gd name="T34" fmla="*/ 28 w 160"/>
              <a:gd name="T35" fmla="*/ 192 h 202"/>
              <a:gd name="T36" fmla="*/ 28 w 160"/>
              <a:gd name="T37" fmla="*/ 184 h 202"/>
              <a:gd name="T38" fmla="*/ 96 w 160"/>
              <a:gd name="T39" fmla="*/ 184 h 202"/>
              <a:gd name="T40" fmla="*/ 142 w 160"/>
              <a:gd name="T41" fmla="*/ 138 h 202"/>
              <a:gd name="T42" fmla="*/ 142 w 160"/>
              <a:gd name="T43" fmla="*/ 28 h 202"/>
              <a:gd name="T44" fmla="*/ 150 w 160"/>
              <a:gd name="T45" fmla="*/ 28 h 202"/>
              <a:gd name="T46" fmla="*/ 150 w 160"/>
              <a:gd name="T47" fmla="*/ 192 h 202"/>
              <a:gd name="T48" fmla="*/ 116 w 160"/>
              <a:gd name="T49" fmla="*/ 34 h 202"/>
              <a:gd name="T50" fmla="*/ 28 w 160"/>
              <a:gd name="T51" fmla="*/ 34 h 202"/>
              <a:gd name="T52" fmla="*/ 28 w 160"/>
              <a:gd name="T53" fmla="*/ 46 h 202"/>
              <a:gd name="T54" fmla="*/ 116 w 160"/>
              <a:gd name="T55" fmla="*/ 46 h 202"/>
              <a:gd name="T56" fmla="*/ 116 w 160"/>
              <a:gd name="T57" fmla="*/ 34 h 202"/>
              <a:gd name="T58" fmla="*/ 116 w 160"/>
              <a:gd name="T59" fmla="*/ 58 h 202"/>
              <a:gd name="T60" fmla="*/ 28 w 160"/>
              <a:gd name="T61" fmla="*/ 58 h 202"/>
              <a:gd name="T62" fmla="*/ 28 w 160"/>
              <a:gd name="T63" fmla="*/ 70 h 202"/>
              <a:gd name="T64" fmla="*/ 116 w 160"/>
              <a:gd name="T65" fmla="*/ 70 h 202"/>
              <a:gd name="T66" fmla="*/ 116 w 160"/>
              <a:gd name="T67" fmla="*/ 58 h 202"/>
              <a:gd name="T68" fmla="*/ 116 w 160"/>
              <a:gd name="T69" fmla="*/ 84 h 202"/>
              <a:gd name="T70" fmla="*/ 28 w 160"/>
              <a:gd name="T71" fmla="*/ 84 h 202"/>
              <a:gd name="T72" fmla="*/ 28 w 160"/>
              <a:gd name="T73" fmla="*/ 96 h 202"/>
              <a:gd name="T74" fmla="*/ 116 w 160"/>
              <a:gd name="T75" fmla="*/ 96 h 202"/>
              <a:gd name="T76" fmla="*/ 116 w 160"/>
              <a:gd name="T77" fmla="*/ 84 h 202"/>
              <a:gd name="T78" fmla="*/ 28 w 160"/>
              <a:gd name="T79" fmla="*/ 120 h 202"/>
              <a:gd name="T80" fmla="*/ 72 w 160"/>
              <a:gd name="T81" fmla="*/ 120 h 202"/>
              <a:gd name="T82" fmla="*/ 72 w 160"/>
              <a:gd name="T83" fmla="*/ 108 h 202"/>
              <a:gd name="T84" fmla="*/ 28 w 160"/>
              <a:gd name="T85" fmla="*/ 108 h 202"/>
              <a:gd name="T86" fmla="*/ 28 w 160"/>
              <a:gd name="T87" fmla="*/ 12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0" h="202">
                <a:moveTo>
                  <a:pt x="142" y="18"/>
                </a:moveTo>
                <a:lnTo>
                  <a:pt x="142" y="0"/>
                </a:lnTo>
                <a:lnTo>
                  <a:pt x="0" y="0"/>
                </a:lnTo>
                <a:lnTo>
                  <a:pt x="0" y="184"/>
                </a:lnTo>
                <a:lnTo>
                  <a:pt x="18" y="184"/>
                </a:lnTo>
                <a:lnTo>
                  <a:pt x="18" y="202"/>
                </a:lnTo>
                <a:lnTo>
                  <a:pt x="160" y="202"/>
                </a:lnTo>
                <a:lnTo>
                  <a:pt x="160" y="18"/>
                </a:lnTo>
                <a:lnTo>
                  <a:pt x="142" y="18"/>
                </a:lnTo>
                <a:close/>
                <a:moveTo>
                  <a:pt x="10" y="174"/>
                </a:moveTo>
                <a:lnTo>
                  <a:pt x="10" y="10"/>
                </a:lnTo>
                <a:lnTo>
                  <a:pt x="134" y="10"/>
                </a:lnTo>
                <a:lnTo>
                  <a:pt x="134" y="132"/>
                </a:lnTo>
                <a:lnTo>
                  <a:pt x="90" y="132"/>
                </a:lnTo>
                <a:lnTo>
                  <a:pt x="90" y="174"/>
                </a:lnTo>
                <a:lnTo>
                  <a:pt x="10" y="174"/>
                </a:lnTo>
                <a:close/>
                <a:moveTo>
                  <a:pt x="150" y="192"/>
                </a:moveTo>
                <a:lnTo>
                  <a:pt x="28" y="192"/>
                </a:lnTo>
                <a:lnTo>
                  <a:pt x="28" y="184"/>
                </a:lnTo>
                <a:lnTo>
                  <a:pt x="96" y="184"/>
                </a:lnTo>
                <a:lnTo>
                  <a:pt x="142" y="138"/>
                </a:lnTo>
                <a:lnTo>
                  <a:pt x="142" y="28"/>
                </a:lnTo>
                <a:lnTo>
                  <a:pt x="150" y="28"/>
                </a:lnTo>
                <a:lnTo>
                  <a:pt x="150" y="192"/>
                </a:lnTo>
                <a:close/>
                <a:moveTo>
                  <a:pt x="116" y="34"/>
                </a:moveTo>
                <a:lnTo>
                  <a:pt x="28" y="34"/>
                </a:lnTo>
                <a:lnTo>
                  <a:pt x="28" y="46"/>
                </a:lnTo>
                <a:lnTo>
                  <a:pt x="116" y="46"/>
                </a:lnTo>
                <a:lnTo>
                  <a:pt x="116" y="34"/>
                </a:lnTo>
                <a:close/>
                <a:moveTo>
                  <a:pt x="116" y="58"/>
                </a:moveTo>
                <a:lnTo>
                  <a:pt x="28" y="58"/>
                </a:lnTo>
                <a:lnTo>
                  <a:pt x="28" y="70"/>
                </a:lnTo>
                <a:lnTo>
                  <a:pt x="116" y="70"/>
                </a:lnTo>
                <a:lnTo>
                  <a:pt x="116" y="58"/>
                </a:lnTo>
                <a:close/>
                <a:moveTo>
                  <a:pt x="116" y="84"/>
                </a:moveTo>
                <a:lnTo>
                  <a:pt x="28" y="84"/>
                </a:lnTo>
                <a:lnTo>
                  <a:pt x="28" y="96"/>
                </a:lnTo>
                <a:lnTo>
                  <a:pt x="116" y="96"/>
                </a:lnTo>
                <a:lnTo>
                  <a:pt x="116" y="84"/>
                </a:lnTo>
                <a:close/>
                <a:moveTo>
                  <a:pt x="28" y="120"/>
                </a:moveTo>
                <a:lnTo>
                  <a:pt x="72" y="120"/>
                </a:lnTo>
                <a:lnTo>
                  <a:pt x="72" y="108"/>
                </a:lnTo>
                <a:lnTo>
                  <a:pt x="28" y="108"/>
                </a:lnTo>
                <a:lnTo>
                  <a:pt x="28" y="120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Freeform 1065"/>
          <p:cNvSpPr/>
          <p:nvPr/>
        </p:nvSpPr>
        <p:spPr bwMode="auto">
          <a:xfrm>
            <a:off x="2" y="2035228"/>
            <a:ext cx="2748811" cy="2258122"/>
          </a:xfrm>
          <a:custGeom>
            <a:avLst/>
            <a:gdLst>
              <a:gd name="T0" fmla="*/ 1154 w 1154"/>
              <a:gd name="T1" fmla="*/ 0 h 948"/>
              <a:gd name="T2" fmla="*/ 0 w 1154"/>
              <a:gd name="T3" fmla="*/ 948 h 948"/>
              <a:gd name="T4" fmla="*/ 0 w 1154"/>
              <a:gd name="T5" fmla="*/ 844 h 948"/>
              <a:gd name="T6" fmla="*/ 1028 w 1154"/>
              <a:gd name="T7" fmla="*/ 0 h 948"/>
              <a:gd name="T8" fmla="*/ 1154 w 1154"/>
              <a:gd name="T9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4" h="948">
                <a:moveTo>
                  <a:pt x="1154" y="0"/>
                </a:moveTo>
                <a:lnTo>
                  <a:pt x="0" y="948"/>
                </a:lnTo>
                <a:lnTo>
                  <a:pt x="0" y="844"/>
                </a:lnTo>
                <a:lnTo>
                  <a:pt x="1028" y="0"/>
                </a:lnTo>
                <a:lnTo>
                  <a:pt x="1154" y="0"/>
                </a:ln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Freeform 1066"/>
          <p:cNvSpPr/>
          <p:nvPr/>
        </p:nvSpPr>
        <p:spPr bwMode="auto">
          <a:xfrm>
            <a:off x="15542363" y="5792986"/>
            <a:ext cx="2748811" cy="2258122"/>
          </a:xfrm>
          <a:custGeom>
            <a:avLst/>
            <a:gdLst>
              <a:gd name="T0" fmla="*/ 0 w 1154"/>
              <a:gd name="T1" fmla="*/ 948 h 948"/>
              <a:gd name="T2" fmla="*/ 1154 w 1154"/>
              <a:gd name="T3" fmla="*/ 0 h 948"/>
              <a:gd name="T4" fmla="*/ 1154 w 1154"/>
              <a:gd name="T5" fmla="*/ 104 h 948"/>
              <a:gd name="T6" fmla="*/ 126 w 1154"/>
              <a:gd name="T7" fmla="*/ 948 h 948"/>
              <a:gd name="T8" fmla="*/ 0 w 1154"/>
              <a:gd name="T9" fmla="*/ 948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4" h="948">
                <a:moveTo>
                  <a:pt x="0" y="948"/>
                </a:moveTo>
                <a:lnTo>
                  <a:pt x="1154" y="0"/>
                </a:lnTo>
                <a:lnTo>
                  <a:pt x="1154" y="104"/>
                </a:lnTo>
                <a:lnTo>
                  <a:pt x="126" y="948"/>
                </a:lnTo>
                <a:lnTo>
                  <a:pt x="0" y="948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Freeform 1067"/>
          <p:cNvSpPr>
            <a:spLocks noEditPoints="1"/>
          </p:cNvSpPr>
          <p:nvPr/>
        </p:nvSpPr>
        <p:spPr bwMode="auto">
          <a:xfrm>
            <a:off x="5341558" y="2577307"/>
            <a:ext cx="4747297" cy="4649635"/>
          </a:xfrm>
          <a:custGeom>
            <a:avLst/>
            <a:gdLst>
              <a:gd name="T0" fmla="*/ 1547 w 1993"/>
              <a:gd name="T1" fmla="*/ 1952 h 1952"/>
              <a:gd name="T2" fmla="*/ 445 w 1993"/>
              <a:gd name="T3" fmla="*/ 1952 h 1952"/>
              <a:gd name="T4" fmla="*/ 445 w 1993"/>
              <a:gd name="T5" fmla="*/ 818 h 1952"/>
              <a:gd name="T6" fmla="*/ 0 w 1993"/>
              <a:gd name="T7" fmla="*/ 818 h 1952"/>
              <a:gd name="T8" fmla="*/ 997 w 1993"/>
              <a:gd name="T9" fmla="*/ 0 h 1952"/>
              <a:gd name="T10" fmla="*/ 1993 w 1993"/>
              <a:gd name="T11" fmla="*/ 818 h 1952"/>
              <a:gd name="T12" fmla="*/ 1547 w 1993"/>
              <a:gd name="T13" fmla="*/ 818 h 1952"/>
              <a:gd name="T14" fmla="*/ 1547 w 1993"/>
              <a:gd name="T15" fmla="*/ 1952 h 1952"/>
              <a:gd name="T16" fmla="*/ 525 w 1993"/>
              <a:gd name="T17" fmla="*/ 1872 h 1952"/>
              <a:gd name="T18" fmla="*/ 1467 w 1993"/>
              <a:gd name="T19" fmla="*/ 1872 h 1952"/>
              <a:gd name="T20" fmla="*/ 1467 w 1993"/>
              <a:gd name="T21" fmla="*/ 738 h 1952"/>
              <a:gd name="T22" fmla="*/ 1769 w 1993"/>
              <a:gd name="T23" fmla="*/ 738 h 1952"/>
              <a:gd name="T24" fmla="*/ 997 w 1993"/>
              <a:gd name="T25" fmla="*/ 104 h 1952"/>
              <a:gd name="T26" fmla="*/ 223 w 1993"/>
              <a:gd name="T27" fmla="*/ 738 h 1952"/>
              <a:gd name="T28" fmla="*/ 525 w 1993"/>
              <a:gd name="T29" fmla="*/ 738 h 1952"/>
              <a:gd name="T30" fmla="*/ 525 w 1993"/>
              <a:gd name="T31" fmla="*/ 1872 h 1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93" h="1952">
                <a:moveTo>
                  <a:pt x="1547" y="1952"/>
                </a:moveTo>
                <a:lnTo>
                  <a:pt x="445" y="1952"/>
                </a:lnTo>
                <a:lnTo>
                  <a:pt x="445" y="818"/>
                </a:lnTo>
                <a:lnTo>
                  <a:pt x="0" y="818"/>
                </a:lnTo>
                <a:lnTo>
                  <a:pt x="997" y="0"/>
                </a:lnTo>
                <a:lnTo>
                  <a:pt x="1993" y="818"/>
                </a:lnTo>
                <a:lnTo>
                  <a:pt x="1547" y="818"/>
                </a:lnTo>
                <a:lnTo>
                  <a:pt x="1547" y="1952"/>
                </a:lnTo>
                <a:close/>
                <a:moveTo>
                  <a:pt x="525" y="1872"/>
                </a:moveTo>
                <a:lnTo>
                  <a:pt x="1467" y="1872"/>
                </a:lnTo>
                <a:lnTo>
                  <a:pt x="1467" y="738"/>
                </a:lnTo>
                <a:lnTo>
                  <a:pt x="1769" y="738"/>
                </a:lnTo>
                <a:lnTo>
                  <a:pt x="997" y="104"/>
                </a:lnTo>
                <a:lnTo>
                  <a:pt x="223" y="738"/>
                </a:lnTo>
                <a:lnTo>
                  <a:pt x="525" y="738"/>
                </a:lnTo>
                <a:lnTo>
                  <a:pt x="525" y="1872"/>
                </a:ln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Oval 1068"/>
          <p:cNvSpPr>
            <a:spLocks noChangeArrowheads="1"/>
          </p:cNvSpPr>
          <p:nvPr/>
        </p:nvSpPr>
        <p:spPr bwMode="auto">
          <a:xfrm>
            <a:off x="6068067" y="5345173"/>
            <a:ext cx="862279" cy="8670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Freeform 1069"/>
          <p:cNvSpPr>
            <a:spLocks noEditPoints="1"/>
          </p:cNvSpPr>
          <p:nvPr/>
        </p:nvSpPr>
        <p:spPr bwMode="auto">
          <a:xfrm>
            <a:off x="6049012" y="5326118"/>
            <a:ext cx="900390" cy="905154"/>
          </a:xfrm>
          <a:custGeom>
            <a:avLst/>
            <a:gdLst>
              <a:gd name="T0" fmla="*/ 94 w 189"/>
              <a:gd name="T1" fmla="*/ 190 h 190"/>
              <a:gd name="T2" fmla="*/ 0 w 189"/>
              <a:gd name="T3" fmla="*/ 95 h 190"/>
              <a:gd name="T4" fmla="*/ 94 w 189"/>
              <a:gd name="T5" fmla="*/ 0 h 190"/>
              <a:gd name="T6" fmla="*/ 189 w 189"/>
              <a:gd name="T7" fmla="*/ 95 h 190"/>
              <a:gd name="T8" fmla="*/ 94 w 189"/>
              <a:gd name="T9" fmla="*/ 190 h 190"/>
              <a:gd name="T10" fmla="*/ 94 w 189"/>
              <a:gd name="T11" fmla="*/ 8 h 190"/>
              <a:gd name="T12" fmla="*/ 8 w 189"/>
              <a:gd name="T13" fmla="*/ 95 h 190"/>
              <a:gd name="T14" fmla="*/ 94 w 189"/>
              <a:gd name="T15" fmla="*/ 182 h 190"/>
              <a:gd name="T16" fmla="*/ 181 w 189"/>
              <a:gd name="T17" fmla="*/ 95 h 190"/>
              <a:gd name="T18" fmla="*/ 94 w 189"/>
              <a:gd name="T19" fmla="*/ 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9" h="190">
                <a:moveTo>
                  <a:pt x="94" y="190"/>
                </a:moveTo>
                <a:cubicBezTo>
                  <a:pt x="42" y="190"/>
                  <a:pt x="0" y="147"/>
                  <a:pt x="0" y="95"/>
                </a:cubicBezTo>
                <a:cubicBezTo>
                  <a:pt x="0" y="43"/>
                  <a:pt x="42" y="0"/>
                  <a:pt x="94" y="0"/>
                </a:cubicBezTo>
                <a:cubicBezTo>
                  <a:pt x="147" y="0"/>
                  <a:pt x="189" y="43"/>
                  <a:pt x="189" y="95"/>
                </a:cubicBezTo>
                <a:cubicBezTo>
                  <a:pt x="189" y="147"/>
                  <a:pt x="147" y="190"/>
                  <a:pt x="94" y="190"/>
                </a:cubicBezTo>
                <a:close/>
                <a:moveTo>
                  <a:pt x="94" y="8"/>
                </a:moveTo>
                <a:cubicBezTo>
                  <a:pt x="47" y="8"/>
                  <a:pt x="8" y="47"/>
                  <a:pt x="8" y="95"/>
                </a:cubicBezTo>
                <a:cubicBezTo>
                  <a:pt x="8" y="143"/>
                  <a:pt x="47" y="182"/>
                  <a:pt x="94" y="182"/>
                </a:cubicBezTo>
                <a:cubicBezTo>
                  <a:pt x="142" y="182"/>
                  <a:pt x="181" y="143"/>
                  <a:pt x="181" y="95"/>
                </a:cubicBezTo>
                <a:cubicBezTo>
                  <a:pt x="181" y="47"/>
                  <a:pt x="142" y="8"/>
                  <a:pt x="94" y="8"/>
                </a:cubicBez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Freeform 1070"/>
          <p:cNvSpPr>
            <a:spLocks noEditPoints="1"/>
          </p:cNvSpPr>
          <p:nvPr/>
        </p:nvSpPr>
        <p:spPr bwMode="auto">
          <a:xfrm>
            <a:off x="6306262" y="5516676"/>
            <a:ext cx="381118" cy="552621"/>
          </a:xfrm>
          <a:custGeom>
            <a:avLst/>
            <a:gdLst>
              <a:gd name="T0" fmla="*/ 22 w 80"/>
              <a:gd name="T1" fmla="*/ 90 h 116"/>
              <a:gd name="T2" fmla="*/ 23 w 80"/>
              <a:gd name="T3" fmla="*/ 95 h 116"/>
              <a:gd name="T4" fmla="*/ 40 w 80"/>
              <a:gd name="T5" fmla="*/ 99 h 116"/>
              <a:gd name="T6" fmla="*/ 58 w 80"/>
              <a:gd name="T7" fmla="*/ 96 h 116"/>
              <a:gd name="T8" fmla="*/ 59 w 80"/>
              <a:gd name="T9" fmla="*/ 90 h 116"/>
              <a:gd name="T10" fmla="*/ 40 w 80"/>
              <a:gd name="T11" fmla="*/ 93 h 116"/>
              <a:gd name="T12" fmla="*/ 22 w 80"/>
              <a:gd name="T13" fmla="*/ 90 h 116"/>
              <a:gd name="T14" fmla="*/ 40 w 80"/>
              <a:gd name="T15" fmla="*/ 17 h 116"/>
              <a:gd name="T16" fmla="*/ 43 w 80"/>
              <a:gd name="T17" fmla="*/ 14 h 116"/>
              <a:gd name="T18" fmla="*/ 40 w 80"/>
              <a:gd name="T19" fmla="*/ 12 h 116"/>
              <a:gd name="T20" fmla="*/ 13 w 80"/>
              <a:gd name="T21" fmla="*/ 40 h 116"/>
              <a:gd name="T22" fmla="*/ 15 w 80"/>
              <a:gd name="T23" fmla="*/ 42 h 116"/>
              <a:gd name="T24" fmla="*/ 17 w 80"/>
              <a:gd name="T25" fmla="*/ 40 h 116"/>
              <a:gd name="T26" fmla="*/ 40 w 80"/>
              <a:gd name="T27" fmla="*/ 17 h 116"/>
              <a:gd name="T28" fmla="*/ 23 w 80"/>
              <a:gd name="T29" fmla="*/ 101 h 116"/>
              <a:gd name="T30" fmla="*/ 24 w 80"/>
              <a:gd name="T31" fmla="*/ 107 h 116"/>
              <a:gd name="T32" fmla="*/ 30 w 80"/>
              <a:gd name="T33" fmla="*/ 110 h 116"/>
              <a:gd name="T34" fmla="*/ 30 w 80"/>
              <a:gd name="T35" fmla="*/ 114 h 116"/>
              <a:gd name="T36" fmla="*/ 40 w 80"/>
              <a:gd name="T37" fmla="*/ 116 h 116"/>
              <a:gd name="T38" fmla="*/ 51 w 80"/>
              <a:gd name="T39" fmla="*/ 114 h 116"/>
              <a:gd name="T40" fmla="*/ 51 w 80"/>
              <a:gd name="T41" fmla="*/ 110 h 116"/>
              <a:gd name="T42" fmla="*/ 56 w 80"/>
              <a:gd name="T43" fmla="*/ 107 h 116"/>
              <a:gd name="T44" fmla="*/ 57 w 80"/>
              <a:gd name="T45" fmla="*/ 101 h 116"/>
              <a:gd name="T46" fmla="*/ 40 w 80"/>
              <a:gd name="T47" fmla="*/ 104 h 116"/>
              <a:gd name="T48" fmla="*/ 23 w 80"/>
              <a:gd name="T49" fmla="*/ 101 h 116"/>
              <a:gd name="T50" fmla="*/ 49 w 80"/>
              <a:gd name="T51" fmla="*/ 55 h 116"/>
              <a:gd name="T52" fmla="*/ 40 w 80"/>
              <a:gd name="T53" fmla="*/ 39 h 116"/>
              <a:gd name="T54" fmla="*/ 31 w 80"/>
              <a:gd name="T55" fmla="*/ 55 h 116"/>
              <a:gd name="T56" fmla="*/ 28 w 80"/>
              <a:gd name="T57" fmla="*/ 47 h 116"/>
              <a:gd name="T58" fmla="*/ 22 w 80"/>
              <a:gd name="T59" fmla="*/ 50 h 116"/>
              <a:gd name="T60" fmla="*/ 31 w 80"/>
              <a:gd name="T61" fmla="*/ 69 h 116"/>
              <a:gd name="T62" fmla="*/ 40 w 80"/>
              <a:gd name="T63" fmla="*/ 52 h 116"/>
              <a:gd name="T64" fmla="*/ 50 w 80"/>
              <a:gd name="T65" fmla="*/ 69 h 116"/>
              <a:gd name="T66" fmla="*/ 59 w 80"/>
              <a:gd name="T67" fmla="*/ 50 h 116"/>
              <a:gd name="T68" fmla="*/ 53 w 80"/>
              <a:gd name="T69" fmla="*/ 47 h 116"/>
              <a:gd name="T70" fmla="*/ 49 w 80"/>
              <a:gd name="T71" fmla="*/ 55 h 116"/>
              <a:gd name="T72" fmla="*/ 40 w 80"/>
              <a:gd name="T73" fmla="*/ 0 h 116"/>
              <a:gd name="T74" fmla="*/ 0 w 80"/>
              <a:gd name="T75" fmla="*/ 40 h 116"/>
              <a:gd name="T76" fmla="*/ 20 w 80"/>
              <a:gd name="T77" fmla="*/ 74 h 116"/>
              <a:gd name="T78" fmla="*/ 21 w 80"/>
              <a:gd name="T79" fmla="*/ 84 h 116"/>
              <a:gd name="T80" fmla="*/ 40 w 80"/>
              <a:gd name="T81" fmla="*/ 88 h 116"/>
              <a:gd name="T82" fmla="*/ 60 w 80"/>
              <a:gd name="T83" fmla="*/ 84 h 116"/>
              <a:gd name="T84" fmla="*/ 61 w 80"/>
              <a:gd name="T85" fmla="*/ 74 h 116"/>
              <a:gd name="T86" fmla="*/ 80 w 80"/>
              <a:gd name="T87" fmla="*/ 40 h 116"/>
              <a:gd name="T88" fmla="*/ 40 w 80"/>
              <a:gd name="T89" fmla="*/ 0 h 116"/>
              <a:gd name="T90" fmla="*/ 55 w 80"/>
              <a:gd name="T91" fmla="*/ 70 h 116"/>
              <a:gd name="T92" fmla="*/ 54 w 80"/>
              <a:gd name="T93" fmla="*/ 79 h 116"/>
              <a:gd name="T94" fmla="*/ 40 w 80"/>
              <a:gd name="T95" fmla="*/ 81 h 116"/>
              <a:gd name="T96" fmla="*/ 27 w 80"/>
              <a:gd name="T97" fmla="*/ 79 h 116"/>
              <a:gd name="T98" fmla="*/ 26 w 80"/>
              <a:gd name="T99" fmla="*/ 70 h 116"/>
              <a:gd name="T100" fmla="*/ 7 w 80"/>
              <a:gd name="T101" fmla="*/ 40 h 116"/>
              <a:gd name="T102" fmla="*/ 40 w 80"/>
              <a:gd name="T103" fmla="*/ 7 h 116"/>
              <a:gd name="T104" fmla="*/ 73 w 80"/>
              <a:gd name="T105" fmla="*/ 40 h 116"/>
              <a:gd name="T106" fmla="*/ 55 w 80"/>
              <a:gd name="T107" fmla="*/ 7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0" h="116">
                <a:moveTo>
                  <a:pt x="22" y="90"/>
                </a:moveTo>
                <a:cubicBezTo>
                  <a:pt x="23" y="95"/>
                  <a:pt x="23" y="95"/>
                  <a:pt x="23" y="95"/>
                </a:cubicBezTo>
                <a:cubicBezTo>
                  <a:pt x="28" y="98"/>
                  <a:pt x="34" y="99"/>
                  <a:pt x="40" y="99"/>
                </a:cubicBezTo>
                <a:cubicBezTo>
                  <a:pt x="47" y="99"/>
                  <a:pt x="53" y="98"/>
                  <a:pt x="58" y="96"/>
                </a:cubicBezTo>
                <a:cubicBezTo>
                  <a:pt x="59" y="90"/>
                  <a:pt x="59" y="90"/>
                  <a:pt x="59" y="90"/>
                </a:cubicBezTo>
                <a:cubicBezTo>
                  <a:pt x="53" y="92"/>
                  <a:pt x="47" y="93"/>
                  <a:pt x="40" y="93"/>
                </a:cubicBezTo>
                <a:cubicBezTo>
                  <a:pt x="34" y="93"/>
                  <a:pt x="27" y="92"/>
                  <a:pt x="22" y="90"/>
                </a:cubicBezTo>
                <a:close/>
                <a:moveTo>
                  <a:pt x="40" y="17"/>
                </a:moveTo>
                <a:cubicBezTo>
                  <a:pt x="42" y="17"/>
                  <a:pt x="43" y="16"/>
                  <a:pt x="43" y="14"/>
                </a:cubicBezTo>
                <a:cubicBezTo>
                  <a:pt x="43" y="13"/>
                  <a:pt x="42" y="12"/>
                  <a:pt x="40" y="12"/>
                </a:cubicBezTo>
                <a:cubicBezTo>
                  <a:pt x="25" y="12"/>
                  <a:pt x="13" y="25"/>
                  <a:pt x="13" y="40"/>
                </a:cubicBezTo>
                <a:cubicBezTo>
                  <a:pt x="13" y="41"/>
                  <a:pt x="14" y="42"/>
                  <a:pt x="15" y="42"/>
                </a:cubicBezTo>
                <a:cubicBezTo>
                  <a:pt x="16" y="42"/>
                  <a:pt x="17" y="41"/>
                  <a:pt x="17" y="40"/>
                </a:cubicBezTo>
                <a:cubicBezTo>
                  <a:pt x="17" y="27"/>
                  <a:pt x="27" y="17"/>
                  <a:pt x="40" y="17"/>
                </a:cubicBezTo>
                <a:close/>
                <a:moveTo>
                  <a:pt x="23" y="101"/>
                </a:move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6" y="109"/>
                  <a:pt x="30" y="110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30" y="114"/>
                  <a:pt x="33" y="116"/>
                  <a:pt x="40" y="116"/>
                </a:cubicBezTo>
                <a:cubicBezTo>
                  <a:pt x="48" y="116"/>
                  <a:pt x="51" y="114"/>
                  <a:pt x="51" y="114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5" y="109"/>
                  <a:pt x="56" y="107"/>
                  <a:pt x="56" y="107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2" y="103"/>
                  <a:pt x="46" y="104"/>
                  <a:pt x="40" y="104"/>
                </a:cubicBezTo>
                <a:cubicBezTo>
                  <a:pt x="34" y="104"/>
                  <a:pt x="29" y="103"/>
                  <a:pt x="23" y="101"/>
                </a:cubicBezTo>
                <a:close/>
                <a:moveTo>
                  <a:pt x="49" y="55"/>
                </a:moveTo>
                <a:cubicBezTo>
                  <a:pt x="40" y="39"/>
                  <a:pt x="40" y="39"/>
                  <a:pt x="40" y="39"/>
                </a:cubicBezTo>
                <a:cubicBezTo>
                  <a:pt x="31" y="55"/>
                  <a:pt x="31" y="55"/>
                  <a:pt x="31" y="55"/>
                </a:cubicBezTo>
                <a:cubicBezTo>
                  <a:pt x="28" y="47"/>
                  <a:pt x="28" y="47"/>
                  <a:pt x="28" y="47"/>
                </a:cubicBezTo>
                <a:cubicBezTo>
                  <a:pt x="22" y="50"/>
                  <a:pt x="22" y="50"/>
                  <a:pt x="22" y="50"/>
                </a:cubicBezTo>
                <a:cubicBezTo>
                  <a:pt x="31" y="69"/>
                  <a:pt x="31" y="69"/>
                  <a:pt x="31" y="69"/>
                </a:cubicBezTo>
                <a:cubicBezTo>
                  <a:pt x="40" y="52"/>
                  <a:pt x="40" y="52"/>
                  <a:pt x="40" y="52"/>
                </a:cubicBezTo>
                <a:cubicBezTo>
                  <a:pt x="50" y="69"/>
                  <a:pt x="50" y="69"/>
                  <a:pt x="50" y="69"/>
                </a:cubicBezTo>
                <a:cubicBezTo>
                  <a:pt x="59" y="50"/>
                  <a:pt x="59" y="50"/>
                  <a:pt x="59" y="50"/>
                </a:cubicBezTo>
                <a:cubicBezTo>
                  <a:pt x="53" y="47"/>
                  <a:pt x="53" y="47"/>
                  <a:pt x="53" y="47"/>
                </a:cubicBezTo>
                <a:lnTo>
                  <a:pt x="49" y="55"/>
                </a:lnTo>
                <a:close/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5"/>
                  <a:pt x="8" y="67"/>
                  <a:pt x="20" y="74"/>
                </a:cubicBezTo>
                <a:cubicBezTo>
                  <a:pt x="21" y="84"/>
                  <a:pt x="21" y="84"/>
                  <a:pt x="21" y="84"/>
                </a:cubicBezTo>
                <a:cubicBezTo>
                  <a:pt x="27" y="87"/>
                  <a:pt x="33" y="88"/>
                  <a:pt x="40" y="88"/>
                </a:cubicBezTo>
                <a:cubicBezTo>
                  <a:pt x="47" y="88"/>
                  <a:pt x="54" y="87"/>
                  <a:pt x="60" y="84"/>
                </a:cubicBezTo>
                <a:cubicBezTo>
                  <a:pt x="61" y="74"/>
                  <a:pt x="61" y="74"/>
                  <a:pt x="61" y="74"/>
                </a:cubicBezTo>
                <a:cubicBezTo>
                  <a:pt x="73" y="67"/>
                  <a:pt x="80" y="55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55" y="70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51" y="81"/>
                  <a:pt x="40" y="81"/>
                </a:cubicBezTo>
                <a:cubicBezTo>
                  <a:pt x="30" y="81"/>
                  <a:pt x="27" y="79"/>
                  <a:pt x="27" y="79"/>
                </a:cubicBezTo>
                <a:cubicBezTo>
                  <a:pt x="26" y="70"/>
                  <a:pt x="26" y="70"/>
                  <a:pt x="26" y="70"/>
                </a:cubicBezTo>
                <a:cubicBezTo>
                  <a:pt x="15" y="64"/>
                  <a:pt x="7" y="53"/>
                  <a:pt x="7" y="40"/>
                </a:cubicBezTo>
                <a:cubicBezTo>
                  <a:pt x="7" y="22"/>
                  <a:pt x="22" y="7"/>
                  <a:pt x="40" y="7"/>
                </a:cubicBezTo>
                <a:cubicBezTo>
                  <a:pt x="59" y="7"/>
                  <a:pt x="73" y="22"/>
                  <a:pt x="73" y="40"/>
                </a:cubicBezTo>
                <a:cubicBezTo>
                  <a:pt x="73" y="53"/>
                  <a:pt x="66" y="64"/>
                  <a:pt x="55" y="70"/>
                </a:cubicBez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1096" y="4174099"/>
            <a:ext cx="1898287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2235"/>
            <a:r>
              <a:rPr lang="en-US" sz="4800" b="1" dirty="0">
                <a:solidFill>
                  <a:srgbClr val="604A7B"/>
                </a:solidFill>
                <a:cs typeface="+mn-ea"/>
                <a:sym typeface="+mn-lt"/>
              </a:rPr>
              <a:t>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23745" y="7087013"/>
            <a:ext cx="211438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2235"/>
            <a:r>
              <a:rPr lang="en-US" sz="4800" b="1" dirty="0">
                <a:solidFill>
                  <a:srgbClr val="31859C"/>
                </a:solidFill>
                <a:cs typeface="+mn-ea"/>
                <a:sym typeface="+mn-lt"/>
              </a:rPr>
              <a:t>DOWN</a:t>
            </a:r>
          </a:p>
        </p:txBody>
      </p:sp>
      <p:sp>
        <p:nvSpPr>
          <p:cNvPr id="40" name="Text Placeholder 33"/>
          <p:cNvSpPr txBox="1"/>
          <p:nvPr/>
        </p:nvSpPr>
        <p:spPr>
          <a:xfrm>
            <a:off x="6745761" y="5625937"/>
            <a:ext cx="20013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rgbClr val="525068"/>
                </a:solidFill>
                <a:latin typeface="+mn-lt"/>
                <a:ea typeface="+mn-ea"/>
                <a:cs typeface="+mn-ea"/>
                <a:sym typeface="+mn-lt"/>
              </a:rPr>
              <a:t>了解</a:t>
            </a:r>
            <a:endParaRPr lang="en-AU" altLang="zh-CN" dirty="0">
              <a:solidFill>
                <a:srgbClr val="52506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ext Placeholder 33"/>
          <p:cNvSpPr txBox="1"/>
          <p:nvPr/>
        </p:nvSpPr>
        <p:spPr>
          <a:xfrm>
            <a:off x="9488589" y="5676784"/>
            <a:ext cx="210842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rgbClr val="525068"/>
                </a:solidFill>
                <a:latin typeface="+mn-lt"/>
                <a:ea typeface="+mn-ea"/>
                <a:cs typeface="+mn-ea"/>
                <a:sym typeface="+mn-lt"/>
              </a:rPr>
              <a:t>发现</a:t>
            </a:r>
            <a:endParaRPr lang="en-AU" altLang="zh-CN" dirty="0">
              <a:solidFill>
                <a:srgbClr val="52506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043035" y="1399666"/>
            <a:ext cx="2181193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defRPr/>
            </a:pPr>
            <a:r>
              <a:rPr lang="en-US" altLang="zh-CN" sz="1200" dirty="0">
                <a:solidFill>
                  <a:srgbClr val="44546A"/>
                </a:solidFill>
                <a:cs typeface="+mn-ea"/>
                <a:sym typeface="+mn-lt"/>
              </a:rPr>
              <a:t>work plan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77063" y="537197"/>
            <a:ext cx="11113139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你是如何利用时间</a:t>
            </a:r>
            <a:r>
              <a:rPr lang="en-US" altLang="zh-CN" sz="5400" b="1" dirty="0">
                <a:solidFill>
                  <a:srgbClr val="31859C"/>
                </a:solidFill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CN" altLang="en-US" sz="5400" b="1" dirty="0">
                <a:solidFill>
                  <a:srgbClr val="31859C"/>
                </a:solidFill>
                <a:latin typeface="+mn-lt"/>
                <a:ea typeface="+mn-ea"/>
                <a:cs typeface="+mn-ea"/>
                <a:sym typeface="+mn-lt"/>
              </a:rPr>
              <a:t>岁月留痕</a:t>
            </a:r>
            <a:r>
              <a:rPr lang="en-US" altLang="zh-CN" sz="5400" b="1" dirty="0">
                <a:solidFill>
                  <a:srgbClr val="31859C"/>
                </a:solidFill>
                <a:latin typeface="+mn-lt"/>
                <a:ea typeface="+mn-ea"/>
                <a:cs typeface="+mn-ea"/>
                <a:sym typeface="+mn-lt"/>
              </a:rPr>
              <a:t>】</a:t>
            </a:r>
            <a:endParaRPr lang="zh-CN" altLang="en-US" sz="5400" b="1" dirty="0">
              <a:solidFill>
                <a:srgbClr val="31859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451073" y="1790346"/>
            <a:ext cx="1365117" cy="108005"/>
            <a:chOff x="4224804" y="894670"/>
            <a:chExt cx="682440" cy="53993"/>
          </a:xfrm>
        </p:grpSpPr>
        <p:cxnSp>
          <p:nvCxnSpPr>
            <p:cNvPr id="35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6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7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8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Text Placeholder 33"/>
          <p:cNvSpPr txBox="1"/>
          <p:nvPr/>
        </p:nvSpPr>
        <p:spPr>
          <a:xfrm>
            <a:off x="1873208" y="3128519"/>
            <a:ext cx="3883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525068"/>
                </a:solidFill>
                <a:latin typeface="+mn-lt"/>
                <a:ea typeface="+mn-ea"/>
                <a:cs typeface="+mn-ea"/>
                <a:sym typeface="+mn-lt"/>
              </a:rPr>
              <a:t>了解你的时间使用情况</a:t>
            </a:r>
            <a:endParaRPr lang="en-AU" altLang="zh-CN" dirty="0">
              <a:solidFill>
                <a:srgbClr val="52506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1224872" y="3920310"/>
            <a:ext cx="324241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828800">
              <a:lnSpc>
                <a:spcPct val="150000"/>
              </a:lnSpc>
              <a:spcBef>
                <a:spcPct val="20000"/>
              </a:spcBef>
              <a:defRPr sz="1200">
                <a:solidFill>
                  <a:schemeClr val="accent3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计划</a:t>
            </a:r>
            <a:r>
              <a:rPr lang="en-US" altLang="zh-CN" dirty="0">
                <a:sym typeface="+mn-lt"/>
              </a:rPr>
              <a:t>vs</a:t>
            </a:r>
            <a:r>
              <a:rPr lang="zh-CN" altLang="en-US" dirty="0">
                <a:sym typeface="+mn-lt"/>
              </a:rPr>
              <a:t>实际</a:t>
            </a:r>
          </a:p>
        </p:txBody>
      </p:sp>
      <p:sp>
        <p:nvSpPr>
          <p:cNvPr id="29" name="Text Placeholder 33"/>
          <p:cNvSpPr txBox="1"/>
          <p:nvPr/>
        </p:nvSpPr>
        <p:spPr>
          <a:xfrm>
            <a:off x="12097914" y="2511819"/>
            <a:ext cx="42406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AU" dirty="0">
                <a:solidFill>
                  <a:srgbClr val="525068"/>
                </a:solidFill>
                <a:latin typeface="+mn-lt"/>
                <a:ea typeface="+mn-ea"/>
                <a:cs typeface="+mn-ea"/>
                <a:sym typeface="+mn-lt"/>
              </a:rPr>
              <a:t>影响效率的原因</a:t>
            </a:r>
          </a:p>
        </p:txBody>
      </p:sp>
      <p:sp>
        <p:nvSpPr>
          <p:cNvPr id="30" name="TextBox 20"/>
          <p:cNvSpPr txBox="1"/>
          <p:nvPr/>
        </p:nvSpPr>
        <p:spPr>
          <a:xfrm>
            <a:off x="13154150" y="3267415"/>
            <a:ext cx="3184463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828800">
              <a:lnSpc>
                <a:spcPct val="150000"/>
              </a:lnSpc>
              <a:spcBef>
                <a:spcPct val="20000"/>
              </a:spcBef>
              <a:defRPr sz="1200">
                <a:solidFill>
                  <a:schemeClr val="accent3">
                    <a:lumMod val="50000"/>
                  </a:schemeClr>
                </a:solidFill>
                <a:cs typeface="+mn-ea"/>
              </a:defRPr>
            </a:lvl1pPr>
          </a:lstStyle>
          <a:p>
            <a:pPr algn="r"/>
            <a:r>
              <a:rPr lang="zh-CN" altLang="en-US" dirty="0">
                <a:sym typeface="+mn-lt"/>
              </a:rPr>
              <a:t>时间的主人是谁？</a:t>
            </a:r>
          </a:p>
          <a:p>
            <a:pPr algn="r"/>
            <a:endParaRPr lang="zh-CN" altLang="en-US" dirty="0">
              <a:sym typeface="+mn-lt"/>
            </a:endParaRPr>
          </a:p>
          <a:p>
            <a:pPr algn="r"/>
            <a:r>
              <a:rPr lang="zh-CN" altLang="en-US" dirty="0">
                <a:sym typeface="+mn-lt"/>
              </a:rPr>
              <a:t>（家人？上司？电视？手表？你的胃？或者你的意志？）</a:t>
            </a:r>
          </a:p>
          <a:p>
            <a:pPr algn="r"/>
            <a:endParaRPr lang="zh-CN" altLang="en-US" dirty="0">
              <a:sym typeface="+mn-lt"/>
            </a:endParaRPr>
          </a:p>
          <a:p>
            <a:pPr algn="r"/>
            <a:endParaRPr lang="en-US" altLang="zh-CN" dirty="0"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70" y="5433060"/>
            <a:ext cx="3848100" cy="347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694"/>
          <p:cNvSpPr/>
          <p:nvPr/>
        </p:nvSpPr>
        <p:spPr bwMode="auto">
          <a:xfrm>
            <a:off x="3212067" y="4273284"/>
            <a:ext cx="814639" cy="3987443"/>
          </a:xfrm>
          <a:custGeom>
            <a:avLst/>
            <a:gdLst>
              <a:gd name="T0" fmla="*/ 171 w 171"/>
              <a:gd name="T1" fmla="*/ 809 h 837"/>
              <a:gd name="T2" fmla="*/ 123 w 171"/>
              <a:gd name="T3" fmla="*/ 782 h 837"/>
              <a:gd name="T4" fmla="*/ 123 w 171"/>
              <a:gd name="T5" fmla="*/ 799 h 837"/>
              <a:gd name="T6" fmla="*/ 101 w 171"/>
              <a:gd name="T7" fmla="*/ 799 h 837"/>
              <a:gd name="T8" fmla="*/ 20 w 171"/>
              <a:gd name="T9" fmla="*/ 719 h 837"/>
              <a:gd name="T10" fmla="*/ 20 w 171"/>
              <a:gd name="T11" fmla="*/ 101 h 837"/>
              <a:gd name="T12" fmla="*/ 101 w 171"/>
              <a:gd name="T13" fmla="*/ 20 h 837"/>
              <a:gd name="T14" fmla="*/ 114 w 171"/>
              <a:gd name="T15" fmla="*/ 20 h 837"/>
              <a:gd name="T16" fmla="*/ 114 w 171"/>
              <a:gd name="T17" fmla="*/ 0 h 837"/>
              <a:gd name="T18" fmla="*/ 101 w 171"/>
              <a:gd name="T19" fmla="*/ 0 h 837"/>
              <a:gd name="T20" fmla="*/ 0 w 171"/>
              <a:gd name="T21" fmla="*/ 101 h 837"/>
              <a:gd name="T22" fmla="*/ 0 w 171"/>
              <a:gd name="T23" fmla="*/ 719 h 837"/>
              <a:gd name="T24" fmla="*/ 101 w 171"/>
              <a:gd name="T25" fmla="*/ 819 h 837"/>
              <a:gd name="T26" fmla="*/ 123 w 171"/>
              <a:gd name="T27" fmla="*/ 819 h 837"/>
              <a:gd name="T28" fmla="*/ 123 w 171"/>
              <a:gd name="T29" fmla="*/ 837 h 837"/>
              <a:gd name="T30" fmla="*/ 171 w 171"/>
              <a:gd name="T31" fmla="*/ 809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1" h="837">
                <a:moveTo>
                  <a:pt x="171" y="809"/>
                </a:moveTo>
                <a:cubicBezTo>
                  <a:pt x="123" y="782"/>
                  <a:pt x="123" y="782"/>
                  <a:pt x="123" y="782"/>
                </a:cubicBezTo>
                <a:cubicBezTo>
                  <a:pt x="123" y="799"/>
                  <a:pt x="123" y="799"/>
                  <a:pt x="123" y="799"/>
                </a:cubicBezTo>
                <a:cubicBezTo>
                  <a:pt x="101" y="799"/>
                  <a:pt x="101" y="799"/>
                  <a:pt x="101" y="799"/>
                </a:cubicBezTo>
                <a:cubicBezTo>
                  <a:pt x="56" y="799"/>
                  <a:pt x="20" y="763"/>
                  <a:pt x="20" y="719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0" y="56"/>
                  <a:pt x="56" y="20"/>
                  <a:pt x="101" y="20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4" y="0"/>
                  <a:pt x="114" y="0"/>
                  <a:pt x="114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719"/>
                  <a:pt x="0" y="719"/>
                  <a:pt x="0" y="719"/>
                </a:cubicBezTo>
                <a:cubicBezTo>
                  <a:pt x="0" y="774"/>
                  <a:pt x="45" y="819"/>
                  <a:pt x="101" y="819"/>
                </a:cubicBezTo>
                <a:cubicBezTo>
                  <a:pt x="123" y="819"/>
                  <a:pt x="123" y="819"/>
                  <a:pt x="123" y="819"/>
                </a:cubicBezTo>
                <a:cubicBezTo>
                  <a:pt x="123" y="837"/>
                  <a:pt x="123" y="837"/>
                  <a:pt x="123" y="837"/>
                </a:cubicBezTo>
                <a:lnTo>
                  <a:pt x="171" y="809"/>
                </a:ln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4" name="Freeform 695"/>
          <p:cNvSpPr/>
          <p:nvPr/>
        </p:nvSpPr>
        <p:spPr bwMode="auto">
          <a:xfrm>
            <a:off x="8164213" y="4187529"/>
            <a:ext cx="1624514" cy="266782"/>
          </a:xfrm>
          <a:custGeom>
            <a:avLst/>
            <a:gdLst>
              <a:gd name="T0" fmla="*/ 682 w 682"/>
              <a:gd name="T1" fmla="*/ 36 h 112"/>
              <a:gd name="T2" fmla="*/ 96 w 682"/>
              <a:gd name="T3" fmla="*/ 36 h 112"/>
              <a:gd name="T4" fmla="*/ 96 w 682"/>
              <a:gd name="T5" fmla="*/ 0 h 112"/>
              <a:gd name="T6" fmla="*/ 0 w 682"/>
              <a:gd name="T7" fmla="*/ 56 h 112"/>
              <a:gd name="T8" fmla="*/ 96 w 682"/>
              <a:gd name="T9" fmla="*/ 112 h 112"/>
              <a:gd name="T10" fmla="*/ 96 w 682"/>
              <a:gd name="T11" fmla="*/ 76 h 112"/>
              <a:gd name="T12" fmla="*/ 682 w 682"/>
              <a:gd name="T13" fmla="*/ 76 h 112"/>
              <a:gd name="T14" fmla="*/ 682 w 682"/>
              <a:gd name="T15" fmla="*/ 3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2" h="112">
                <a:moveTo>
                  <a:pt x="682" y="36"/>
                </a:moveTo>
                <a:lnTo>
                  <a:pt x="96" y="36"/>
                </a:lnTo>
                <a:lnTo>
                  <a:pt x="96" y="0"/>
                </a:lnTo>
                <a:lnTo>
                  <a:pt x="0" y="56"/>
                </a:lnTo>
                <a:lnTo>
                  <a:pt x="96" y="112"/>
                </a:lnTo>
                <a:lnTo>
                  <a:pt x="96" y="76"/>
                </a:lnTo>
                <a:lnTo>
                  <a:pt x="682" y="76"/>
                </a:lnTo>
                <a:lnTo>
                  <a:pt x="682" y="36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5" name="Freeform 696"/>
          <p:cNvSpPr>
            <a:spLocks noEditPoints="1"/>
          </p:cNvSpPr>
          <p:nvPr/>
        </p:nvSpPr>
        <p:spPr bwMode="auto">
          <a:xfrm>
            <a:off x="4088634" y="2672590"/>
            <a:ext cx="4013645" cy="2758339"/>
          </a:xfrm>
          <a:custGeom>
            <a:avLst/>
            <a:gdLst>
              <a:gd name="T0" fmla="*/ 780 w 843"/>
              <a:gd name="T1" fmla="*/ 0 h 579"/>
              <a:gd name="T2" fmla="*/ 63 w 843"/>
              <a:gd name="T3" fmla="*/ 0 h 579"/>
              <a:gd name="T4" fmla="*/ 0 w 843"/>
              <a:gd name="T5" fmla="*/ 63 h 579"/>
              <a:gd name="T6" fmla="*/ 0 w 843"/>
              <a:gd name="T7" fmla="*/ 516 h 579"/>
              <a:gd name="T8" fmla="*/ 63 w 843"/>
              <a:gd name="T9" fmla="*/ 579 h 579"/>
              <a:gd name="T10" fmla="*/ 780 w 843"/>
              <a:gd name="T11" fmla="*/ 579 h 579"/>
              <a:gd name="T12" fmla="*/ 843 w 843"/>
              <a:gd name="T13" fmla="*/ 516 h 579"/>
              <a:gd name="T14" fmla="*/ 843 w 843"/>
              <a:gd name="T15" fmla="*/ 63 h 579"/>
              <a:gd name="T16" fmla="*/ 780 w 843"/>
              <a:gd name="T17" fmla="*/ 0 h 579"/>
              <a:gd name="T18" fmla="*/ 831 w 843"/>
              <a:gd name="T19" fmla="*/ 516 h 579"/>
              <a:gd name="T20" fmla="*/ 780 w 843"/>
              <a:gd name="T21" fmla="*/ 567 h 579"/>
              <a:gd name="T22" fmla="*/ 63 w 843"/>
              <a:gd name="T23" fmla="*/ 567 h 579"/>
              <a:gd name="T24" fmla="*/ 12 w 843"/>
              <a:gd name="T25" fmla="*/ 516 h 579"/>
              <a:gd name="T26" fmla="*/ 12 w 843"/>
              <a:gd name="T27" fmla="*/ 142 h 579"/>
              <a:gd name="T28" fmla="*/ 831 w 843"/>
              <a:gd name="T29" fmla="*/ 142 h 579"/>
              <a:gd name="T30" fmla="*/ 831 w 843"/>
              <a:gd name="T31" fmla="*/ 516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43" h="579">
                <a:moveTo>
                  <a:pt x="780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8"/>
                  <a:pt x="0" y="63"/>
                </a:cubicBezTo>
                <a:cubicBezTo>
                  <a:pt x="0" y="516"/>
                  <a:pt x="0" y="516"/>
                  <a:pt x="0" y="516"/>
                </a:cubicBezTo>
                <a:cubicBezTo>
                  <a:pt x="0" y="551"/>
                  <a:pt x="28" y="579"/>
                  <a:pt x="63" y="579"/>
                </a:cubicBezTo>
                <a:cubicBezTo>
                  <a:pt x="780" y="579"/>
                  <a:pt x="780" y="579"/>
                  <a:pt x="780" y="579"/>
                </a:cubicBezTo>
                <a:cubicBezTo>
                  <a:pt x="814" y="579"/>
                  <a:pt x="843" y="551"/>
                  <a:pt x="843" y="516"/>
                </a:cubicBezTo>
                <a:cubicBezTo>
                  <a:pt x="843" y="63"/>
                  <a:pt x="843" y="63"/>
                  <a:pt x="843" y="63"/>
                </a:cubicBezTo>
                <a:cubicBezTo>
                  <a:pt x="843" y="28"/>
                  <a:pt x="814" y="0"/>
                  <a:pt x="780" y="0"/>
                </a:cubicBezTo>
                <a:close/>
                <a:moveTo>
                  <a:pt x="831" y="516"/>
                </a:moveTo>
                <a:cubicBezTo>
                  <a:pt x="831" y="544"/>
                  <a:pt x="808" y="567"/>
                  <a:pt x="780" y="567"/>
                </a:cubicBezTo>
                <a:cubicBezTo>
                  <a:pt x="63" y="567"/>
                  <a:pt x="63" y="567"/>
                  <a:pt x="63" y="567"/>
                </a:cubicBezTo>
                <a:cubicBezTo>
                  <a:pt x="35" y="567"/>
                  <a:pt x="12" y="544"/>
                  <a:pt x="12" y="51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831" y="142"/>
                  <a:pt x="831" y="142"/>
                  <a:pt x="831" y="142"/>
                </a:cubicBezTo>
                <a:lnTo>
                  <a:pt x="831" y="516"/>
                </a:ln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Freeform 697"/>
          <p:cNvSpPr>
            <a:spLocks noEditPoints="1"/>
          </p:cNvSpPr>
          <p:nvPr/>
        </p:nvSpPr>
        <p:spPr bwMode="auto">
          <a:xfrm>
            <a:off x="4088634" y="6479002"/>
            <a:ext cx="4013645" cy="2758339"/>
          </a:xfrm>
          <a:custGeom>
            <a:avLst/>
            <a:gdLst>
              <a:gd name="T0" fmla="*/ 780 w 843"/>
              <a:gd name="T1" fmla="*/ 0 h 579"/>
              <a:gd name="T2" fmla="*/ 63 w 843"/>
              <a:gd name="T3" fmla="*/ 0 h 579"/>
              <a:gd name="T4" fmla="*/ 0 w 843"/>
              <a:gd name="T5" fmla="*/ 63 h 579"/>
              <a:gd name="T6" fmla="*/ 0 w 843"/>
              <a:gd name="T7" fmla="*/ 517 h 579"/>
              <a:gd name="T8" fmla="*/ 63 w 843"/>
              <a:gd name="T9" fmla="*/ 579 h 579"/>
              <a:gd name="T10" fmla="*/ 780 w 843"/>
              <a:gd name="T11" fmla="*/ 579 h 579"/>
              <a:gd name="T12" fmla="*/ 843 w 843"/>
              <a:gd name="T13" fmla="*/ 517 h 579"/>
              <a:gd name="T14" fmla="*/ 843 w 843"/>
              <a:gd name="T15" fmla="*/ 63 h 579"/>
              <a:gd name="T16" fmla="*/ 780 w 843"/>
              <a:gd name="T17" fmla="*/ 0 h 579"/>
              <a:gd name="T18" fmla="*/ 831 w 843"/>
              <a:gd name="T19" fmla="*/ 517 h 579"/>
              <a:gd name="T20" fmla="*/ 780 w 843"/>
              <a:gd name="T21" fmla="*/ 567 h 579"/>
              <a:gd name="T22" fmla="*/ 63 w 843"/>
              <a:gd name="T23" fmla="*/ 567 h 579"/>
              <a:gd name="T24" fmla="*/ 12 w 843"/>
              <a:gd name="T25" fmla="*/ 517 h 579"/>
              <a:gd name="T26" fmla="*/ 12 w 843"/>
              <a:gd name="T27" fmla="*/ 142 h 579"/>
              <a:gd name="T28" fmla="*/ 831 w 843"/>
              <a:gd name="T29" fmla="*/ 142 h 579"/>
              <a:gd name="T30" fmla="*/ 831 w 843"/>
              <a:gd name="T31" fmla="*/ 517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43" h="579">
                <a:moveTo>
                  <a:pt x="780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8"/>
                  <a:pt x="0" y="63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551"/>
                  <a:pt x="28" y="579"/>
                  <a:pt x="63" y="579"/>
                </a:cubicBezTo>
                <a:cubicBezTo>
                  <a:pt x="780" y="579"/>
                  <a:pt x="780" y="579"/>
                  <a:pt x="780" y="579"/>
                </a:cubicBezTo>
                <a:cubicBezTo>
                  <a:pt x="814" y="579"/>
                  <a:pt x="843" y="551"/>
                  <a:pt x="843" y="517"/>
                </a:cubicBezTo>
                <a:cubicBezTo>
                  <a:pt x="843" y="63"/>
                  <a:pt x="843" y="63"/>
                  <a:pt x="843" y="63"/>
                </a:cubicBezTo>
                <a:cubicBezTo>
                  <a:pt x="843" y="28"/>
                  <a:pt x="814" y="0"/>
                  <a:pt x="780" y="0"/>
                </a:cubicBezTo>
                <a:close/>
                <a:moveTo>
                  <a:pt x="831" y="517"/>
                </a:moveTo>
                <a:cubicBezTo>
                  <a:pt x="831" y="544"/>
                  <a:pt x="808" y="567"/>
                  <a:pt x="780" y="567"/>
                </a:cubicBezTo>
                <a:cubicBezTo>
                  <a:pt x="63" y="567"/>
                  <a:pt x="63" y="567"/>
                  <a:pt x="63" y="567"/>
                </a:cubicBezTo>
                <a:cubicBezTo>
                  <a:pt x="35" y="567"/>
                  <a:pt x="12" y="544"/>
                  <a:pt x="12" y="517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831" y="142"/>
                  <a:pt x="831" y="142"/>
                  <a:pt x="831" y="142"/>
                </a:cubicBezTo>
                <a:lnTo>
                  <a:pt x="831" y="517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7" name="Oval 698"/>
          <p:cNvSpPr>
            <a:spLocks noChangeArrowheads="1"/>
          </p:cNvSpPr>
          <p:nvPr/>
        </p:nvSpPr>
        <p:spPr bwMode="auto">
          <a:xfrm>
            <a:off x="3683696" y="3887399"/>
            <a:ext cx="867043" cy="8670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algn="ctr" defTabSz="1372235"/>
            <a:r>
              <a:rPr lang="en-US" sz="2700" dirty="0">
                <a:solidFill>
                  <a:srgbClr val="604A7B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8" name="Freeform 699"/>
          <p:cNvSpPr>
            <a:spLocks noEditPoints="1"/>
          </p:cNvSpPr>
          <p:nvPr/>
        </p:nvSpPr>
        <p:spPr bwMode="auto">
          <a:xfrm>
            <a:off x="3664641" y="3868343"/>
            <a:ext cx="905154" cy="905154"/>
          </a:xfrm>
          <a:custGeom>
            <a:avLst/>
            <a:gdLst>
              <a:gd name="T0" fmla="*/ 95 w 190"/>
              <a:gd name="T1" fmla="*/ 190 h 190"/>
              <a:gd name="T2" fmla="*/ 0 w 190"/>
              <a:gd name="T3" fmla="*/ 95 h 190"/>
              <a:gd name="T4" fmla="*/ 95 w 190"/>
              <a:gd name="T5" fmla="*/ 0 h 190"/>
              <a:gd name="T6" fmla="*/ 190 w 190"/>
              <a:gd name="T7" fmla="*/ 95 h 190"/>
              <a:gd name="T8" fmla="*/ 95 w 190"/>
              <a:gd name="T9" fmla="*/ 190 h 190"/>
              <a:gd name="T10" fmla="*/ 95 w 190"/>
              <a:gd name="T11" fmla="*/ 8 h 190"/>
              <a:gd name="T12" fmla="*/ 8 w 190"/>
              <a:gd name="T13" fmla="*/ 95 h 190"/>
              <a:gd name="T14" fmla="*/ 95 w 190"/>
              <a:gd name="T15" fmla="*/ 182 h 190"/>
              <a:gd name="T16" fmla="*/ 182 w 190"/>
              <a:gd name="T17" fmla="*/ 95 h 190"/>
              <a:gd name="T18" fmla="*/ 95 w 190"/>
              <a:gd name="T19" fmla="*/ 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0" h="190">
                <a:moveTo>
                  <a:pt x="95" y="190"/>
                </a:moveTo>
                <a:cubicBezTo>
                  <a:pt x="43" y="190"/>
                  <a:pt x="0" y="147"/>
                  <a:pt x="0" y="95"/>
                </a:cubicBezTo>
                <a:cubicBezTo>
                  <a:pt x="0" y="43"/>
                  <a:pt x="43" y="0"/>
                  <a:pt x="95" y="0"/>
                </a:cubicBezTo>
                <a:cubicBezTo>
                  <a:pt x="147" y="0"/>
                  <a:pt x="190" y="43"/>
                  <a:pt x="190" y="95"/>
                </a:cubicBezTo>
                <a:cubicBezTo>
                  <a:pt x="190" y="147"/>
                  <a:pt x="147" y="190"/>
                  <a:pt x="95" y="190"/>
                </a:cubicBezTo>
                <a:close/>
                <a:moveTo>
                  <a:pt x="95" y="8"/>
                </a:moveTo>
                <a:cubicBezTo>
                  <a:pt x="47" y="8"/>
                  <a:pt x="8" y="47"/>
                  <a:pt x="8" y="95"/>
                </a:cubicBezTo>
                <a:cubicBezTo>
                  <a:pt x="8" y="143"/>
                  <a:pt x="47" y="182"/>
                  <a:pt x="95" y="182"/>
                </a:cubicBezTo>
                <a:cubicBezTo>
                  <a:pt x="143" y="182"/>
                  <a:pt x="182" y="143"/>
                  <a:pt x="182" y="95"/>
                </a:cubicBezTo>
                <a:cubicBezTo>
                  <a:pt x="182" y="47"/>
                  <a:pt x="143" y="8"/>
                  <a:pt x="95" y="8"/>
                </a:cubicBez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0" name="Oval 701"/>
          <p:cNvSpPr>
            <a:spLocks noChangeArrowheads="1"/>
          </p:cNvSpPr>
          <p:nvPr/>
        </p:nvSpPr>
        <p:spPr bwMode="auto">
          <a:xfrm>
            <a:off x="7640177" y="7698578"/>
            <a:ext cx="862279" cy="8622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algn="ctr" defTabSz="1372235"/>
            <a:r>
              <a:rPr lang="en-US" sz="2700" dirty="0">
                <a:solidFill>
                  <a:prstClr val="black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41" name="Freeform 702"/>
          <p:cNvSpPr>
            <a:spLocks noEditPoints="1"/>
          </p:cNvSpPr>
          <p:nvPr/>
        </p:nvSpPr>
        <p:spPr bwMode="auto">
          <a:xfrm>
            <a:off x="7621121" y="7679523"/>
            <a:ext cx="900390" cy="900390"/>
          </a:xfrm>
          <a:custGeom>
            <a:avLst/>
            <a:gdLst>
              <a:gd name="T0" fmla="*/ 95 w 189"/>
              <a:gd name="T1" fmla="*/ 189 h 189"/>
              <a:gd name="T2" fmla="*/ 0 w 189"/>
              <a:gd name="T3" fmla="*/ 94 h 189"/>
              <a:gd name="T4" fmla="*/ 95 w 189"/>
              <a:gd name="T5" fmla="*/ 0 h 189"/>
              <a:gd name="T6" fmla="*/ 189 w 189"/>
              <a:gd name="T7" fmla="*/ 94 h 189"/>
              <a:gd name="T8" fmla="*/ 95 w 189"/>
              <a:gd name="T9" fmla="*/ 189 h 189"/>
              <a:gd name="T10" fmla="*/ 95 w 189"/>
              <a:gd name="T11" fmla="*/ 8 h 189"/>
              <a:gd name="T12" fmla="*/ 8 w 189"/>
              <a:gd name="T13" fmla="*/ 94 h 189"/>
              <a:gd name="T14" fmla="*/ 95 w 189"/>
              <a:gd name="T15" fmla="*/ 181 h 189"/>
              <a:gd name="T16" fmla="*/ 181 w 189"/>
              <a:gd name="T17" fmla="*/ 94 h 189"/>
              <a:gd name="T18" fmla="*/ 95 w 189"/>
              <a:gd name="T19" fmla="*/ 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9" h="189">
                <a:moveTo>
                  <a:pt x="95" y="189"/>
                </a:moveTo>
                <a:cubicBezTo>
                  <a:pt x="42" y="189"/>
                  <a:pt x="0" y="147"/>
                  <a:pt x="0" y="94"/>
                </a:cubicBezTo>
                <a:cubicBezTo>
                  <a:pt x="0" y="42"/>
                  <a:pt x="42" y="0"/>
                  <a:pt x="95" y="0"/>
                </a:cubicBezTo>
                <a:cubicBezTo>
                  <a:pt x="147" y="0"/>
                  <a:pt x="189" y="42"/>
                  <a:pt x="189" y="94"/>
                </a:cubicBezTo>
                <a:cubicBezTo>
                  <a:pt x="189" y="147"/>
                  <a:pt x="147" y="189"/>
                  <a:pt x="95" y="189"/>
                </a:cubicBezTo>
                <a:close/>
                <a:moveTo>
                  <a:pt x="95" y="8"/>
                </a:moveTo>
                <a:cubicBezTo>
                  <a:pt x="47" y="8"/>
                  <a:pt x="8" y="47"/>
                  <a:pt x="8" y="94"/>
                </a:cubicBezTo>
                <a:cubicBezTo>
                  <a:pt x="8" y="142"/>
                  <a:pt x="47" y="181"/>
                  <a:pt x="95" y="181"/>
                </a:cubicBezTo>
                <a:cubicBezTo>
                  <a:pt x="142" y="181"/>
                  <a:pt x="181" y="142"/>
                  <a:pt x="181" y="94"/>
                </a:cubicBezTo>
                <a:cubicBezTo>
                  <a:pt x="181" y="47"/>
                  <a:pt x="142" y="8"/>
                  <a:pt x="95" y="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3" name="Freeform 704"/>
          <p:cNvSpPr/>
          <p:nvPr/>
        </p:nvSpPr>
        <p:spPr bwMode="auto">
          <a:xfrm>
            <a:off x="8502455" y="7998709"/>
            <a:ext cx="1624514" cy="262018"/>
          </a:xfrm>
          <a:custGeom>
            <a:avLst/>
            <a:gdLst>
              <a:gd name="T0" fmla="*/ 682 w 682"/>
              <a:gd name="T1" fmla="*/ 54 h 110"/>
              <a:gd name="T2" fmla="*/ 586 w 682"/>
              <a:gd name="T3" fmla="*/ 0 h 110"/>
              <a:gd name="T4" fmla="*/ 586 w 682"/>
              <a:gd name="T5" fmla="*/ 34 h 110"/>
              <a:gd name="T6" fmla="*/ 0 w 682"/>
              <a:gd name="T7" fmla="*/ 34 h 110"/>
              <a:gd name="T8" fmla="*/ 0 w 682"/>
              <a:gd name="T9" fmla="*/ 74 h 110"/>
              <a:gd name="T10" fmla="*/ 586 w 682"/>
              <a:gd name="T11" fmla="*/ 74 h 110"/>
              <a:gd name="T12" fmla="*/ 586 w 682"/>
              <a:gd name="T13" fmla="*/ 110 h 110"/>
              <a:gd name="T14" fmla="*/ 682 w 682"/>
              <a:gd name="T15" fmla="*/ 5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2" h="110">
                <a:moveTo>
                  <a:pt x="682" y="54"/>
                </a:moveTo>
                <a:lnTo>
                  <a:pt x="586" y="0"/>
                </a:lnTo>
                <a:lnTo>
                  <a:pt x="586" y="34"/>
                </a:lnTo>
                <a:lnTo>
                  <a:pt x="0" y="34"/>
                </a:lnTo>
                <a:lnTo>
                  <a:pt x="0" y="74"/>
                </a:lnTo>
                <a:lnTo>
                  <a:pt x="586" y="74"/>
                </a:lnTo>
                <a:lnTo>
                  <a:pt x="586" y="110"/>
                </a:lnTo>
                <a:lnTo>
                  <a:pt x="682" y="54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4" name="Freeform 705"/>
          <p:cNvSpPr/>
          <p:nvPr/>
        </p:nvSpPr>
        <p:spPr bwMode="auto">
          <a:xfrm>
            <a:off x="14264476" y="4187533"/>
            <a:ext cx="814639" cy="3987443"/>
          </a:xfrm>
          <a:custGeom>
            <a:avLst/>
            <a:gdLst>
              <a:gd name="T0" fmla="*/ 70 w 171"/>
              <a:gd name="T1" fmla="*/ 18 h 837"/>
              <a:gd name="T2" fmla="*/ 48 w 171"/>
              <a:gd name="T3" fmla="*/ 18 h 837"/>
              <a:gd name="T4" fmla="*/ 48 w 171"/>
              <a:gd name="T5" fmla="*/ 0 h 837"/>
              <a:gd name="T6" fmla="*/ 0 w 171"/>
              <a:gd name="T7" fmla="*/ 28 h 837"/>
              <a:gd name="T8" fmla="*/ 48 w 171"/>
              <a:gd name="T9" fmla="*/ 56 h 837"/>
              <a:gd name="T10" fmla="*/ 48 w 171"/>
              <a:gd name="T11" fmla="*/ 38 h 837"/>
              <a:gd name="T12" fmla="*/ 70 w 171"/>
              <a:gd name="T13" fmla="*/ 38 h 837"/>
              <a:gd name="T14" fmla="*/ 151 w 171"/>
              <a:gd name="T15" fmla="*/ 119 h 837"/>
              <a:gd name="T16" fmla="*/ 151 w 171"/>
              <a:gd name="T17" fmla="*/ 737 h 837"/>
              <a:gd name="T18" fmla="*/ 70 w 171"/>
              <a:gd name="T19" fmla="*/ 817 h 837"/>
              <a:gd name="T20" fmla="*/ 57 w 171"/>
              <a:gd name="T21" fmla="*/ 817 h 837"/>
              <a:gd name="T22" fmla="*/ 57 w 171"/>
              <a:gd name="T23" fmla="*/ 837 h 837"/>
              <a:gd name="T24" fmla="*/ 70 w 171"/>
              <a:gd name="T25" fmla="*/ 837 h 837"/>
              <a:gd name="T26" fmla="*/ 171 w 171"/>
              <a:gd name="T27" fmla="*/ 737 h 837"/>
              <a:gd name="T28" fmla="*/ 171 w 171"/>
              <a:gd name="T29" fmla="*/ 119 h 837"/>
              <a:gd name="T30" fmla="*/ 70 w 171"/>
              <a:gd name="T31" fmla="*/ 18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1" h="837">
                <a:moveTo>
                  <a:pt x="70" y="18"/>
                </a:moveTo>
                <a:cubicBezTo>
                  <a:pt x="48" y="18"/>
                  <a:pt x="48" y="18"/>
                  <a:pt x="48" y="18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38"/>
                  <a:pt x="48" y="38"/>
                  <a:pt x="48" y="38"/>
                </a:cubicBezTo>
                <a:cubicBezTo>
                  <a:pt x="70" y="38"/>
                  <a:pt x="70" y="38"/>
                  <a:pt x="70" y="38"/>
                </a:cubicBezTo>
                <a:cubicBezTo>
                  <a:pt x="115" y="38"/>
                  <a:pt x="151" y="74"/>
                  <a:pt x="151" y="119"/>
                </a:cubicBezTo>
                <a:cubicBezTo>
                  <a:pt x="151" y="737"/>
                  <a:pt x="151" y="737"/>
                  <a:pt x="151" y="737"/>
                </a:cubicBezTo>
                <a:cubicBezTo>
                  <a:pt x="151" y="781"/>
                  <a:pt x="115" y="817"/>
                  <a:pt x="70" y="817"/>
                </a:cubicBezTo>
                <a:cubicBezTo>
                  <a:pt x="57" y="817"/>
                  <a:pt x="57" y="817"/>
                  <a:pt x="57" y="817"/>
                </a:cubicBezTo>
                <a:cubicBezTo>
                  <a:pt x="57" y="837"/>
                  <a:pt x="57" y="837"/>
                  <a:pt x="57" y="837"/>
                </a:cubicBezTo>
                <a:cubicBezTo>
                  <a:pt x="70" y="837"/>
                  <a:pt x="70" y="837"/>
                  <a:pt x="70" y="837"/>
                </a:cubicBezTo>
                <a:cubicBezTo>
                  <a:pt x="126" y="837"/>
                  <a:pt x="171" y="792"/>
                  <a:pt x="171" y="737"/>
                </a:cubicBezTo>
                <a:cubicBezTo>
                  <a:pt x="171" y="119"/>
                  <a:pt x="171" y="119"/>
                  <a:pt x="171" y="119"/>
                </a:cubicBezTo>
                <a:cubicBezTo>
                  <a:pt x="171" y="63"/>
                  <a:pt x="126" y="18"/>
                  <a:pt x="70" y="18"/>
                </a:cubicBez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5" name="Freeform 706"/>
          <p:cNvSpPr>
            <a:spLocks noEditPoints="1"/>
          </p:cNvSpPr>
          <p:nvPr/>
        </p:nvSpPr>
        <p:spPr bwMode="auto">
          <a:xfrm>
            <a:off x="10188897" y="2672590"/>
            <a:ext cx="4013645" cy="2758339"/>
          </a:xfrm>
          <a:custGeom>
            <a:avLst/>
            <a:gdLst>
              <a:gd name="T0" fmla="*/ 780 w 843"/>
              <a:gd name="T1" fmla="*/ 0 h 579"/>
              <a:gd name="T2" fmla="*/ 63 w 843"/>
              <a:gd name="T3" fmla="*/ 0 h 579"/>
              <a:gd name="T4" fmla="*/ 0 w 843"/>
              <a:gd name="T5" fmla="*/ 63 h 579"/>
              <a:gd name="T6" fmla="*/ 0 w 843"/>
              <a:gd name="T7" fmla="*/ 516 h 579"/>
              <a:gd name="T8" fmla="*/ 63 w 843"/>
              <a:gd name="T9" fmla="*/ 579 h 579"/>
              <a:gd name="T10" fmla="*/ 780 w 843"/>
              <a:gd name="T11" fmla="*/ 579 h 579"/>
              <a:gd name="T12" fmla="*/ 843 w 843"/>
              <a:gd name="T13" fmla="*/ 516 h 579"/>
              <a:gd name="T14" fmla="*/ 843 w 843"/>
              <a:gd name="T15" fmla="*/ 63 h 579"/>
              <a:gd name="T16" fmla="*/ 780 w 843"/>
              <a:gd name="T17" fmla="*/ 0 h 579"/>
              <a:gd name="T18" fmla="*/ 831 w 843"/>
              <a:gd name="T19" fmla="*/ 516 h 579"/>
              <a:gd name="T20" fmla="*/ 780 w 843"/>
              <a:gd name="T21" fmla="*/ 567 h 579"/>
              <a:gd name="T22" fmla="*/ 63 w 843"/>
              <a:gd name="T23" fmla="*/ 567 h 579"/>
              <a:gd name="T24" fmla="*/ 12 w 843"/>
              <a:gd name="T25" fmla="*/ 516 h 579"/>
              <a:gd name="T26" fmla="*/ 12 w 843"/>
              <a:gd name="T27" fmla="*/ 142 h 579"/>
              <a:gd name="T28" fmla="*/ 831 w 843"/>
              <a:gd name="T29" fmla="*/ 142 h 579"/>
              <a:gd name="T30" fmla="*/ 831 w 843"/>
              <a:gd name="T31" fmla="*/ 516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43" h="579">
                <a:moveTo>
                  <a:pt x="780" y="0"/>
                </a:moveTo>
                <a:cubicBezTo>
                  <a:pt x="63" y="0"/>
                  <a:pt x="63" y="0"/>
                  <a:pt x="63" y="0"/>
                </a:cubicBezTo>
                <a:cubicBezTo>
                  <a:pt x="29" y="0"/>
                  <a:pt x="0" y="28"/>
                  <a:pt x="0" y="63"/>
                </a:cubicBezTo>
                <a:cubicBezTo>
                  <a:pt x="0" y="516"/>
                  <a:pt x="0" y="516"/>
                  <a:pt x="0" y="516"/>
                </a:cubicBezTo>
                <a:cubicBezTo>
                  <a:pt x="0" y="551"/>
                  <a:pt x="29" y="579"/>
                  <a:pt x="63" y="579"/>
                </a:cubicBezTo>
                <a:cubicBezTo>
                  <a:pt x="780" y="579"/>
                  <a:pt x="780" y="579"/>
                  <a:pt x="780" y="579"/>
                </a:cubicBezTo>
                <a:cubicBezTo>
                  <a:pt x="815" y="579"/>
                  <a:pt x="843" y="551"/>
                  <a:pt x="843" y="516"/>
                </a:cubicBezTo>
                <a:cubicBezTo>
                  <a:pt x="843" y="63"/>
                  <a:pt x="843" y="63"/>
                  <a:pt x="843" y="63"/>
                </a:cubicBezTo>
                <a:cubicBezTo>
                  <a:pt x="843" y="28"/>
                  <a:pt x="815" y="0"/>
                  <a:pt x="780" y="0"/>
                </a:cubicBezTo>
                <a:close/>
                <a:moveTo>
                  <a:pt x="831" y="516"/>
                </a:moveTo>
                <a:cubicBezTo>
                  <a:pt x="831" y="544"/>
                  <a:pt x="808" y="567"/>
                  <a:pt x="780" y="567"/>
                </a:cubicBezTo>
                <a:cubicBezTo>
                  <a:pt x="63" y="567"/>
                  <a:pt x="63" y="567"/>
                  <a:pt x="63" y="567"/>
                </a:cubicBezTo>
                <a:cubicBezTo>
                  <a:pt x="35" y="567"/>
                  <a:pt x="12" y="544"/>
                  <a:pt x="12" y="51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831" y="142"/>
                  <a:pt x="831" y="142"/>
                  <a:pt x="831" y="142"/>
                </a:cubicBezTo>
                <a:lnTo>
                  <a:pt x="831" y="516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6" name="Freeform 707"/>
          <p:cNvSpPr>
            <a:spLocks noEditPoints="1"/>
          </p:cNvSpPr>
          <p:nvPr/>
        </p:nvSpPr>
        <p:spPr bwMode="auto">
          <a:xfrm>
            <a:off x="10188897" y="6479002"/>
            <a:ext cx="4013645" cy="2758339"/>
          </a:xfrm>
          <a:custGeom>
            <a:avLst/>
            <a:gdLst>
              <a:gd name="T0" fmla="*/ 780 w 843"/>
              <a:gd name="T1" fmla="*/ 0 h 579"/>
              <a:gd name="T2" fmla="*/ 63 w 843"/>
              <a:gd name="T3" fmla="*/ 0 h 579"/>
              <a:gd name="T4" fmla="*/ 0 w 843"/>
              <a:gd name="T5" fmla="*/ 63 h 579"/>
              <a:gd name="T6" fmla="*/ 0 w 843"/>
              <a:gd name="T7" fmla="*/ 517 h 579"/>
              <a:gd name="T8" fmla="*/ 63 w 843"/>
              <a:gd name="T9" fmla="*/ 579 h 579"/>
              <a:gd name="T10" fmla="*/ 780 w 843"/>
              <a:gd name="T11" fmla="*/ 579 h 579"/>
              <a:gd name="T12" fmla="*/ 843 w 843"/>
              <a:gd name="T13" fmla="*/ 517 h 579"/>
              <a:gd name="T14" fmla="*/ 843 w 843"/>
              <a:gd name="T15" fmla="*/ 63 h 579"/>
              <a:gd name="T16" fmla="*/ 780 w 843"/>
              <a:gd name="T17" fmla="*/ 0 h 579"/>
              <a:gd name="T18" fmla="*/ 831 w 843"/>
              <a:gd name="T19" fmla="*/ 517 h 579"/>
              <a:gd name="T20" fmla="*/ 780 w 843"/>
              <a:gd name="T21" fmla="*/ 567 h 579"/>
              <a:gd name="T22" fmla="*/ 63 w 843"/>
              <a:gd name="T23" fmla="*/ 567 h 579"/>
              <a:gd name="T24" fmla="*/ 12 w 843"/>
              <a:gd name="T25" fmla="*/ 517 h 579"/>
              <a:gd name="T26" fmla="*/ 12 w 843"/>
              <a:gd name="T27" fmla="*/ 142 h 579"/>
              <a:gd name="T28" fmla="*/ 831 w 843"/>
              <a:gd name="T29" fmla="*/ 142 h 579"/>
              <a:gd name="T30" fmla="*/ 831 w 843"/>
              <a:gd name="T31" fmla="*/ 517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43" h="579">
                <a:moveTo>
                  <a:pt x="780" y="0"/>
                </a:moveTo>
                <a:cubicBezTo>
                  <a:pt x="63" y="0"/>
                  <a:pt x="63" y="0"/>
                  <a:pt x="63" y="0"/>
                </a:cubicBezTo>
                <a:cubicBezTo>
                  <a:pt x="29" y="0"/>
                  <a:pt x="0" y="28"/>
                  <a:pt x="0" y="63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551"/>
                  <a:pt x="29" y="579"/>
                  <a:pt x="63" y="579"/>
                </a:cubicBezTo>
                <a:cubicBezTo>
                  <a:pt x="780" y="579"/>
                  <a:pt x="780" y="579"/>
                  <a:pt x="780" y="579"/>
                </a:cubicBezTo>
                <a:cubicBezTo>
                  <a:pt x="815" y="579"/>
                  <a:pt x="843" y="551"/>
                  <a:pt x="843" y="517"/>
                </a:cubicBezTo>
                <a:cubicBezTo>
                  <a:pt x="843" y="63"/>
                  <a:pt x="843" y="63"/>
                  <a:pt x="843" y="63"/>
                </a:cubicBezTo>
                <a:cubicBezTo>
                  <a:pt x="843" y="28"/>
                  <a:pt x="815" y="0"/>
                  <a:pt x="780" y="0"/>
                </a:cubicBezTo>
                <a:close/>
                <a:moveTo>
                  <a:pt x="831" y="517"/>
                </a:moveTo>
                <a:cubicBezTo>
                  <a:pt x="831" y="544"/>
                  <a:pt x="808" y="567"/>
                  <a:pt x="780" y="567"/>
                </a:cubicBezTo>
                <a:cubicBezTo>
                  <a:pt x="63" y="567"/>
                  <a:pt x="63" y="567"/>
                  <a:pt x="63" y="567"/>
                </a:cubicBezTo>
                <a:cubicBezTo>
                  <a:pt x="35" y="567"/>
                  <a:pt x="12" y="544"/>
                  <a:pt x="12" y="517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831" y="142"/>
                  <a:pt x="831" y="142"/>
                  <a:pt x="831" y="142"/>
                </a:cubicBezTo>
                <a:lnTo>
                  <a:pt x="831" y="517"/>
                </a:ln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7" name="Oval 708"/>
          <p:cNvSpPr>
            <a:spLocks noChangeArrowheads="1"/>
          </p:cNvSpPr>
          <p:nvPr/>
        </p:nvSpPr>
        <p:spPr bwMode="auto">
          <a:xfrm>
            <a:off x="13740435" y="7698578"/>
            <a:ext cx="867043" cy="8622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algn="ctr" defTabSz="1372235"/>
            <a:r>
              <a:rPr lang="en-US" sz="2700" dirty="0">
                <a:solidFill>
                  <a:prstClr val="black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48" name="Freeform 709"/>
          <p:cNvSpPr>
            <a:spLocks noEditPoints="1"/>
          </p:cNvSpPr>
          <p:nvPr/>
        </p:nvSpPr>
        <p:spPr bwMode="auto">
          <a:xfrm>
            <a:off x="13721380" y="7679523"/>
            <a:ext cx="905154" cy="900390"/>
          </a:xfrm>
          <a:custGeom>
            <a:avLst/>
            <a:gdLst>
              <a:gd name="T0" fmla="*/ 95 w 190"/>
              <a:gd name="T1" fmla="*/ 189 h 189"/>
              <a:gd name="T2" fmla="*/ 0 w 190"/>
              <a:gd name="T3" fmla="*/ 94 h 189"/>
              <a:gd name="T4" fmla="*/ 95 w 190"/>
              <a:gd name="T5" fmla="*/ 0 h 189"/>
              <a:gd name="T6" fmla="*/ 190 w 190"/>
              <a:gd name="T7" fmla="*/ 94 h 189"/>
              <a:gd name="T8" fmla="*/ 95 w 190"/>
              <a:gd name="T9" fmla="*/ 189 h 189"/>
              <a:gd name="T10" fmla="*/ 95 w 190"/>
              <a:gd name="T11" fmla="*/ 8 h 189"/>
              <a:gd name="T12" fmla="*/ 8 w 190"/>
              <a:gd name="T13" fmla="*/ 94 h 189"/>
              <a:gd name="T14" fmla="*/ 95 w 190"/>
              <a:gd name="T15" fmla="*/ 181 h 189"/>
              <a:gd name="T16" fmla="*/ 182 w 190"/>
              <a:gd name="T17" fmla="*/ 94 h 189"/>
              <a:gd name="T18" fmla="*/ 95 w 190"/>
              <a:gd name="T19" fmla="*/ 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0" h="189">
                <a:moveTo>
                  <a:pt x="95" y="189"/>
                </a:moveTo>
                <a:cubicBezTo>
                  <a:pt x="43" y="189"/>
                  <a:pt x="0" y="147"/>
                  <a:pt x="0" y="94"/>
                </a:cubicBezTo>
                <a:cubicBezTo>
                  <a:pt x="0" y="42"/>
                  <a:pt x="43" y="0"/>
                  <a:pt x="95" y="0"/>
                </a:cubicBezTo>
                <a:cubicBezTo>
                  <a:pt x="147" y="0"/>
                  <a:pt x="190" y="42"/>
                  <a:pt x="190" y="94"/>
                </a:cubicBezTo>
                <a:cubicBezTo>
                  <a:pt x="190" y="147"/>
                  <a:pt x="147" y="189"/>
                  <a:pt x="95" y="189"/>
                </a:cubicBezTo>
                <a:close/>
                <a:moveTo>
                  <a:pt x="95" y="8"/>
                </a:moveTo>
                <a:cubicBezTo>
                  <a:pt x="47" y="8"/>
                  <a:pt x="8" y="47"/>
                  <a:pt x="8" y="94"/>
                </a:cubicBezTo>
                <a:cubicBezTo>
                  <a:pt x="8" y="142"/>
                  <a:pt x="47" y="181"/>
                  <a:pt x="95" y="181"/>
                </a:cubicBezTo>
                <a:cubicBezTo>
                  <a:pt x="143" y="181"/>
                  <a:pt x="182" y="142"/>
                  <a:pt x="182" y="94"/>
                </a:cubicBezTo>
                <a:cubicBezTo>
                  <a:pt x="182" y="47"/>
                  <a:pt x="143" y="8"/>
                  <a:pt x="95" y="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0" name="Oval 711"/>
          <p:cNvSpPr>
            <a:spLocks noChangeArrowheads="1"/>
          </p:cNvSpPr>
          <p:nvPr/>
        </p:nvSpPr>
        <p:spPr bwMode="auto">
          <a:xfrm>
            <a:off x="9788727" y="3887399"/>
            <a:ext cx="862279" cy="8670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algn="ctr" defTabSz="1372235"/>
            <a:r>
              <a:rPr lang="en-US" sz="2700" dirty="0">
                <a:solidFill>
                  <a:prstClr val="black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51" name="Freeform 712"/>
          <p:cNvSpPr>
            <a:spLocks noEditPoints="1"/>
          </p:cNvSpPr>
          <p:nvPr/>
        </p:nvSpPr>
        <p:spPr bwMode="auto">
          <a:xfrm>
            <a:off x="9769671" y="3868343"/>
            <a:ext cx="900390" cy="905154"/>
          </a:xfrm>
          <a:custGeom>
            <a:avLst/>
            <a:gdLst>
              <a:gd name="T0" fmla="*/ 94 w 189"/>
              <a:gd name="T1" fmla="*/ 190 h 190"/>
              <a:gd name="T2" fmla="*/ 0 w 189"/>
              <a:gd name="T3" fmla="*/ 95 h 190"/>
              <a:gd name="T4" fmla="*/ 94 w 189"/>
              <a:gd name="T5" fmla="*/ 0 h 190"/>
              <a:gd name="T6" fmla="*/ 189 w 189"/>
              <a:gd name="T7" fmla="*/ 95 h 190"/>
              <a:gd name="T8" fmla="*/ 94 w 189"/>
              <a:gd name="T9" fmla="*/ 190 h 190"/>
              <a:gd name="T10" fmla="*/ 94 w 189"/>
              <a:gd name="T11" fmla="*/ 8 h 190"/>
              <a:gd name="T12" fmla="*/ 8 w 189"/>
              <a:gd name="T13" fmla="*/ 95 h 190"/>
              <a:gd name="T14" fmla="*/ 94 w 189"/>
              <a:gd name="T15" fmla="*/ 182 h 190"/>
              <a:gd name="T16" fmla="*/ 181 w 189"/>
              <a:gd name="T17" fmla="*/ 95 h 190"/>
              <a:gd name="T18" fmla="*/ 94 w 189"/>
              <a:gd name="T19" fmla="*/ 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9" h="190">
                <a:moveTo>
                  <a:pt x="94" y="190"/>
                </a:moveTo>
                <a:cubicBezTo>
                  <a:pt x="42" y="190"/>
                  <a:pt x="0" y="147"/>
                  <a:pt x="0" y="95"/>
                </a:cubicBezTo>
                <a:cubicBezTo>
                  <a:pt x="0" y="43"/>
                  <a:pt x="42" y="0"/>
                  <a:pt x="94" y="0"/>
                </a:cubicBezTo>
                <a:cubicBezTo>
                  <a:pt x="147" y="0"/>
                  <a:pt x="189" y="43"/>
                  <a:pt x="189" y="95"/>
                </a:cubicBezTo>
                <a:cubicBezTo>
                  <a:pt x="189" y="147"/>
                  <a:pt x="147" y="190"/>
                  <a:pt x="94" y="190"/>
                </a:cubicBezTo>
                <a:close/>
                <a:moveTo>
                  <a:pt x="94" y="8"/>
                </a:moveTo>
                <a:cubicBezTo>
                  <a:pt x="47" y="8"/>
                  <a:pt x="8" y="47"/>
                  <a:pt x="8" y="95"/>
                </a:cubicBezTo>
                <a:cubicBezTo>
                  <a:pt x="8" y="143"/>
                  <a:pt x="47" y="182"/>
                  <a:pt x="94" y="182"/>
                </a:cubicBezTo>
                <a:cubicBezTo>
                  <a:pt x="142" y="182"/>
                  <a:pt x="181" y="143"/>
                  <a:pt x="181" y="95"/>
                </a:cubicBezTo>
                <a:cubicBezTo>
                  <a:pt x="181" y="47"/>
                  <a:pt x="142" y="8"/>
                  <a:pt x="94" y="8"/>
                </a:cubicBez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2" name="Text Placeholder 33"/>
          <p:cNvSpPr txBox="1"/>
          <p:nvPr/>
        </p:nvSpPr>
        <p:spPr>
          <a:xfrm>
            <a:off x="4753100" y="2788085"/>
            <a:ext cx="28368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优先解决第一象限</a:t>
            </a:r>
            <a:endParaRPr lang="en-AU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TextBox 20"/>
          <p:cNvSpPr txBox="1"/>
          <p:nvPr/>
        </p:nvSpPr>
        <p:spPr>
          <a:xfrm>
            <a:off x="4753099" y="3543681"/>
            <a:ext cx="288597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首先要有准确的判断能力，确定是既紧急又重要的事情，然后优先处理。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 Placeholder 33"/>
          <p:cNvSpPr txBox="1"/>
          <p:nvPr/>
        </p:nvSpPr>
        <p:spPr>
          <a:xfrm>
            <a:off x="4319840" y="6598500"/>
            <a:ext cx="28368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区分一三象限</a:t>
            </a:r>
            <a:endParaRPr lang="en-AU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TextBox 20"/>
          <p:cNvSpPr txBox="1"/>
          <p:nvPr/>
        </p:nvSpPr>
        <p:spPr>
          <a:xfrm>
            <a:off x="4319839" y="7354096"/>
            <a:ext cx="313355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第一象限和第三象限难以区分，第三象限对人们的欺骗性是最大的，它很紧急的事实造成了它很重要的假象，耗费了人们大量的时间。依据紧急与否是很难区分这两个象限的，要区分它们就必须借助另一标准，看这件事是否重要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 Placeholder 33"/>
          <p:cNvSpPr txBox="1"/>
          <p:nvPr/>
        </p:nvSpPr>
        <p:spPr>
          <a:xfrm>
            <a:off x="10998616" y="2788085"/>
            <a:ext cx="28368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走出第四象限</a:t>
            </a:r>
            <a:endParaRPr lang="en-AU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TextBox 20"/>
          <p:cNvSpPr txBox="1"/>
          <p:nvPr/>
        </p:nvSpPr>
        <p:spPr>
          <a:xfrm>
            <a:off x="10651006" y="3543681"/>
            <a:ext cx="318446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具有假象的第三象限因为它的紧急性往往使人们难以脱身，所以人们经常会跌进第四象限而无法自拔。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 Placeholder 33"/>
          <p:cNvSpPr txBox="1"/>
          <p:nvPr/>
        </p:nvSpPr>
        <p:spPr>
          <a:xfrm>
            <a:off x="10697744" y="6581801"/>
            <a:ext cx="28368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投资第二象限</a:t>
            </a:r>
            <a:endParaRPr lang="en-AU" altLang="zh-CN" dirty="0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TextBox 20"/>
          <p:cNvSpPr txBox="1"/>
          <p:nvPr/>
        </p:nvSpPr>
        <p:spPr>
          <a:xfrm>
            <a:off x="10350134" y="7337397"/>
            <a:ext cx="3184463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第一象限的事情重要而且紧急，由于时间原因人们往往不能做得很好。第二象限的事情很重要，而且会有充足的时间去准备，有充足的时间去做好。可见，投资第二象限，它的回报才是最大的。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043035" y="1399666"/>
            <a:ext cx="2181193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defRPr/>
            </a:pPr>
            <a:r>
              <a:rPr lang="en-US" altLang="zh-CN" sz="1200" dirty="0">
                <a:solidFill>
                  <a:srgbClr val="44546A"/>
                </a:solidFill>
                <a:cs typeface="+mn-ea"/>
                <a:sym typeface="+mn-lt"/>
              </a:rPr>
              <a:t>Annual work summary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732668" y="537197"/>
            <a:ext cx="8801929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cs typeface="+mn-ea"/>
                <a:sym typeface="+mn-lt"/>
              </a:rPr>
              <a:t>时间管理四象限法则</a:t>
            </a:r>
            <a:r>
              <a:rPr lang="en-US" altLang="zh-CN" sz="5400" b="1" dirty="0">
                <a:solidFill>
                  <a:srgbClr val="31859C"/>
                </a:solidFill>
                <a:cs typeface="+mn-ea"/>
                <a:sym typeface="+mn-lt"/>
              </a:rPr>
              <a:t>(</a:t>
            </a:r>
            <a:r>
              <a:rPr lang="zh-CN" altLang="en-US" sz="5400" b="1" dirty="0">
                <a:solidFill>
                  <a:srgbClr val="31859C"/>
                </a:solidFill>
                <a:cs typeface="+mn-ea"/>
                <a:sym typeface="+mn-lt"/>
              </a:rPr>
              <a:t>关系</a:t>
            </a:r>
            <a:r>
              <a:rPr lang="en-US" altLang="zh-CN" sz="5400" b="1" dirty="0">
                <a:solidFill>
                  <a:srgbClr val="31859C"/>
                </a:solidFill>
                <a:cs typeface="+mn-ea"/>
                <a:sym typeface="+mn-lt"/>
              </a:rPr>
              <a:t>)</a:t>
            </a:r>
            <a:endParaRPr lang="zh-CN" altLang="en-US" sz="5400" b="1" dirty="0">
              <a:solidFill>
                <a:srgbClr val="31859C"/>
              </a:solidFill>
              <a:cs typeface="+mn-ea"/>
              <a:sym typeface="+mn-lt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8451073" y="1790346"/>
            <a:ext cx="1365117" cy="108005"/>
            <a:chOff x="4224804" y="894670"/>
            <a:chExt cx="682440" cy="53993"/>
          </a:xfrm>
        </p:grpSpPr>
        <p:cxnSp>
          <p:nvCxnSpPr>
            <p:cNvPr id="71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72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73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4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8043036" y="5464779"/>
            <a:ext cx="2181192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604A7B"/>
                </a:solidFill>
                <a:cs typeface="+mn-ea"/>
                <a:sym typeface="+mn-lt"/>
              </a:rPr>
              <a:t>关系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746"/>
          <p:cNvSpPr/>
          <p:nvPr/>
        </p:nvSpPr>
        <p:spPr bwMode="auto">
          <a:xfrm>
            <a:off x="10384223" y="3100985"/>
            <a:ext cx="4532918" cy="576440"/>
          </a:xfrm>
          <a:custGeom>
            <a:avLst/>
            <a:gdLst>
              <a:gd name="T0" fmla="*/ 952 w 952"/>
              <a:gd name="T1" fmla="*/ 0 h 121"/>
              <a:gd name="T2" fmla="*/ 57 w 952"/>
              <a:gd name="T3" fmla="*/ 0 h 121"/>
              <a:gd name="T4" fmla="*/ 0 w 952"/>
              <a:gd name="T5" fmla="*/ 57 h 121"/>
              <a:gd name="T6" fmla="*/ 0 w 952"/>
              <a:gd name="T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2" h="121">
                <a:moveTo>
                  <a:pt x="952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5"/>
                  <a:pt x="0" y="57"/>
                </a:cubicBezTo>
                <a:cubicBezTo>
                  <a:pt x="0" y="121"/>
                  <a:pt x="0" y="121"/>
                  <a:pt x="0" y="121"/>
                </a:cubicBezTo>
              </a:path>
            </a:pathLst>
          </a:custGeom>
          <a:noFill/>
          <a:ln w="3175" cap="flat">
            <a:solidFill>
              <a:schemeClr val="accent4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2" name="Freeform 747"/>
          <p:cNvSpPr/>
          <p:nvPr/>
        </p:nvSpPr>
        <p:spPr bwMode="auto">
          <a:xfrm>
            <a:off x="7259056" y="6345611"/>
            <a:ext cx="3229972" cy="2882202"/>
          </a:xfrm>
          <a:custGeom>
            <a:avLst/>
            <a:gdLst>
              <a:gd name="T0" fmla="*/ 304 w 678"/>
              <a:gd name="T1" fmla="*/ 77 h 605"/>
              <a:gd name="T2" fmla="*/ 412 w 678"/>
              <a:gd name="T3" fmla="*/ 51 h 605"/>
              <a:gd name="T4" fmla="*/ 498 w 678"/>
              <a:gd name="T5" fmla="*/ 64 h 605"/>
              <a:gd name="T6" fmla="*/ 450 w 678"/>
              <a:gd name="T7" fmla="*/ 153 h 605"/>
              <a:gd name="T8" fmla="*/ 663 w 678"/>
              <a:gd name="T9" fmla="*/ 364 h 605"/>
              <a:gd name="T10" fmla="*/ 663 w 678"/>
              <a:gd name="T11" fmla="*/ 418 h 605"/>
              <a:gd name="T12" fmla="*/ 609 w 678"/>
              <a:gd name="T13" fmla="*/ 418 h 605"/>
              <a:gd name="T14" fmla="*/ 578 w 678"/>
              <a:gd name="T15" fmla="*/ 387 h 605"/>
              <a:gd name="T16" fmla="*/ 572 w 678"/>
              <a:gd name="T17" fmla="*/ 385 h 605"/>
              <a:gd name="T18" fmla="*/ 566 w 678"/>
              <a:gd name="T19" fmla="*/ 387 h 605"/>
              <a:gd name="T20" fmla="*/ 566 w 678"/>
              <a:gd name="T21" fmla="*/ 399 h 605"/>
              <a:gd name="T22" fmla="*/ 613 w 678"/>
              <a:gd name="T23" fmla="*/ 446 h 605"/>
              <a:gd name="T24" fmla="*/ 614 w 678"/>
              <a:gd name="T25" fmla="*/ 500 h 605"/>
              <a:gd name="T26" fmla="*/ 614 w 678"/>
              <a:gd name="T27" fmla="*/ 500 h 605"/>
              <a:gd name="T28" fmla="*/ 560 w 678"/>
              <a:gd name="T29" fmla="*/ 500 h 605"/>
              <a:gd name="T30" fmla="*/ 511 w 678"/>
              <a:gd name="T31" fmla="*/ 451 h 605"/>
              <a:gd name="T32" fmla="*/ 505 w 678"/>
              <a:gd name="T33" fmla="*/ 449 h 605"/>
              <a:gd name="T34" fmla="*/ 499 w 678"/>
              <a:gd name="T35" fmla="*/ 451 h 605"/>
              <a:gd name="T36" fmla="*/ 499 w 678"/>
              <a:gd name="T37" fmla="*/ 463 h 605"/>
              <a:gd name="T38" fmla="*/ 536 w 678"/>
              <a:gd name="T39" fmla="*/ 499 h 605"/>
              <a:gd name="T40" fmla="*/ 547 w 678"/>
              <a:gd name="T41" fmla="*/ 526 h 605"/>
              <a:gd name="T42" fmla="*/ 536 w 678"/>
              <a:gd name="T43" fmla="*/ 553 h 605"/>
              <a:gd name="T44" fmla="*/ 482 w 678"/>
              <a:gd name="T45" fmla="*/ 553 h 605"/>
              <a:gd name="T46" fmla="*/ 431 w 678"/>
              <a:gd name="T47" fmla="*/ 502 h 605"/>
              <a:gd name="T48" fmla="*/ 419 w 678"/>
              <a:gd name="T49" fmla="*/ 502 h 605"/>
              <a:gd name="T50" fmla="*/ 419 w 678"/>
              <a:gd name="T51" fmla="*/ 502 h 605"/>
              <a:gd name="T52" fmla="*/ 417 w 678"/>
              <a:gd name="T53" fmla="*/ 508 h 605"/>
              <a:gd name="T54" fmla="*/ 419 w 678"/>
              <a:gd name="T55" fmla="*/ 514 h 605"/>
              <a:gd name="T56" fmla="*/ 442 w 678"/>
              <a:gd name="T57" fmla="*/ 536 h 605"/>
              <a:gd name="T58" fmla="*/ 442 w 678"/>
              <a:gd name="T59" fmla="*/ 590 h 605"/>
              <a:gd name="T60" fmla="*/ 388 w 678"/>
              <a:gd name="T61" fmla="*/ 590 h 605"/>
              <a:gd name="T62" fmla="*/ 207 w 678"/>
              <a:gd name="T63" fmla="*/ 410 h 605"/>
              <a:gd name="T64" fmla="*/ 153 w 678"/>
              <a:gd name="T65" fmla="*/ 337 h 605"/>
              <a:gd name="T66" fmla="*/ 96 w 678"/>
              <a:gd name="T67" fmla="*/ 261 h 605"/>
              <a:gd name="T68" fmla="*/ 0 w 678"/>
              <a:gd name="T69" fmla="*/ 165 h 605"/>
              <a:gd name="T70" fmla="*/ 164 w 678"/>
              <a:gd name="T71" fmla="*/ 0 h 605"/>
              <a:gd name="T72" fmla="*/ 304 w 678"/>
              <a:gd name="T73" fmla="*/ 77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78" h="605">
                <a:moveTo>
                  <a:pt x="304" y="77"/>
                </a:moveTo>
                <a:cubicBezTo>
                  <a:pt x="334" y="93"/>
                  <a:pt x="351" y="82"/>
                  <a:pt x="412" y="51"/>
                </a:cubicBezTo>
                <a:cubicBezTo>
                  <a:pt x="472" y="19"/>
                  <a:pt x="498" y="64"/>
                  <a:pt x="498" y="64"/>
                </a:cubicBezTo>
                <a:cubicBezTo>
                  <a:pt x="450" y="153"/>
                  <a:pt x="450" y="153"/>
                  <a:pt x="450" y="153"/>
                </a:cubicBezTo>
                <a:cubicBezTo>
                  <a:pt x="663" y="364"/>
                  <a:pt x="663" y="364"/>
                  <a:pt x="663" y="364"/>
                </a:cubicBezTo>
                <a:cubicBezTo>
                  <a:pt x="677" y="379"/>
                  <a:pt x="678" y="403"/>
                  <a:pt x="663" y="418"/>
                </a:cubicBezTo>
                <a:cubicBezTo>
                  <a:pt x="648" y="433"/>
                  <a:pt x="624" y="433"/>
                  <a:pt x="609" y="418"/>
                </a:cubicBezTo>
                <a:cubicBezTo>
                  <a:pt x="578" y="387"/>
                  <a:pt x="578" y="387"/>
                  <a:pt x="578" y="387"/>
                </a:cubicBezTo>
                <a:cubicBezTo>
                  <a:pt x="576" y="386"/>
                  <a:pt x="574" y="385"/>
                  <a:pt x="572" y="385"/>
                </a:cubicBezTo>
                <a:cubicBezTo>
                  <a:pt x="570" y="385"/>
                  <a:pt x="568" y="386"/>
                  <a:pt x="566" y="387"/>
                </a:cubicBezTo>
                <a:cubicBezTo>
                  <a:pt x="563" y="390"/>
                  <a:pt x="563" y="396"/>
                  <a:pt x="566" y="399"/>
                </a:cubicBezTo>
                <a:cubicBezTo>
                  <a:pt x="613" y="446"/>
                  <a:pt x="613" y="446"/>
                  <a:pt x="613" y="446"/>
                </a:cubicBezTo>
                <a:cubicBezTo>
                  <a:pt x="628" y="461"/>
                  <a:pt x="628" y="485"/>
                  <a:pt x="614" y="500"/>
                </a:cubicBezTo>
                <a:cubicBezTo>
                  <a:pt x="614" y="500"/>
                  <a:pt x="614" y="500"/>
                  <a:pt x="614" y="500"/>
                </a:cubicBezTo>
                <a:cubicBezTo>
                  <a:pt x="599" y="515"/>
                  <a:pt x="575" y="515"/>
                  <a:pt x="560" y="500"/>
                </a:cubicBezTo>
                <a:cubicBezTo>
                  <a:pt x="511" y="451"/>
                  <a:pt x="511" y="451"/>
                  <a:pt x="511" y="451"/>
                </a:cubicBezTo>
                <a:cubicBezTo>
                  <a:pt x="510" y="450"/>
                  <a:pt x="507" y="449"/>
                  <a:pt x="505" y="449"/>
                </a:cubicBezTo>
                <a:cubicBezTo>
                  <a:pt x="503" y="449"/>
                  <a:pt x="501" y="450"/>
                  <a:pt x="499" y="451"/>
                </a:cubicBezTo>
                <a:cubicBezTo>
                  <a:pt x="496" y="455"/>
                  <a:pt x="496" y="460"/>
                  <a:pt x="499" y="463"/>
                </a:cubicBezTo>
                <a:cubicBezTo>
                  <a:pt x="536" y="499"/>
                  <a:pt x="536" y="499"/>
                  <a:pt x="536" y="499"/>
                </a:cubicBezTo>
                <a:cubicBezTo>
                  <a:pt x="543" y="506"/>
                  <a:pt x="547" y="516"/>
                  <a:pt x="547" y="526"/>
                </a:cubicBezTo>
                <a:cubicBezTo>
                  <a:pt x="547" y="536"/>
                  <a:pt x="543" y="546"/>
                  <a:pt x="536" y="553"/>
                </a:cubicBezTo>
                <a:cubicBezTo>
                  <a:pt x="521" y="568"/>
                  <a:pt x="497" y="568"/>
                  <a:pt x="482" y="553"/>
                </a:cubicBezTo>
                <a:cubicBezTo>
                  <a:pt x="431" y="502"/>
                  <a:pt x="431" y="502"/>
                  <a:pt x="431" y="502"/>
                </a:cubicBezTo>
                <a:cubicBezTo>
                  <a:pt x="428" y="499"/>
                  <a:pt x="422" y="499"/>
                  <a:pt x="419" y="502"/>
                </a:cubicBezTo>
                <a:cubicBezTo>
                  <a:pt x="419" y="502"/>
                  <a:pt x="419" y="502"/>
                  <a:pt x="419" y="502"/>
                </a:cubicBezTo>
                <a:cubicBezTo>
                  <a:pt x="418" y="504"/>
                  <a:pt x="417" y="506"/>
                  <a:pt x="417" y="508"/>
                </a:cubicBezTo>
                <a:cubicBezTo>
                  <a:pt x="417" y="511"/>
                  <a:pt x="418" y="513"/>
                  <a:pt x="419" y="514"/>
                </a:cubicBezTo>
                <a:cubicBezTo>
                  <a:pt x="442" y="536"/>
                  <a:pt x="442" y="536"/>
                  <a:pt x="442" y="536"/>
                </a:cubicBezTo>
                <a:cubicBezTo>
                  <a:pt x="456" y="551"/>
                  <a:pt x="457" y="575"/>
                  <a:pt x="442" y="590"/>
                </a:cubicBezTo>
                <a:cubicBezTo>
                  <a:pt x="427" y="605"/>
                  <a:pt x="403" y="605"/>
                  <a:pt x="388" y="590"/>
                </a:cubicBezTo>
                <a:cubicBezTo>
                  <a:pt x="207" y="410"/>
                  <a:pt x="207" y="410"/>
                  <a:pt x="207" y="410"/>
                </a:cubicBezTo>
                <a:cubicBezTo>
                  <a:pt x="185" y="389"/>
                  <a:pt x="167" y="364"/>
                  <a:pt x="153" y="337"/>
                </a:cubicBezTo>
                <a:cubicBezTo>
                  <a:pt x="138" y="309"/>
                  <a:pt x="119" y="283"/>
                  <a:pt x="96" y="261"/>
                </a:cubicBezTo>
                <a:cubicBezTo>
                  <a:pt x="0" y="165"/>
                  <a:pt x="0" y="165"/>
                  <a:pt x="0" y="165"/>
                </a:cubicBezTo>
                <a:cubicBezTo>
                  <a:pt x="164" y="0"/>
                  <a:pt x="164" y="0"/>
                  <a:pt x="164" y="0"/>
                </a:cubicBezTo>
                <a:lnTo>
                  <a:pt x="304" y="77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3" name="Freeform 748"/>
          <p:cNvSpPr/>
          <p:nvPr/>
        </p:nvSpPr>
        <p:spPr bwMode="auto">
          <a:xfrm>
            <a:off x="5877509" y="4063666"/>
            <a:ext cx="2882202" cy="3229972"/>
          </a:xfrm>
          <a:custGeom>
            <a:avLst/>
            <a:gdLst>
              <a:gd name="T0" fmla="*/ 528 w 605"/>
              <a:gd name="T1" fmla="*/ 304 h 678"/>
              <a:gd name="T2" fmla="*/ 554 w 605"/>
              <a:gd name="T3" fmla="*/ 412 h 678"/>
              <a:gd name="T4" fmla="*/ 541 w 605"/>
              <a:gd name="T5" fmla="*/ 498 h 678"/>
              <a:gd name="T6" fmla="*/ 452 w 605"/>
              <a:gd name="T7" fmla="*/ 450 h 678"/>
              <a:gd name="T8" fmla="*/ 241 w 605"/>
              <a:gd name="T9" fmla="*/ 663 h 678"/>
              <a:gd name="T10" fmla="*/ 187 w 605"/>
              <a:gd name="T11" fmla="*/ 663 h 678"/>
              <a:gd name="T12" fmla="*/ 187 w 605"/>
              <a:gd name="T13" fmla="*/ 609 h 678"/>
              <a:gd name="T14" fmla="*/ 218 w 605"/>
              <a:gd name="T15" fmla="*/ 578 h 678"/>
              <a:gd name="T16" fmla="*/ 220 w 605"/>
              <a:gd name="T17" fmla="*/ 572 h 678"/>
              <a:gd name="T18" fmla="*/ 218 w 605"/>
              <a:gd name="T19" fmla="*/ 566 h 678"/>
              <a:gd name="T20" fmla="*/ 206 w 605"/>
              <a:gd name="T21" fmla="*/ 566 h 678"/>
              <a:gd name="T22" fmla="*/ 159 w 605"/>
              <a:gd name="T23" fmla="*/ 614 h 678"/>
              <a:gd name="T24" fmla="*/ 105 w 605"/>
              <a:gd name="T25" fmla="*/ 614 h 678"/>
              <a:gd name="T26" fmla="*/ 105 w 605"/>
              <a:gd name="T27" fmla="*/ 614 h 678"/>
              <a:gd name="T28" fmla="*/ 105 w 605"/>
              <a:gd name="T29" fmla="*/ 560 h 678"/>
              <a:gd name="T30" fmla="*/ 154 w 605"/>
              <a:gd name="T31" fmla="*/ 511 h 678"/>
              <a:gd name="T32" fmla="*/ 156 w 605"/>
              <a:gd name="T33" fmla="*/ 505 h 678"/>
              <a:gd name="T34" fmla="*/ 154 w 605"/>
              <a:gd name="T35" fmla="*/ 499 h 678"/>
              <a:gd name="T36" fmla="*/ 142 w 605"/>
              <a:gd name="T37" fmla="*/ 499 h 678"/>
              <a:gd name="T38" fmla="*/ 106 w 605"/>
              <a:gd name="T39" fmla="*/ 536 h 678"/>
              <a:gd name="T40" fmla="*/ 79 w 605"/>
              <a:gd name="T41" fmla="*/ 547 h 678"/>
              <a:gd name="T42" fmla="*/ 52 w 605"/>
              <a:gd name="T43" fmla="*/ 536 h 678"/>
              <a:gd name="T44" fmla="*/ 52 w 605"/>
              <a:gd name="T45" fmla="*/ 482 h 678"/>
              <a:gd name="T46" fmla="*/ 103 w 605"/>
              <a:gd name="T47" fmla="*/ 431 h 678"/>
              <a:gd name="T48" fmla="*/ 103 w 605"/>
              <a:gd name="T49" fmla="*/ 419 h 678"/>
              <a:gd name="T50" fmla="*/ 103 w 605"/>
              <a:gd name="T51" fmla="*/ 419 h 678"/>
              <a:gd name="T52" fmla="*/ 97 w 605"/>
              <a:gd name="T53" fmla="*/ 417 h 678"/>
              <a:gd name="T54" fmla="*/ 91 w 605"/>
              <a:gd name="T55" fmla="*/ 419 h 678"/>
              <a:gd name="T56" fmla="*/ 69 w 605"/>
              <a:gd name="T57" fmla="*/ 442 h 678"/>
              <a:gd name="T58" fmla="*/ 15 w 605"/>
              <a:gd name="T59" fmla="*/ 442 h 678"/>
              <a:gd name="T60" fmla="*/ 15 w 605"/>
              <a:gd name="T61" fmla="*/ 388 h 678"/>
              <a:gd name="T62" fmla="*/ 195 w 605"/>
              <a:gd name="T63" fmla="*/ 207 h 678"/>
              <a:gd name="T64" fmla="*/ 268 w 605"/>
              <a:gd name="T65" fmla="*/ 153 h 678"/>
              <a:gd name="T66" fmla="*/ 345 w 605"/>
              <a:gd name="T67" fmla="*/ 96 h 678"/>
              <a:gd name="T68" fmla="*/ 440 w 605"/>
              <a:gd name="T69" fmla="*/ 0 h 678"/>
              <a:gd name="T70" fmla="*/ 605 w 605"/>
              <a:gd name="T71" fmla="*/ 164 h 678"/>
              <a:gd name="T72" fmla="*/ 528 w 605"/>
              <a:gd name="T73" fmla="*/ 304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5" h="678">
                <a:moveTo>
                  <a:pt x="528" y="304"/>
                </a:moveTo>
                <a:cubicBezTo>
                  <a:pt x="512" y="334"/>
                  <a:pt x="523" y="351"/>
                  <a:pt x="554" y="412"/>
                </a:cubicBezTo>
                <a:cubicBezTo>
                  <a:pt x="586" y="472"/>
                  <a:pt x="541" y="498"/>
                  <a:pt x="541" y="498"/>
                </a:cubicBezTo>
                <a:cubicBezTo>
                  <a:pt x="452" y="450"/>
                  <a:pt x="452" y="450"/>
                  <a:pt x="452" y="450"/>
                </a:cubicBezTo>
                <a:cubicBezTo>
                  <a:pt x="241" y="663"/>
                  <a:pt x="241" y="663"/>
                  <a:pt x="241" y="663"/>
                </a:cubicBezTo>
                <a:cubicBezTo>
                  <a:pt x="226" y="678"/>
                  <a:pt x="202" y="678"/>
                  <a:pt x="187" y="663"/>
                </a:cubicBezTo>
                <a:cubicBezTo>
                  <a:pt x="172" y="648"/>
                  <a:pt x="172" y="624"/>
                  <a:pt x="187" y="609"/>
                </a:cubicBezTo>
                <a:cubicBezTo>
                  <a:pt x="218" y="578"/>
                  <a:pt x="218" y="578"/>
                  <a:pt x="218" y="578"/>
                </a:cubicBezTo>
                <a:cubicBezTo>
                  <a:pt x="220" y="576"/>
                  <a:pt x="220" y="574"/>
                  <a:pt x="220" y="572"/>
                </a:cubicBezTo>
                <a:cubicBezTo>
                  <a:pt x="220" y="570"/>
                  <a:pt x="220" y="568"/>
                  <a:pt x="218" y="566"/>
                </a:cubicBezTo>
                <a:cubicBezTo>
                  <a:pt x="215" y="563"/>
                  <a:pt x="209" y="563"/>
                  <a:pt x="206" y="566"/>
                </a:cubicBezTo>
                <a:cubicBezTo>
                  <a:pt x="159" y="614"/>
                  <a:pt x="159" y="614"/>
                  <a:pt x="159" y="614"/>
                </a:cubicBezTo>
                <a:cubicBezTo>
                  <a:pt x="144" y="628"/>
                  <a:pt x="120" y="628"/>
                  <a:pt x="105" y="614"/>
                </a:cubicBezTo>
                <a:cubicBezTo>
                  <a:pt x="105" y="614"/>
                  <a:pt x="105" y="614"/>
                  <a:pt x="105" y="614"/>
                </a:cubicBezTo>
                <a:cubicBezTo>
                  <a:pt x="91" y="599"/>
                  <a:pt x="90" y="575"/>
                  <a:pt x="105" y="560"/>
                </a:cubicBezTo>
                <a:cubicBezTo>
                  <a:pt x="154" y="511"/>
                  <a:pt x="154" y="511"/>
                  <a:pt x="154" y="511"/>
                </a:cubicBezTo>
                <a:cubicBezTo>
                  <a:pt x="155" y="510"/>
                  <a:pt x="156" y="508"/>
                  <a:pt x="156" y="505"/>
                </a:cubicBezTo>
                <a:cubicBezTo>
                  <a:pt x="156" y="503"/>
                  <a:pt x="155" y="501"/>
                  <a:pt x="154" y="499"/>
                </a:cubicBezTo>
                <a:cubicBezTo>
                  <a:pt x="150" y="496"/>
                  <a:pt x="145" y="496"/>
                  <a:pt x="142" y="499"/>
                </a:cubicBezTo>
                <a:cubicBezTo>
                  <a:pt x="106" y="536"/>
                  <a:pt x="106" y="536"/>
                  <a:pt x="106" y="536"/>
                </a:cubicBezTo>
                <a:cubicBezTo>
                  <a:pt x="99" y="543"/>
                  <a:pt x="89" y="547"/>
                  <a:pt x="79" y="547"/>
                </a:cubicBezTo>
                <a:cubicBezTo>
                  <a:pt x="69" y="547"/>
                  <a:pt x="59" y="543"/>
                  <a:pt x="52" y="536"/>
                </a:cubicBezTo>
                <a:cubicBezTo>
                  <a:pt x="37" y="521"/>
                  <a:pt x="37" y="497"/>
                  <a:pt x="52" y="482"/>
                </a:cubicBezTo>
                <a:cubicBezTo>
                  <a:pt x="103" y="431"/>
                  <a:pt x="103" y="431"/>
                  <a:pt x="103" y="431"/>
                </a:cubicBezTo>
                <a:cubicBezTo>
                  <a:pt x="106" y="428"/>
                  <a:pt x="106" y="423"/>
                  <a:pt x="103" y="419"/>
                </a:cubicBezTo>
                <a:cubicBezTo>
                  <a:pt x="103" y="419"/>
                  <a:pt x="103" y="419"/>
                  <a:pt x="103" y="419"/>
                </a:cubicBezTo>
                <a:cubicBezTo>
                  <a:pt x="101" y="418"/>
                  <a:pt x="99" y="417"/>
                  <a:pt x="97" y="417"/>
                </a:cubicBezTo>
                <a:cubicBezTo>
                  <a:pt x="95" y="417"/>
                  <a:pt x="92" y="418"/>
                  <a:pt x="91" y="419"/>
                </a:cubicBezTo>
                <a:cubicBezTo>
                  <a:pt x="69" y="442"/>
                  <a:pt x="69" y="442"/>
                  <a:pt x="69" y="442"/>
                </a:cubicBezTo>
                <a:cubicBezTo>
                  <a:pt x="54" y="456"/>
                  <a:pt x="30" y="457"/>
                  <a:pt x="15" y="442"/>
                </a:cubicBezTo>
                <a:cubicBezTo>
                  <a:pt x="0" y="427"/>
                  <a:pt x="0" y="403"/>
                  <a:pt x="15" y="388"/>
                </a:cubicBezTo>
                <a:cubicBezTo>
                  <a:pt x="195" y="207"/>
                  <a:pt x="195" y="207"/>
                  <a:pt x="195" y="207"/>
                </a:cubicBezTo>
                <a:cubicBezTo>
                  <a:pt x="217" y="185"/>
                  <a:pt x="241" y="167"/>
                  <a:pt x="268" y="153"/>
                </a:cubicBezTo>
                <a:cubicBezTo>
                  <a:pt x="296" y="138"/>
                  <a:pt x="322" y="119"/>
                  <a:pt x="345" y="96"/>
                </a:cubicBezTo>
                <a:cubicBezTo>
                  <a:pt x="440" y="0"/>
                  <a:pt x="440" y="0"/>
                  <a:pt x="440" y="0"/>
                </a:cubicBezTo>
                <a:cubicBezTo>
                  <a:pt x="605" y="164"/>
                  <a:pt x="605" y="164"/>
                  <a:pt x="605" y="164"/>
                </a:cubicBezTo>
                <a:lnTo>
                  <a:pt x="528" y="304"/>
                </a:ln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4" name="Freeform 749"/>
          <p:cNvSpPr/>
          <p:nvPr/>
        </p:nvSpPr>
        <p:spPr bwMode="auto">
          <a:xfrm>
            <a:off x="7811676" y="2682118"/>
            <a:ext cx="3229972" cy="2882202"/>
          </a:xfrm>
          <a:custGeom>
            <a:avLst/>
            <a:gdLst>
              <a:gd name="T0" fmla="*/ 374 w 678"/>
              <a:gd name="T1" fmla="*/ 528 h 605"/>
              <a:gd name="T2" fmla="*/ 266 w 678"/>
              <a:gd name="T3" fmla="*/ 554 h 605"/>
              <a:gd name="T4" fmla="*/ 180 w 678"/>
              <a:gd name="T5" fmla="*/ 541 h 605"/>
              <a:gd name="T6" fmla="*/ 228 w 678"/>
              <a:gd name="T7" fmla="*/ 452 h 605"/>
              <a:gd name="T8" fmla="*/ 15 w 678"/>
              <a:gd name="T9" fmla="*/ 241 h 605"/>
              <a:gd name="T10" fmla="*/ 15 w 678"/>
              <a:gd name="T11" fmla="*/ 187 h 605"/>
              <a:gd name="T12" fmla="*/ 69 w 678"/>
              <a:gd name="T13" fmla="*/ 187 h 605"/>
              <a:gd name="T14" fmla="*/ 100 w 678"/>
              <a:gd name="T15" fmla="*/ 218 h 605"/>
              <a:gd name="T16" fmla="*/ 106 w 678"/>
              <a:gd name="T17" fmla="*/ 220 h 605"/>
              <a:gd name="T18" fmla="*/ 112 w 678"/>
              <a:gd name="T19" fmla="*/ 218 h 605"/>
              <a:gd name="T20" fmla="*/ 112 w 678"/>
              <a:gd name="T21" fmla="*/ 206 h 605"/>
              <a:gd name="T22" fmla="*/ 65 w 678"/>
              <a:gd name="T23" fmla="*/ 159 h 605"/>
              <a:gd name="T24" fmla="*/ 64 w 678"/>
              <a:gd name="T25" fmla="*/ 105 h 605"/>
              <a:gd name="T26" fmla="*/ 64 w 678"/>
              <a:gd name="T27" fmla="*/ 105 h 605"/>
              <a:gd name="T28" fmla="*/ 118 w 678"/>
              <a:gd name="T29" fmla="*/ 105 h 605"/>
              <a:gd name="T30" fmla="*/ 167 w 678"/>
              <a:gd name="T31" fmla="*/ 154 h 605"/>
              <a:gd name="T32" fmla="*/ 173 w 678"/>
              <a:gd name="T33" fmla="*/ 156 h 605"/>
              <a:gd name="T34" fmla="*/ 179 w 678"/>
              <a:gd name="T35" fmla="*/ 154 h 605"/>
              <a:gd name="T36" fmla="*/ 179 w 678"/>
              <a:gd name="T37" fmla="*/ 142 h 605"/>
              <a:gd name="T38" fmla="*/ 142 w 678"/>
              <a:gd name="T39" fmla="*/ 106 h 605"/>
              <a:gd name="T40" fmla="*/ 131 w 678"/>
              <a:gd name="T41" fmla="*/ 79 h 605"/>
              <a:gd name="T42" fmla="*/ 142 w 678"/>
              <a:gd name="T43" fmla="*/ 52 h 605"/>
              <a:gd name="T44" fmla="*/ 196 w 678"/>
              <a:gd name="T45" fmla="*/ 52 h 605"/>
              <a:gd name="T46" fmla="*/ 247 w 678"/>
              <a:gd name="T47" fmla="*/ 103 h 605"/>
              <a:gd name="T48" fmla="*/ 259 w 678"/>
              <a:gd name="T49" fmla="*/ 103 h 605"/>
              <a:gd name="T50" fmla="*/ 259 w 678"/>
              <a:gd name="T51" fmla="*/ 103 h 605"/>
              <a:gd name="T52" fmla="*/ 261 w 678"/>
              <a:gd name="T53" fmla="*/ 97 h 605"/>
              <a:gd name="T54" fmla="*/ 259 w 678"/>
              <a:gd name="T55" fmla="*/ 91 h 605"/>
              <a:gd name="T56" fmla="*/ 236 w 678"/>
              <a:gd name="T57" fmla="*/ 69 h 605"/>
              <a:gd name="T58" fmla="*/ 236 w 678"/>
              <a:gd name="T59" fmla="*/ 15 h 605"/>
              <a:gd name="T60" fmla="*/ 290 w 678"/>
              <a:gd name="T61" fmla="*/ 15 h 605"/>
              <a:gd name="T62" fmla="*/ 471 w 678"/>
              <a:gd name="T63" fmla="*/ 195 h 605"/>
              <a:gd name="T64" fmla="*/ 525 w 678"/>
              <a:gd name="T65" fmla="*/ 268 h 605"/>
              <a:gd name="T66" fmla="*/ 582 w 678"/>
              <a:gd name="T67" fmla="*/ 345 h 605"/>
              <a:gd name="T68" fmla="*/ 678 w 678"/>
              <a:gd name="T69" fmla="*/ 440 h 605"/>
              <a:gd name="T70" fmla="*/ 514 w 678"/>
              <a:gd name="T71" fmla="*/ 605 h 605"/>
              <a:gd name="T72" fmla="*/ 374 w 678"/>
              <a:gd name="T73" fmla="*/ 528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78" h="605">
                <a:moveTo>
                  <a:pt x="374" y="528"/>
                </a:moveTo>
                <a:cubicBezTo>
                  <a:pt x="344" y="512"/>
                  <a:pt x="327" y="523"/>
                  <a:pt x="266" y="554"/>
                </a:cubicBezTo>
                <a:cubicBezTo>
                  <a:pt x="206" y="586"/>
                  <a:pt x="180" y="541"/>
                  <a:pt x="180" y="541"/>
                </a:cubicBezTo>
                <a:cubicBezTo>
                  <a:pt x="228" y="452"/>
                  <a:pt x="228" y="452"/>
                  <a:pt x="228" y="452"/>
                </a:cubicBezTo>
                <a:cubicBezTo>
                  <a:pt x="15" y="241"/>
                  <a:pt x="15" y="241"/>
                  <a:pt x="15" y="241"/>
                </a:cubicBezTo>
                <a:cubicBezTo>
                  <a:pt x="1" y="226"/>
                  <a:pt x="0" y="202"/>
                  <a:pt x="15" y="187"/>
                </a:cubicBezTo>
                <a:cubicBezTo>
                  <a:pt x="30" y="172"/>
                  <a:pt x="54" y="172"/>
                  <a:pt x="69" y="187"/>
                </a:cubicBezTo>
                <a:cubicBezTo>
                  <a:pt x="100" y="218"/>
                  <a:pt x="100" y="218"/>
                  <a:pt x="100" y="218"/>
                </a:cubicBezTo>
                <a:cubicBezTo>
                  <a:pt x="102" y="220"/>
                  <a:pt x="104" y="221"/>
                  <a:pt x="106" y="220"/>
                </a:cubicBezTo>
                <a:cubicBezTo>
                  <a:pt x="108" y="220"/>
                  <a:pt x="111" y="220"/>
                  <a:pt x="112" y="218"/>
                </a:cubicBezTo>
                <a:cubicBezTo>
                  <a:pt x="115" y="215"/>
                  <a:pt x="115" y="209"/>
                  <a:pt x="112" y="206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50" y="144"/>
                  <a:pt x="50" y="120"/>
                  <a:pt x="6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79" y="91"/>
                  <a:pt x="103" y="90"/>
                  <a:pt x="118" y="105"/>
                </a:cubicBezTo>
                <a:cubicBezTo>
                  <a:pt x="167" y="154"/>
                  <a:pt x="167" y="154"/>
                  <a:pt x="167" y="154"/>
                </a:cubicBezTo>
                <a:cubicBezTo>
                  <a:pt x="168" y="155"/>
                  <a:pt x="171" y="156"/>
                  <a:pt x="173" y="156"/>
                </a:cubicBezTo>
                <a:cubicBezTo>
                  <a:pt x="175" y="156"/>
                  <a:pt x="177" y="155"/>
                  <a:pt x="179" y="154"/>
                </a:cubicBezTo>
                <a:cubicBezTo>
                  <a:pt x="182" y="150"/>
                  <a:pt x="182" y="145"/>
                  <a:pt x="179" y="142"/>
                </a:cubicBezTo>
                <a:cubicBezTo>
                  <a:pt x="142" y="106"/>
                  <a:pt x="142" y="106"/>
                  <a:pt x="142" y="106"/>
                </a:cubicBezTo>
                <a:cubicBezTo>
                  <a:pt x="135" y="99"/>
                  <a:pt x="131" y="89"/>
                  <a:pt x="131" y="79"/>
                </a:cubicBezTo>
                <a:cubicBezTo>
                  <a:pt x="131" y="69"/>
                  <a:pt x="135" y="59"/>
                  <a:pt x="142" y="52"/>
                </a:cubicBezTo>
                <a:cubicBezTo>
                  <a:pt x="157" y="37"/>
                  <a:pt x="181" y="37"/>
                  <a:pt x="196" y="52"/>
                </a:cubicBezTo>
                <a:cubicBezTo>
                  <a:pt x="247" y="103"/>
                  <a:pt x="247" y="103"/>
                  <a:pt x="247" y="103"/>
                </a:cubicBezTo>
                <a:cubicBezTo>
                  <a:pt x="250" y="106"/>
                  <a:pt x="256" y="106"/>
                  <a:pt x="259" y="103"/>
                </a:cubicBezTo>
                <a:cubicBezTo>
                  <a:pt x="259" y="103"/>
                  <a:pt x="259" y="103"/>
                  <a:pt x="259" y="103"/>
                </a:cubicBezTo>
                <a:cubicBezTo>
                  <a:pt x="260" y="101"/>
                  <a:pt x="261" y="99"/>
                  <a:pt x="261" y="97"/>
                </a:cubicBezTo>
                <a:cubicBezTo>
                  <a:pt x="261" y="95"/>
                  <a:pt x="260" y="93"/>
                  <a:pt x="259" y="91"/>
                </a:cubicBezTo>
                <a:cubicBezTo>
                  <a:pt x="236" y="69"/>
                  <a:pt x="236" y="69"/>
                  <a:pt x="236" y="69"/>
                </a:cubicBezTo>
                <a:cubicBezTo>
                  <a:pt x="222" y="54"/>
                  <a:pt x="222" y="30"/>
                  <a:pt x="236" y="15"/>
                </a:cubicBezTo>
                <a:cubicBezTo>
                  <a:pt x="251" y="0"/>
                  <a:pt x="275" y="0"/>
                  <a:pt x="290" y="15"/>
                </a:cubicBezTo>
                <a:cubicBezTo>
                  <a:pt x="471" y="195"/>
                  <a:pt x="471" y="195"/>
                  <a:pt x="471" y="195"/>
                </a:cubicBezTo>
                <a:cubicBezTo>
                  <a:pt x="493" y="217"/>
                  <a:pt x="511" y="241"/>
                  <a:pt x="525" y="268"/>
                </a:cubicBezTo>
                <a:cubicBezTo>
                  <a:pt x="540" y="296"/>
                  <a:pt x="559" y="322"/>
                  <a:pt x="582" y="345"/>
                </a:cubicBezTo>
                <a:cubicBezTo>
                  <a:pt x="678" y="440"/>
                  <a:pt x="678" y="440"/>
                  <a:pt x="678" y="440"/>
                </a:cubicBezTo>
                <a:cubicBezTo>
                  <a:pt x="514" y="605"/>
                  <a:pt x="514" y="605"/>
                  <a:pt x="514" y="605"/>
                </a:cubicBezTo>
                <a:lnTo>
                  <a:pt x="374" y="528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5" name="Freeform 750"/>
          <p:cNvSpPr/>
          <p:nvPr/>
        </p:nvSpPr>
        <p:spPr bwMode="auto">
          <a:xfrm>
            <a:off x="9541001" y="4621054"/>
            <a:ext cx="2882202" cy="3225208"/>
          </a:xfrm>
          <a:custGeom>
            <a:avLst/>
            <a:gdLst>
              <a:gd name="T0" fmla="*/ 77 w 605"/>
              <a:gd name="T1" fmla="*/ 373 h 677"/>
              <a:gd name="T2" fmla="*/ 51 w 605"/>
              <a:gd name="T3" fmla="*/ 265 h 677"/>
              <a:gd name="T4" fmla="*/ 64 w 605"/>
              <a:gd name="T5" fmla="*/ 179 h 677"/>
              <a:gd name="T6" fmla="*/ 153 w 605"/>
              <a:gd name="T7" fmla="*/ 227 h 677"/>
              <a:gd name="T8" fmla="*/ 364 w 605"/>
              <a:gd name="T9" fmla="*/ 14 h 677"/>
              <a:gd name="T10" fmla="*/ 418 w 605"/>
              <a:gd name="T11" fmla="*/ 14 h 677"/>
              <a:gd name="T12" fmla="*/ 418 w 605"/>
              <a:gd name="T13" fmla="*/ 68 h 677"/>
              <a:gd name="T14" fmla="*/ 387 w 605"/>
              <a:gd name="T15" fmla="*/ 99 h 677"/>
              <a:gd name="T16" fmla="*/ 385 w 605"/>
              <a:gd name="T17" fmla="*/ 105 h 677"/>
              <a:gd name="T18" fmla="*/ 387 w 605"/>
              <a:gd name="T19" fmla="*/ 111 h 677"/>
              <a:gd name="T20" fmla="*/ 399 w 605"/>
              <a:gd name="T21" fmla="*/ 111 h 677"/>
              <a:gd name="T22" fmla="*/ 446 w 605"/>
              <a:gd name="T23" fmla="*/ 64 h 677"/>
              <a:gd name="T24" fmla="*/ 500 w 605"/>
              <a:gd name="T25" fmla="*/ 63 h 677"/>
              <a:gd name="T26" fmla="*/ 500 w 605"/>
              <a:gd name="T27" fmla="*/ 63 h 677"/>
              <a:gd name="T28" fmla="*/ 500 w 605"/>
              <a:gd name="T29" fmla="*/ 117 h 677"/>
              <a:gd name="T30" fmla="*/ 451 w 605"/>
              <a:gd name="T31" fmla="*/ 166 h 677"/>
              <a:gd name="T32" fmla="*/ 449 w 605"/>
              <a:gd name="T33" fmla="*/ 172 h 677"/>
              <a:gd name="T34" fmla="*/ 451 w 605"/>
              <a:gd name="T35" fmla="*/ 178 h 677"/>
              <a:gd name="T36" fmla="*/ 463 w 605"/>
              <a:gd name="T37" fmla="*/ 178 h 677"/>
              <a:gd name="T38" fmla="*/ 499 w 605"/>
              <a:gd name="T39" fmla="*/ 141 h 677"/>
              <a:gd name="T40" fmla="*/ 526 w 605"/>
              <a:gd name="T41" fmla="*/ 130 h 677"/>
              <a:gd name="T42" fmla="*/ 553 w 605"/>
              <a:gd name="T43" fmla="*/ 141 h 677"/>
              <a:gd name="T44" fmla="*/ 553 w 605"/>
              <a:gd name="T45" fmla="*/ 195 h 677"/>
              <a:gd name="T46" fmla="*/ 502 w 605"/>
              <a:gd name="T47" fmla="*/ 246 h 677"/>
              <a:gd name="T48" fmla="*/ 502 w 605"/>
              <a:gd name="T49" fmla="*/ 258 h 677"/>
              <a:gd name="T50" fmla="*/ 502 w 605"/>
              <a:gd name="T51" fmla="*/ 258 h 677"/>
              <a:gd name="T52" fmla="*/ 508 w 605"/>
              <a:gd name="T53" fmla="*/ 260 h 677"/>
              <a:gd name="T54" fmla="*/ 514 w 605"/>
              <a:gd name="T55" fmla="*/ 258 h 677"/>
              <a:gd name="T56" fmla="*/ 536 w 605"/>
              <a:gd name="T57" fmla="*/ 236 h 677"/>
              <a:gd name="T58" fmla="*/ 590 w 605"/>
              <a:gd name="T59" fmla="*/ 235 h 677"/>
              <a:gd name="T60" fmla="*/ 590 w 605"/>
              <a:gd name="T61" fmla="*/ 289 h 677"/>
              <a:gd name="T62" fmla="*/ 410 w 605"/>
              <a:gd name="T63" fmla="*/ 470 h 677"/>
              <a:gd name="T64" fmla="*/ 337 w 605"/>
              <a:gd name="T65" fmla="*/ 524 h 677"/>
              <a:gd name="T66" fmla="*/ 261 w 605"/>
              <a:gd name="T67" fmla="*/ 581 h 677"/>
              <a:gd name="T68" fmla="*/ 165 w 605"/>
              <a:gd name="T69" fmla="*/ 677 h 677"/>
              <a:gd name="T70" fmla="*/ 0 w 605"/>
              <a:gd name="T71" fmla="*/ 513 h 677"/>
              <a:gd name="T72" fmla="*/ 77 w 605"/>
              <a:gd name="T73" fmla="*/ 373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5" h="677">
                <a:moveTo>
                  <a:pt x="77" y="373"/>
                </a:moveTo>
                <a:cubicBezTo>
                  <a:pt x="93" y="343"/>
                  <a:pt x="82" y="326"/>
                  <a:pt x="51" y="265"/>
                </a:cubicBezTo>
                <a:cubicBezTo>
                  <a:pt x="19" y="205"/>
                  <a:pt x="64" y="179"/>
                  <a:pt x="64" y="179"/>
                </a:cubicBezTo>
                <a:cubicBezTo>
                  <a:pt x="153" y="227"/>
                  <a:pt x="153" y="227"/>
                  <a:pt x="153" y="227"/>
                </a:cubicBezTo>
                <a:cubicBezTo>
                  <a:pt x="364" y="14"/>
                  <a:pt x="364" y="14"/>
                  <a:pt x="364" y="14"/>
                </a:cubicBezTo>
                <a:cubicBezTo>
                  <a:pt x="379" y="0"/>
                  <a:pt x="403" y="0"/>
                  <a:pt x="418" y="14"/>
                </a:cubicBezTo>
                <a:cubicBezTo>
                  <a:pt x="433" y="29"/>
                  <a:pt x="433" y="53"/>
                  <a:pt x="418" y="68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5" y="101"/>
                  <a:pt x="385" y="103"/>
                  <a:pt x="385" y="105"/>
                </a:cubicBezTo>
                <a:cubicBezTo>
                  <a:pt x="385" y="107"/>
                  <a:pt x="385" y="110"/>
                  <a:pt x="387" y="111"/>
                </a:cubicBezTo>
                <a:cubicBezTo>
                  <a:pt x="390" y="114"/>
                  <a:pt x="396" y="114"/>
                  <a:pt x="399" y="111"/>
                </a:cubicBezTo>
                <a:cubicBezTo>
                  <a:pt x="446" y="64"/>
                  <a:pt x="446" y="64"/>
                  <a:pt x="446" y="64"/>
                </a:cubicBezTo>
                <a:cubicBezTo>
                  <a:pt x="461" y="49"/>
                  <a:pt x="485" y="49"/>
                  <a:pt x="500" y="63"/>
                </a:cubicBezTo>
                <a:cubicBezTo>
                  <a:pt x="500" y="63"/>
                  <a:pt x="500" y="63"/>
                  <a:pt x="500" y="63"/>
                </a:cubicBezTo>
                <a:cubicBezTo>
                  <a:pt x="515" y="78"/>
                  <a:pt x="515" y="102"/>
                  <a:pt x="500" y="117"/>
                </a:cubicBezTo>
                <a:cubicBezTo>
                  <a:pt x="451" y="166"/>
                  <a:pt x="451" y="166"/>
                  <a:pt x="451" y="166"/>
                </a:cubicBezTo>
                <a:cubicBezTo>
                  <a:pt x="450" y="168"/>
                  <a:pt x="449" y="170"/>
                  <a:pt x="449" y="172"/>
                </a:cubicBezTo>
                <a:cubicBezTo>
                  <a:pt x="449" y="174"/>
                  <a:pt x="450" y="176"/>
                  <a:pt x="451" y="178"/>
                </a:cubicBezTo>
                <a:cubicBezTo>
                  <a:pt x="455" y="181"/>
                  <a:pt x="460" y="181"/>
                  <a:pt x="463" y="178"/>
                </a:cubicBezTo>
                <a:cubicBezTo>
                  <a:pt x="499" y="141"/>
                  <a:pt x="499" y="141"/>
                  <a:pt x="499" y="141"/>
                </a:cubicBezTo>
                <a:cubicBezTo>
                  <a:pt x="506" y="134"/>
                  <a:pt x="516" y="130"/>
                  <a:pt x="526" y="130"/>
                </a:cubicBezTo>
                <a:cubicBezTo>
                  <a:pt x="536" y="130"/>
                  <a:pt x="546" y="134"/>
                  <a:pt x="553" y="141"/>
                </a:cubicBezTo>
                <a:cubicBezTo>
                  <a:pt x="568" y="156"/>
                  <a:pt x="568" y="180"/>
                  <a:pt x="553" y="195"/>
                </a:cubicBezTo>
                <a:cubicBezTo>
                  <a:pt x="502" y="246"/>
                  <a:pt x="502" y="246"/>
                  <a:pt x="502" y="246"/>
                </a:cubicBezTo>
                <a:cubicBezTo>
                  <a:pt x="499" y="249"/>
                  <a:pt x="499" y="255"/>
                  <a:pt x="502" y="258"/>
                </a:cubicBezTo>
                <a:cubicBezTo>
                  <a:pt x="502" y="258"/>
                  <a:pt x="502" y="258"/>
                  <a:pt x="502" y="258"/>
                </a:cubicBezTo>
                <a:cubicBezTo>
                  <a:pt x="504" y="259"/>
                  <a:pt x="506" y="260"/>
                  <a:pt x="508" y="260"/>
                </a:cubicBezTo>
                <a:cubicBezTo>
                  <a:pt x="510" y="260"/>
                  <a:pt x="513" y="259"/>
                  <a:pt x="514" y="258"/>
                </a:cubicBezTo>
                <a:cubicBezTo>
                  <a:pt x="536" y="236"/>
                  <a:pt x="536" y="236"/>
                  <a:pt x="536" y="236"/>
                </a:cubicBezTo>
                <a:cubicBezTo>
                  <a:pt x="551" y="221"/>
                  <a:pt x="575" y="221"/>
                  <a:pt x="590" y="235"/>
                </a:cubicBezTo>
                <a:cubicBezTo>
                  <a:pt x="605" y="250"/>
                  <a:pt x="605" y="274"/>
                  <a:pt x="590" y="289"/>
                </a:cubicBezTo>
                <a:cubicBezTo>
                  <a:pt x="410" y="470"/>
                  <a:pt x="410" y="470"/>
                  <a:pt x="410" y="470"/>
                </a:cubicBezTo>
                <a:cubicBezTo>
                  <a:pt x="389" y="492"/>
                  <a:pt x="364" y="510"/>
                  <a:pt x="337" y="524"/>
                </a:cubicBezTo>
                <a:cubicBezTo>
                  <a:pt x="309" y="539"/>
                  <a:pt x="283" y="558"/>
                  <a:pt x="261" y="581"/>
                </a:cubicBezTo>
                <a:cubicBezTo>
                  <a:pt x="165" y="677"/>
                  <a:pt x="165" y="677"/>
                  <a:pt x="165" y="677"/>
                </a:cubicBezTo>
                <a:cubicBezTo>
                  <a:pt x="0" y="513"/>
                  <a:pt x="0" y="513"/>
                  <a:pt x="0" y="513"/>
                </a:cubicBezTo>
                <a:lnTo>
                  <a:pt x="77" y="373"/>
                </a:ln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Freeform 751"/>
          <p:cNvSpPr/>
          <p:nvPr/>
        </p:nvSpPr>
        <p:spPr bwMode="auto">
          <a:xfrm>
            <a:off x="3374038" y="3326761"/>
            <a:ext cx="3899310" cy="1691209"/>
          </a:xfrm>
          <a:custGeom>
            <a:avLst/>
            <a:gdLst>
              <a:gd name="T0" fmla="*/ 0 w 819"/>
              <a:gd name="T1" fmla="*/ 0 h 355"/>
              <a:gd name="T2" fmla="*/ 763 w 819"/>
              <a:gd name="T3" fmla="*/ 0 h 355"/>
              <a:gd name="T4" fmla="*/ 819 w 819"/>
              <a:gd name="T5" fmla="*/ 57 h 355"/>
              <a:gd name="T6" fmla="*/ 819 w 819"/>
              <a:gd name="T7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9" h="355">
                <a:moveTo>
                  <a:pt x="0" y="0"/>
                </a:moveTo>
                <a:cubicBezTo>
                  <a:pt x="763" y="0"/>
                  <a:pt x="763" y="0"/>
                  <a:pt x="763" y="0"/>
                </a:cubicBezTo>
                <a:cubicBezTo>
                  <a:pt x="794" y="0"/>
                  <a:pt x="819" y="26"/>
                  <a:pt x="819" y="57"/>
                </a:cubicBezTo>
                <a:cubicBezTo>
                  <a:pt x="819" y="355"/>
                  <a:pt x="819" y="355"/>
                  <a:pt x="819" y="355"/>
                </a:cubicBezTo>
              </a:path>
            </a:pathLst>
          </a:custGeom>
          <a:noFill/>
          <a:ln w="3175" cap="flat">
            <a:solidFill>
              <a:srgbClr val="31859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7" name="Line 752"/>
          <p:cNvSpPr>
            <a:spLocks noChangeShapeType="1"/>
          </p:cNvSpPr>
          <p:nvPr/>
        </p:nvSpPr>
        <p:spPr bwMode="auto">
          <a:xfrm>
            <a:off x="3374038" y="7820247"/>
            <a:ext cx="4108925" cy="0"/>
          </a:xfrm>
          <a:prstGeom prst="line">
            <a:avLst/>
          </a:prstGeom>
          <a:noFill/>
          <a:ln w="3175" cap="flat">
            <a:solidFill>
              <a:schemeClr val="accent2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8" name="Freeform 753"/>
          <p:cNvSpPr/>
          <p:nvPr/>
        </p:nvSpPr>
        <p:spPr bwMode="auto">
          <a:xfrm>
            <a:off x="11017828" y="7440398"/>
            <a:ext cx="3899310" cy="709832"/>
          </a:xfrm>
          <a:custGeom>
            <a:avLst/>
            <a:gdLst>
              <a:gd name="T0" fmla="*/ 819 w 819"/>
              <a:gd name="T1" fmla="*/ 149 h 149"/>
              <a:gd name="T2" fmla="*/ 56 w 819"/>
              <a:gd name="T3" fmla="*/ 149 h 149"/>
              <a:gd name="T4" fmla="*/ 0 w 819"/>
              <a:gd name="T5" fmla="*/ 92 h 149"/>
              <a:gd name="T6" fmla="*/ 0 w 819"/>
              <a:gd name="T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9" h="149">
                <a:moveTo>
                  <a:pt x="819" y="149"/>
                </a:moveTo>
                <a:cubicBezTo>
                  <a:pt x="56" y="149"/>
                  <a:pt x="56" y="149"/>
                  <a:pt x="56" y="149"/>
                </a:cubicBezTo>
                <a:cubicBezTo>
                  <a:pt x="25" y="149"/>
                  <a:pt x="0" y="124"/>
                  <a:pt x="0" y="9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175" cap="flat">
            <a:solidFill>
              <a:srgbClr val="31859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9" name="Oval 754"/>
          <p:cNvSpPr>
            <a:spLocks noChangeArrowheads="1"/>
          </p:cNvSpPr>
          <p:nvPr/>
        </p:nvSpPr>
        <p:spPr bwMode="auto">
          <a:xfrm>
            <a:off x="6844595" y="4287572"/>
            <a:ext cx="862279" cy="8670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0" name="Freeform 755"/>
          <p:cNvSpPr>
            <a:spLocks noEditPoints="1"/>
          </p:cNvSpPr>
          <p:nvPr/>
        </p:nvSpPr>
        <p:spPr bwMode="auto">
          <a:xfrm>
            <a:off x="6825539" y="4268517"/>
            <a:ext cx="900390" cy="905154"/>
          </a:xfrm>
          <a:custGeom>
            <a:avLst/>
            <a:gdLst>
              <a:gd name="T0" fmla="*/ 94 w 189"/>
              <a:gd name="T1" fmla="*/ 190 h 190"/>
              <a:gd name="T2" fmla="*/ 0 w 189"/>
              <a:gd name="T3" fmla="*/ 95 h 190"/>
              <a:gd name="T4" fmla="*/ 94 w 189"/>
              <a:gd name="T5" fmla="*/ 0 h 190"/>
              <a:gd name="T6" fmla="*/ 189 w 189"/>
              <a:gd name="T7" fmla="*/ 95 h 190"/>
              <a:gd name="T8" fmla="*/ 94 w 189"/>
              <a:gd name="T9" fmla="*/ 190 h 190"/>
              <a:gd name="T10" fmla="*/ 94 w 189"/>
              <a:gd name="T11" fmla="*/ 8 h 190"/>
              <a:gd name="T12" fmla="*/ 8 w 189"/>
              <a:gd name="T13" fmla="*/ 95 h 190"/>
              <a:gd name="T14" fmla="*/ 94 w 189"/>
              <a:gd name="T15" fmla="*/ 182 h 190"/>
              <a:gd name="T16" fmla="*/ 181 w 189"/>
              <a:gd name="T17" fmla="*/ 95 h 190"/>
              <a:gd name="T18" fmla="*/ 94 w 189"/>
              <a:gd name="T19" fmla="*/ 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9" h="190">
                <a:moveTo>
                  <a:pt x="94" y="190"/>
                </a:moveTo>
                <a:cubicBezTo>
                  <a:pt x="42" y="190"/>
                  <a:pt x="0" y="147"/>
                  <a:pt x="0" y="95"/>
                </a:cubicBezTo>
                <a:cubicBezTo>
                  <a:pt x="0" y="43"/>
                  <a:pt x="42" y="0"/>
                  <a:pt x="94" y="0"/>
                </a:cubicBezTo>
                <a:cubicBezTo>
                  <a:pt x="146" y="0"/>
                  <a:pt x="189" y="43"/>
                  <a:pt x="189" y="95"/>
                </a:cubicBezTo>
                <a:cubicBezTo>
                  <a:pt x="189" y="147"/>
                  <a:pt x="146" y="190"/>
                  <a:pt x="94" y="190"/>
                </a:cubicBezTo>
                <a:close/>
                <a:moveTo>
                  <a:pt x="94" y="8"/>
                </a:moveTo>
                <a:cubicBezTo>
                  <a:pt x="46" y="8"/>
                  <a:pt x="8" y="47"/>
                  <a:pt x="8" y="95"/>
                </a:cubicBezTo>
                <a:cubicBezTo>
                  <a:pt x="8" y="143"/>
                  <a:pt x="46" y="182"/>
                  <a:pt x="94" y="182"/>
                </a:cubicBezTo>
                <a:cubicBezTo>
                  <a:pt x="142" y="182"/>
                  <a:pt x="181" y="143"/>
                  <a:pt x="181" y="95"/>
                </a:cubicBezTo>
                <a:cubicBezTo>
                  <a:pt x="181" y="47"/>
                  <a:pt x="142" y="8"/>
                  <a:pt x="94" y="8"/>
                </a:cubicBez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Freeform 756"/>
          <p:cNvSpPr>
            <a:spLocks noEditPoints="1"/>
          </p:cNvSpPr>
          <p:nvPr/>
        </p:nvSpPr>
        <p:spPr bwMode="auto">
          <a:xfrm>
            <a:off x="7082789" y="4459075"/>
            <a:ext cx="381118" cy="552621"/>
          </a:xfrm>
          <a:custGeom>
            <a:avLst/>
            <a:gdLst>
              <a:gd name="T0" fmla="*/ 23 w 80"/>
              <a:gd name="T1" fmla="*/ 100 h 116"/>
              <a:gd name="T2" fmla="*/ 24 w 80"/>
              <a:gd name="T3" fmla="*/ 107 h 116"/>
              <a:gd name="T4" fmla="*/ 30 w 80"/>
              <a:gd name="T5" fmla="*/ 110 h 116"/>
              <a:gd name="T6" fmla="*/ 30 w 80"/>
              <a:gd name="T7" fmla="*/ 113 h 116"/>
              <a:gd name="T8" fmla="*/ 40 w 80"/>
              <a:gd name="T9" fmla="*/ 116 h 116"/>
              <a:gd name="T10" fmla="*/ 50 w 80"/>
              <a:gd name="T11" fmla="*/ 113 h 116"/>
              <a:gd name="T12" fmla="*/ 51 w 80"/>
              <a:gd name="T13" fmla="*/ 110 h 116"/>
              <a:gd name="T14" fmla="*/ 56 w 80"/>
              <a:gd name="T15" fmla="*/ 107 h 116"/>
              <a:gd name="T16" fmla="*/ 57 w 80"/>
              <a:gd name="T17" fmla="*/ 100 h 116"/>
              <a:gd name="T18" fmla="*/ 40 w 80"/>
              <a:gd name="T19" fmla="*/ 103 h 116"/>
              <a:gd name="T20" fmla="*/ 23 w 80"/>
              <a:gd name="T21" fmla="*/ 100 h 116"/>
              <a:gd name="T22" fmla="*/ 22 w 80"/>
              <a:gd name="T23" fmla="*/ 89 h 116"/>
              <a:gd name="T24" fmla="*/ 23 w 80"/>
              <a:gd name="T25" fmla="*/ 95 h 116"/>
              <a:gd name="T26" fmla="*/ 40 w 80"/>
              <a:gd name="T27" fmla="*/ 99 h 116"/>
              <a:gd name="T28" fmla="*/ 58 w 80"/>
              <a:gd name="T29" fmla="*/ 95 h 116"/>
              <a:gd name="T30" fmla="*/ 59 w 80"/>
              <a:gd name="T31" fmla="*/ 89 h 116"/>
              <a:gd name="T32" fmla="*/ 40 w 80"/>
              <a:gd name="T33" fmla="*/ 93 h 116"/>
              <a:gd name="T34" fmla="*/ 22 w 80"/>
              <a:gd name="T35" fmla="*/ 89 h 116"/>
              <a:gd name="T36" fmla="*/ 40 w 80"/>
              <a:gd name="T37" fmla="*/ 16 h 116"/>
              <a:gd name="T38" fmla="*/ 42 w 80"/>
              <a:gd name="T39" fmla="*/ 14 h 116"/>
              <a:gd name="T40" fmla="*/ 40 w 80"/>
              <a:gd name="T41" fmla="*/ 12 h 116"/>
              <a:gd name="T42" fmla="*/ 12 w 80"/>
              <a:gd name="T43" fmla="*/ 40 h 116"/>
              <a:gd name="T44" fmla="*/ 15 w 80"/>
              <a:gd name="T45" fmla="*/ 42 h 116"/>
              <a:gd name="T46" fmla="*/ 17 w 80"/>
              <a:gd name="T47" fmla="*/ 40 h 116"/>
              <a:gd name="T48" fmla="*/ 40 w 80"/>
              <a:gd name="T49" fmla="*/ 16 h 116"/>
              <a:gd name="T50" fmla="*/ 49 w 80"/>
              <a:gd name="T51" fmla="*/ 55 h 116"/>
              <a:gd name="T52" fmla="*/ 40 w 80"/>
              <a:gd name="T53" fmla="*/ 38 h 116"/>
              <a:gd name="T54" fmla="*/ 31 w 80"/>
              <a:gd name="T55" fmla="*/ 55 h 116"/>
              <a:gd name="T56" fmla="*/ 28 w 80"/>
              <a:gd name="T57" fmla="*/ 47 h 116"/>
              <a:gd name="T58" fmla="*/ 22 w 80"/>
              <a:gd name="T59" fmla="*/ 49 h 116"/>
              <a:gd name="T60" fmla="*/ 31 w 80"/>
              <a:gd name="T61" fmla="*/ 68 h 116"/>
              <a:gd name="T62" fmla="*/ 40 w 80"/>
              <a:gd name="T63" fmla="*/ 51 h 116"/>
              <a:gd name="T64" fmla="*/ 50 w 80"/>
              <a:gd name="T65" fmla="*/ 68 h 116"/>
              <a:gd name="T66" fmla="*/ 59 w 80"/>
              <a:gd name="T67" fmla="*/ 49 h 116"/>
              <a:gd name="T68" fmla="*/ 53 w 80"/>
              <a:gd name="T69" fmla="*/ 47 h 116"/>
              <a:gd name="T70" fmla="*/ 49 w 80"/>
              <a:gd name="T71" fmla="*/ 55 h 116"/>
              <a:gd name="T72" fmla="*/ 40 w 80"/>
              <a:gd name="T73" fmla="*/ 0 h 116"/>
              <a:gd name="T74" fmla="*/ 0 w 80"/>
              <a:gd name="T75" fmla="*/ 40 h 116"/>
              <a:gd name="T76" fmla="*/ 19 w 80"/>
              <a:gd name="T77" fmla="*/ 74 h 116"/>
              <a:gd name="T78" fmla="*/ 21 w 80"/>
              <a:gd name="T79" fmla="*/ 84 h 116"/>
              <a:gd name="T80" fmla="*/ 40 w 80"/>
              <a:gd name="T81" fmla="*/ 88 h 116"/>
              <a:gd name="T82" fmla="*/ 59 w 80"/>
              <a:gd name="T83" fmla="*/ 84 h 116"/>
              <a:gd name="T84" fmla="*/ 61 w 80"/>
              <a:gd name="T85" fmla="*/ 74 h 116"/>
              <a:gd name="T86" fmla="*/ 80 w 80"/>
              <a:gd name="T87" fmla="*/ 40 h 116"/>
              <a:gd name="T88" fmla="*/ 40 w 80"/>
              <a:gd name="T89" fmla="*/ 0 h 116"/>
              <a:gd name="T90" fmla="*/ 55 w 80"/>
              <a:gd name="T91" fmla="*/ 69 h 116"/>
              <a:gd name="T92" fmla="*/ 54 w 80"/>
              <a:gd name="T93" fmla="*/ 79 h 116"/>
              <a:gd name="T94" fmla="*/ 40 w 80"/>
              <a:gd name="T95" fmla="*/ 81 h 116"/>
              <a:gd name="T96" fmla="*/ 26 w 80"/>
              <a:gd name="T97" fmla="*/ 79 h 116"/>
              <a:gd name="T98" fmla="*/ 25 w 80"/>
              <a:gd name="T99" fmla="*/ 69 h 116"/>
              <a:gd name="T100" fmla="*/ 7 w 80"/>
              <a:gd name="T101" fmla="*/ 40 h 116"/>
              <a:gd name="T102" fmla="*/ 40 w 80"/>
              <a:gd name="T103" fmla="*/ 7 h 116"/>
              <a:gd name="T104" fmla="*/ 73 w 80"/>
              <a:gd name="T105" fmla="*/ 40 h 116"/>
              <a:gd name="T106" fmla="*/ 55 w 80"/>
              <a:gd name="T107" fmla="*/ 69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0" h="116">
                <a:moveTo>
                  <a:pt x="23" y="100"/>
                </a:move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6" y="108"/>
                  <a:pt x="30" y="110"/>
                </a:cubicBezTo>
                <a:cubicBezTo>
                  <a:pt x="30" y="113"/>
                  <a:pt x="30" y="113"/>
                  <a:pt x="30" y="113"/>
                </a:cubicBezTo>
                <a:cubicBezTo>
                  <a:pt x="30" y="113"/>
                  <a:pt x="32" y="116"/>
                  <a:pt x="40" y="116"/>
                </a:cubicBezTo>
                <a:cubicBezTo>
                  <a:pt x="48" y="116"/>
                  <a:pt x="50" y="113"/>
                  <a:pt x="50" y="113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5" y="108"/>
                  <a:pt x="56" y="107"/>
                  <a:pt x="56" y="107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2" y="102"/>
                  <a:pt x="46" y="103"/>
                  <a:pt x="40" y="103"/>
                </a:cubicBezTo>
                <a:cubicBezTo>
                  <a:pt x="34" y="103"/>
                  <a:pt x="28" y="102"/>
                  <a:pt x="23" y="100"/>
                </a:cubicBezTo>
                <a:close/>
                <a:moveTo>
                  <a:pt x="22" y="89"/>
                </a:moveTo>
                <a:cubicBezTo>
                  <a:pt x="23" y="95"/>
                  <a:pt x="23" y="95"/>
                  <a:pt x="23" y="95"/>
                </a:cubicBezTo>
                <a:cubicBezTo>
                  <a:pt x="28" y="97"/>
                  <a:pt x="34" y="99"/>
                  <a:pt x="40" y="99"/>
                </a:cubicBezTo>
                <a:cubicBezTo>
                  <a:pt x="47" y="99"/>
                  <a:pt x="53" y="97"/>
                  <a:pt x="58" y="95"/>
                </a:cubicBezTo>
                <a:cubicBezTo>
                  <a:pt x="59" y="89"/>
                  <a:pt x="59" y="89"/>
                  <a:pt x="59" y="89"/>
                </a:cubicBezTo>
                <a:cubicBezTo>
                  <a:pt x="53" y="91"/>
                  <a:pt x="47" y="93"/>
                  <a:pt x="40" y="93"/>
                </a:cubicBezTo>
                <a:cubicBezTo>
                  <a:pt x="34" y="93"/>
                  <a:pt x="27" y="91"/>
                  <a:pt x="22" y="89"/>
                </a:cubicBezTo>
                <a:close/>
                <a:moveTo>
                  <a:pt x="40" y="16"/>
                </a:moveTo>
                <a:cubicBezTo>
                  <a:pt x="41" y="16"/>
                  <a:pt x="42" y="15"/>
                  <a:pt x="42" y="14"/>
                </a:cubicBezTo>
                <a:cubicBezTo>
                  <a:pt x="42" y="13"/>
                  <a:pt x="41" y="12"/>
                  <a:pt x="40" y="12"/>
                </a:cubicBezTo>
                <a:cubicBezTo>
                  <a:pt x="25" y="12"/>
                  <a:pt x="12" y="24"/>
                  <a:pt x="12" y="40"/>
                </a:cubicBezTo>
                <a:cubicBezTo>
                  <a:pt x="12" y="41"/>
                  <a:pt x="13" y="42"/>
                  <a:pt x="15" y="42"/>
                </a:cubicBezTo>
                <a:cubicBezTo>
                  <a:pt x="16" y="42"/>
                  <a:pt x="17" y="41"/>
                  <a:pt x="17" y="40"/>
                </a:cubicBezTo>
                <a:cubicBezTo>
                  <a:pt x="17" y="27"/>
                  <a:pt x="27" y="16"/>
                  <a:pt x="40" y="16"/>
                </a:cubicBezTo>
                <a:close/>
                <a:moveTo>
                  <a:pt x="49" y="55"/>
                </a:moveTo>
                <a:cubicBezTo>
                  <a:pt x="40" y="38"/>
                  <a:pt x="40" y="38"/>
                  <a:pt x="40" y="38"/>
                </a:cubicBezTo>
                <a:cubicBezTo>
                  <a:pt x="31" y="55"/>
                  <a:pt x="31" y="55"/>
                  <a:pt x="31" y="55"/>
                </a:cubicBezTo>
                <a:cubicBezTo>
                  <a:pt x="28" y="47"/>
                  <a:pt x="28" y="47"/>
                  <a:pt x="28" y="47"/>
                </a:cubicBezTo>
                <a:cubicBezTo>
                  <a:pt x="22" y="49"/>
                  <a:pt x="22" y="49"/>
                  <a:pt x="22" y="49"/>
                </a:cubicBezTo>
                <a:cubicBezTo>
                  <a:pt x="31" y="68"/>
                  <a:pt x="31" y="68"/>
                  <a:pt x="31" y="68"/>
                </a:cubicBezTo>
                <a:cubicBezTo>
                  <a:pt x="40" y="51"/>
                  <a:pt x="40" y="51"/>
                  <a:pt x="40" y="51"/>
                </a:cubicBezTo>
                <a:cubicBezTo>
                  <a:pt x="50" y="68"/>
                  <a:pt x="50" y="68"/>
                  <a:pt x="50" y="68"/>
                </a:cubicBezTo>
                <a:cubicBezTo>
                  <a:pt x="59" y="49"/>
                  <a:pt x="59" y="49"/>
                  <a:pt x="59" y="49"/>
                </a:cubicBezTo>
                <a:cubicBezTo>
                  <a:pt x="53" y="47"/>
                  <a:pt x="53" y="47"/>
                  <a:pt x="53" y="47"/>
                </a:cubicBezTo>
                <a:lnTo>
                  <a:pt x="49" y="55"/>
                </a:lnTo>
                <a:close/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4"/>
                  <a:pt x="8" y="67"/>
                  <a:pt x="19" y="74"/>
                </a:cubicBezTo>
                <a:cubicBezTo>
                  <a:pt x="21" y="84"/>
                  <a:pt x="21" y="84"/>
                  <a:pt x="21" y="84"/>
                </a:cubicBezTo>
                <a:cubicBezTo>
                  <a:pt x="27" y="86"/>
                  <a:pt x="33" y="88"/>
                  <a:pt x="40" y="88"/>
                </a:cubicBezTo>
                <a:cubicBezTo>
                  <a:pt x="47" y="88"/>
                  <a:pt x="54" y="86"/>
                  <a:pt x="59" y="84"/>
                </a:cubicBezTo>
                <a:cubicBezTo>
                  <a:pt x="61" y="74"/>
                  <a:pt x="61" y="74"/>
                  <a:pt x="61" y="74"/>
                </a:cubicBezTo>
                <a:cubicBezTo>
                  <a:pt x="72" y="67"/>
                  <a:pt x="80" y="54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55" y="69"/>
                </a:move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50" y="81"/>
                  <a:pt x="40" y="81"/>
                </a:cubicBezTo>
                <a:cubicBezTo>
                  <a:pt x="30" y="81"/>
                  <a:pt x="26" y="79"/>
                  <a:pt x="26" y="79"/>
                </a:cubicBezTo>
                <a:cubicBezTo>
                  <a:pt x="25" y="69"/>
                  <a:pt x="25" y="69"/>
                  <a:pt x="25" y="69"/>
                </a:cubicBezTo>
                <a:cubicBezTo>
                  <a:pt x="15" y="64"/>
                  <a:pt x="7" y="53"/>
                  <a:pt x="7" y="40"/>
                </a:cubicBezTo>
                <a:cubicBezTo>
                  <a:pt x="7" y="22"/>
                  <a:pt x="22" y="7"/>
                  <a:pt x="40" y="7"/>
                </a:cubicBezTo>
                <a:cubicBezTo>
                  <a:pt x="58" y="7"/>
                  <a:pt x="73" y="22"/>
                  <a:pt x="73" y="40"/>
                </a:cubicBezTo>
                <a:cubicBezTo>
                  <a:pt x="73" y="53"/>
                  <a:pt x="66" y="64"/>
                  <a:pt x="55" y="69"/>
                </a:cubicBez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2" name="Oval 757"/>
          <p:cNvSpPr>
            <a:spLocks noChangeArrowheads="1"/>
          </p:cNvSpPr>
          <p:nvPr/>
        </p:nvSpPr>
        <p:spPr bwMode="auto">
          <a:xfrm>
            <a:off x="7482962" y="7398445"/>
            <a:ext cx="867043" cy="8670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3" name="Freeform 758"/>
          <p:cNvSpPr>
            <a:spLocks noEditPoints="1"/>
          </p:cNvSpPr>
          <p:nvPr/>
        </p:nvSpPr>
        <p:spPr bwMode="auto">
          <a:xfrm>
            <a:off x="7463906" y="7379389"/>
            <a:ext cx="905154" cy="905154"/>
          </a:xfrm>
          <a:custGeom>
            <a:avLst/>
            <a:gdLst>
              <a:gd name="T0" fmla="*/ 95 w 190"/>
              <a:gd name="T1" fmla="*/ 190 h 190"/>
              <a:gd name="T2" fmla="*/ 0 w 190"/>
              <a:gd name="T3" fmla="*/ 95 h 190"/>
              <a:gd name="T4" fmla="*/ 95 w 190"/>
              <a:gd name="T5" fmla="*/ 0 h 190"/>
              <a:gd name="T6" fmla="*/ 190 w 190"/>
              <a:gd name="T7" fmla="*/ 95 h 190"/>
              <a:gd name="T8" fmla="*/ 95 w 190"/>
              <a:gd name="T9" fmla="*/ 190 h 190"/>
              <a:gd name="T10" fmla="*/ 95 w 190"/>
              <a:gd name="T11" fmla="*/ 8 h 190"/>
              <a:gd name="T12" fmla="*/ 8 w 190"/>
              <a:gd name="T13" fmla="*/ 95 h 190"/>
              <a:gd name="T14" fmla="*/ 95 w 190"/>
              <a:gd name="T15" fmla="*/ 182 h 190"/>
              <a:gd name="T16" fmla="*/ 182 w 190"/>
              <a:gd name="T17" fmla="*/ 95 h 190"/>
              <a:gd name="T18" fmla="*/ 95 w 190"/>
              <a:gd name="T19" fmla="*/ 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0" h="190">
                <a:moveTo>
                  <a:pt x="95" y="190"/>
                </a:moveTo>
                <a:cubicBezTo>
                  <a:pt x="43" y="190"/>
                  <a:pt x="0" y="147"/>
                  <a:pt x="0" y="95"/>
                </a:cubicBezTo>
                <a:cubicBezTo>
                  <a:pt x="0" y="43"/>
                  <a:pt x="43" y="0"/>
                  <a:pt x="95" y="0"/>
                </a:cubicBezTo>
                <a:cubicBezTo>
                  <a:pt x="147" y="0"/>
                  <a:pt x="190" y="43"/>
                  <a:pt x="190" y="95"/>
                </a:cubicBezTo>
                <a:cubicBezTo>
                  <a:pt x="190" y="147"/>
                  <a:pt x="147" y="190"/>
                  <a:pt x="95" y="190"/>
                </a:cubicBezTo>
                <a:close/>
                <a:moveTo>
                  <a:pt x="95" y="8"/>
                </a:moveTo>
                <a:cubicBezTo>
                  <a:pt x="47" y="8"/>
                  <a:pt x="8" y="47"/>
                  <a:pt x="8" y="95"/>
                </a:cubicBezTo>
                <a:cubicBezTo>
                  <a:pt x="8" y="143"/>
                  <a:pt x="47" y="182"/>
                  <a:pt x="95" y="182"/>
                </a:cubicBezTo>
                <a:cubicBezTo>
                  <a:pt x="143" y="182"/>
                  <a:pt x="182" y="143"/>
                  <a:pt x="182" y="95"/>
                </a:cubicBezTo>
                <a:cubicBezTo>
                  <a:pt x="182" y="47"/>
                  <a:pt x="143" y="8"/>
                  <a:pt x="95" y="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4" name="Freeform 759"/>
          <p:cNvSpPr>
            <a:spLocks noEditPoints="1"/>
          </p:cNvSpPr>
          <p:nvPr/>
        </p:nvSpPr>
        <p:spPr bwMode="auto">
          <a:xfrm>
            <a:off x="7692581" y="7603299"/>
            <a:ext cx="443049" cy="433521"/>
          </a:xfrm>
          <a:custGeom>
            <a:avLst/>
            <a:gdLst>
              <a:gd name="T0" fmla="*/ 91 w 93"/>
              <a:gd name="T1" fmla="*/ 28 h 91"/>
              <a:gd name="T2" fmla="*/ 50 w 93"/>
              <a:gd name="T3" fmla="*/ 1 h 91"/>
              <a:gd name="T4" fmla="*/ 44 w 93"/>
              <a:gd name="T5" fmla="*/ 1 h 91"/>
              <a:gd name="T6" fmla="*/ 3 w 93"/>
              <a:gd name="T7" fmla="*/ 28 h 91"/>
              <a:gd name="T8" fmla="*/ 0 w 93"/>
              <a:gd name="T9" fmla="*/ 33 h 91"/>
              <a:gd name="T10" fmla="*/ 0 w 93"/>
              <a:gd name="T11" fmla="*/ 86 h 91"/>
              <a:gd name="T12" fmla="*/ 6 w 93"/>
              <a:gd name="T13" fmla="*/ 91 h 91"/>
              <a:gd name="T14" fmla="*/ 87 w 93"/>
              <a:gd name="T15" fmla="*/ 91 h 91"/>
              <a:gd name="T16" fmla="*/ 93 w 93"/>
              <a:gd name="T17" fmla="*/ 86 h 91"/>
              <a:gd name="T18" fmla="*/ 93 w 93"/>
              <a:gd name="T19" fmla="*/ 33 h 91"/>
              <a:gd name="T20" fmla="*/ 91 w 93"/>
              <a:gd name="T21" fmla="*/ 28 h 91"/>
              <a:gd name="T22" fmla="*/ 87 w 93"/>
              <a:gd name="T23" fmla="*/ 41 h 91"/>
              <a:gd name="T24" fmla="*/ 47 w 93"/>
              <a:gd name="T25" fmla="*/ 69 h 91"/>
              <a:gd name="T26" fmla="*/ 6 w 93"/>
              <a:gd name="T27" fmla="*/ 41 h 91"/>
              <a:gd name="T28" fmla="*/ 6 w 93"/>
              <a:gd name="T29" fmla="*/ 36 h 91"/>
              <a:gd name="T30" fmla="*/ 9 w 93"/>
              <a:gd name="T31" fmla="*/ 33 h 91"/>
              <a:gd name="T32" fmla="*/ 84 w 93"/>
              <a:gd name="T33" fmla="*/ 33 h 91"/>
              <a:gd name="T34" fmla="*/ 87 w 93"/>
              <a:gd name="T35" fmla="*/ 36 h 91"/>
              <a:gd name="T36" fmla="*/ 87 w 93"/>
              <a:gd name="T37" fmla="*/ 41 h 91"/>
              <a:gd name="T38" fmla="*/ 46 w 93"/>
              <a:gd name="T39" fmla="*/ 63 h 91"/>
              <a:gd name="T40" fmla="*/ 48 w 93"/>
              <a:gd name="T41" fmla="*/ 63 h 91"/>
              <a:gd name="T42" fmla="*/ 54 w 93"/>
              <a:gd name="T43" fmla="*/ 59 h 91"/>
              <a:gd name="T44" fmla="*/ 40 w 93"/>
              <a:gd name="T45" fmla="*/ 59 h 91"/>
              <a:gd name="T46" fmla="*/ 46 w 93"/>
              <a:gd name="T47" fmla="*/ 63 h 91"/>
              <a:gd name="T48" fmla="*/ 19 w 93"/>
              <a:gd name="T49" fmla="*/ 45 h 91"/>
              <a:gd name="T50" fmla="*/ 20 w 93"/>
              <a:gd name="T51" fmla="*/ 46 h 91"/>
              <a:gd name="T52" fmla="*/ 74 w 93"/>
              <a:gd name="T53" fmla="*/ 46 h 91"/>
              <a:gd name="T54" fmla="*/ 74 w 93"/>
              <a:gd name="T55" fmla="*/ 45 h 91"/>
              <a:gd name="T56" fmla="*/ 74 w 93"/>
              <a:gd name="T57" fmla="*/ 41 h 91"/>
              <a:gd name="T58" fmla="*/ 19 w 93"/>
              <a:gd name="T59" fmla="*/ 41 h 91"/>
              <a:gd name="T60" fmla="*/ 19 w 93"/>
              <a:gd name="T61" fmla="*/ 45 h 91"/>
              <a:gd name="T62" fmla="*/ 33 w 93"/>
              <a:gd name="T63" fmla="*/ 54 h 91"/>
              <a:gd name="T64" fmla="*/ 61 w 93"/>
              <a:gd name="T65" fmla="*/ 54 h 91"/>
              <a:gd name="T66" fmla="*/ 67 w 93"/>
              <a:gd name="T67" fmla="*/ 50 h 91"/>
              <a:gd name="T68" fmla="*/ 27 w 93"/>
              <a:gd name="T69" fmla="*/ 50 h 91"/>
              <a:gd name="T70" fmla="*/ 33 w 93"/>
              <a:gd name="T71" fmla="*/ 5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3" h="91">
                <a:moveTo>
                  <a:pt x="91" y="28"/>
                </a:moveTo>
                <a:cubicBezTo>
                  <a:pt x="50" y="1"/>
                  <a:pt x="50" y="1"/>
                  <a:pt x="50" y="1"/>
                </a:cubicBezTo>
                <a:cubicBezTo>
                  <a:pt x="48" y="0"/>
                  <a:pt x="46" y="0"/>
                  <a:pt x="44" y="1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9"/>
                  <a:pt x="0" y="31"/>
                  <a:pt x="0" y="33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9"/>
                  <a:pt x="3" y="91"/>
                  <a:pt x="6" y="91"/>
                </a:cubicBezTo>
                <a:cubicBezTo>
                  <a:pt x="87" y="91"/>
                  <a:pt x="87" y="91"/>
                  <a:pt x="87" y="91"/>
                </a:cubicBezTo>
                <a:cubicBezTo>
                  <a:pt x="91" y="91"/>
                  <a:pt x="93" y="89"/>
                  <a:pt x="93" y="86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1"/>
                  <a:pt x="92" y="29"/>
                  <a:pt x="91" y="28"/>
                </a:cubicBezTo>
                <a:close/>
                <a:moveTo>
                  <a:pt x="87" y="41"/>
                </a:moveTo>
                <a:cubicBezTo>
                  <a:pt x="47" y="69"/>
                  <a:pt x="47" y="69"/>
                  <a:pt x="47" y="69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4"/>
                  <a:pt x="8" y="33"/>
                  <a:pt x="9" y="33"/>
                </a:cubicBezTo>
                <a:cubicBezTo>
                  <a:pt x="84" y="33"/>
                  <a:pt x="84" y="33"/>
                  <a:pt x="84" y="33"/>
                </a:cubicBezTo>
                <a:cubicBezTo>
                  <a:pt x="86" y="33"/>
                  <a:pt x="87" y="34"/>
                  <a:pt x="87" y="36"/>
                </a:cubicBezTo>
                <a:lnTo>
                  <a:pt x="87" y="41"/>
                </a:lnTo>
                <a:close/>
                <a:moveTo>
                  <a:pt x="46" y="63"/>
                </a:moveTo>
                <a:cubicBezTo>
                  <a:pt x="48" y="63"/>
                  <a:pt x="48" y="63"/>
                  <a:pt x="48" y="63"/>
                </a:cubicBezTo>
                <a:cubicBezTo>
                  <a:pt x="54" y="59"/>
                  <a:pt x="54" y="59"/>
                  <a:pt x="54" y="59"/>
                </a:cubicBezTo>
                <a:cubicBezTo>
                  <a:pt x="40" y="59"/>
                  <a:pt x="40" y="59"/>
                  <a:pt x="40" y="59"/>
                </a:cubicBezTo>
                <a:lnTo>
                  <a:pt x="46" y="63"/>
                </a:lnTo>
                <a:close/>
                <a:moveTo>
                  <a:pt x="19" y="45"/>
                </a:moveTo>
                <a:cubicBezTo>
                  <a:pt x="20" y="46"/>
                  <a:pt x="20" y="46"/>
                  <a:pt x="20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4" y="41"/>
                  <a:pt x="74" y="41"/>
                  <a:pt x="74" y="41"/>
                </a:cubicBezTo>
                <a:cubicBezTo>
                  <a:pt x="19" y="41"/>
                  <a:pt x="19" y="41"/>
                  <a:pt x="19" y="41"/>
                </a:cubicBezTo>
                <a:lnTo>
                  <a:pt x="19" y="45"/>
                </a:lnTo>
                <a:close/>
                <a:moveTo>
                  <a:pt x="33" y="54"/>
                </a:moveTo>
                <a:cubicBezTo>
                  <a:pt x="61" y="54"/>
                  <a:pt x="61" y="54"/>
                  <a:pt x="61" y="54"/>
                </a:cubicBezTo>
                <a:cubicBezTo>
                  <a:pt x="67" y="50"/>
                  <a:pt x="67" y="50"/>
                  <a:pt x="67" y="50"/>
                </a:cubicBezTo>
                <a:cubicBezTo>
                  <a:pt x="27" y="50"/>
                  <a:pt x="27" y="50"/>
                  <a:pt x="27" y="50"/>
                </a:cubicBezTo>
                <a:lnTo>
                  <a:pt x="33" y="54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5" name="Oval 760"/>
          <p:cNvSpPr>
            <a:spLocks noChangeArrowheads="1"/>
          </p:cNvSpPr>
          <p:nvPr/>
        </p:nvSpPr>
        <p:spPr bwMode="auto">
          <a:xfrm>
            <a:off x="10593834" y="6760076"/>
            <a:ext cx="867043" cy="8622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6" name="Freeform 761"/>
          <p:cNvSpPr>
            <a:spLocks noEditPoints="1"/>
          </p:cNvSpPr>
          <p:nvPr/>
        </p:nvSpPr>
        <p:spPr bwMode="auto">
          <a:xfrm>
            <a:off x="10574779" y="6741021"/>
            <a:ext cx="905154" cy="900390"/>
          </a:xfrm>
          <a:custGeom>
            <a:avLst/>
            <a:gdLst>
              <a:gd name="T0" fmla="*/ 95 w 190"/>
              <a:gd name="T1" fmla="*/ 189 h 189"/>
              <a:gd name="T2" fmla="*/ 0 w 190"/>
              <a:gd name="T3" fmla="*/ 94 h 189"/>
              <a:gd name="T4" fmla="*/ 95 w 190"/>
              <a:gd name="T5" fmla="*/ 0 h 189"/>
              <a:gd name="T6" fmla="*/ 190 w 190"/>
              <a:gd name="T7" fmla="*/ 94 h 189"/>
              <a:gd name="T8" fmla="*/ 95 w 190"/>
              <a:gd name="T9" fmla="*/ 189 h 189"/>
              <a:gd name="T10" fmla="*/ 95 w 190"/>
              <a:gd name="T11" fmla="*/ 8 h 189"/>
              <a:gd name="T12" fmla="*/ 8 w 190"/>
              <a:gd name="T13" fmla="*/ 94 h 189"/>
              <a:gd name="T14" fmla="*/ 95 w 190"/>
              <a:gd name="T15" fmla="*/ 181 h 189"/>
              <a:gd name="T16" fmla="*/ 182 w 190"/>
              <a:gd name="T17" fmla="*/ 94 h 189"/>
              <a:gd name="T18" fmla="*/ 95 w 190"/>
              <a:gd name="T19" fmla="*/ 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0" h="189">
                <a:moveTo>
                  <a:pt x="95" y="189"/>
                </a:moveTo>
                <a:cubicBezTo>
                  <a:pt x="43" y="189"/>
                  <a:pt x="0" y="146"/>
                  <a:pt x="0" y="94"/>
                </a:cubicBezTo>
                <a:cubicBezTo>
                  <a:pt x="0" y="42"/>
                  <a:pt x="43" y="0"/>
                  <a:pt x="95" y="0"/>
                </a:cubicBezTo>
                <a:cubicBezTo>
                  <a:pt x="147" y="0"/>
                  <a:pt x="190" y="42"/>
                  <a:pt x="190" y="94"/>
                </a:cubicBezTo>
                <a:cubicBezTo>
                  <a:pt x="190" y="146"/>
                  <a:pt x="147" y="189"/>
                  <a:pt x="95" y="189"/>
                </a:cubicBezTo>
                <a:close/>
                <a:moveTo>
                  <a:pt x="95" y="8"/>
                </a:moveTo>
                <a:cubicBezTo>
                  <a:pt x="47" y="8"/>
                  <a:pt x="8" y="46"/>
                  <a:pt x="8" y="94"/>
                </a:cubicBezTo>
                <a:cubicBezTo>
                  <a:pt x="8" y="142"/>
                  <a:pt x="47" y="181"/>
                  <a:pt x="95" y="181"/>
                </a:cubicBezTo>
                <a:cubicBezTo>
                  <a:pt x="143" y="181"/>
                  <a:pt x="182" y="142"/>
                  <a:pt x="182" y="94"/>
                </a:cubicBezTo>
                <a:cubicBezTo>
                  <a:pt x="182" y="46"/>
                  <a:pt x="143" y="8"/>
                  <a:pt x="95" y="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7" name="Freeform 762"/>
          <p:cNvSpPr>
            <a:spLocks noEditPoints="1"/>
          </p:cNvSpPr>
          <p:nvPr/>
        </p:nvSpPr>
        <p:spPr bwMode="auto">
          <a:xfrm>
            <a:off x="10846325" y="6945871"/>
            <a:ext cx="381118" cy="481161"/>
          </a:xfrm>
          <a:custGeom>
            <a:avLst/>
            <a:gdLst>
              <a:gd name="T0" fmla="*/ 114 w 160"/>
              <a:gd name="T1" fmla="*/ 58 h 202"/>
              <a:gd name="T2" fmla="*/ 26 w 160"/>
              <a:gd name="T3" fmla="*/ 58 h 202"/>
              <a:gd name="T4" fmla="*/ 26 w 160"/>
              <a:gd name="T5" fmla="*/ 70 h 202"/>
              <a:gd name="T6" fmla="*/ 114 w 160"/>
              <a:gd name="T7" fmla="*/ 70 h 202"/>
              <a:gd name="T8" fmla="*/ 114 w 160"/>
              <a:gd name="T9" fmla="*/ 58 h 202"/>
              <a:gd name="T10" fmla="*/ 114 w 160"/>
              <a:gd name="T11" fmla="*/ 32 h 202"/>
              <a:gd name="T12" fmla="*/ 26 w 160"/>
              <a:gd name="T13" fmla="*/ 32 h 202"/>
              <a:gd name="T14" fmla="*/ 26 w 160"/>
              <a:gd name="T15" fmla="*/ 44 h 202"/>
              <a:gd name="T16" fmla="*/ 114 w 160"/>
              <a:gd name="T17" fmla="*/ 44 h 202"/>
              <a:gd name="T18" fmla="*/ 114 w 160"/>
              <a:gd name="T19" fmla="*/ 32 h 202"/>
              <a:gd name="T20" fmla="*/ 114 w 160"/>
              <a:gd name="T21" fmla="*/ 82 h 202"/>
              <a:gd name="T22" fmla="*/ 26 w 160"/>
              <a:gd name="T23" fmla="*/ 82 h 202"/>
              <a:gd name="T24" fmla="*/ 26 w 160"/>
              <a:gd name="T25" fmla="*/ 94 h 202"/>
              <a:gd name="T26" fmla="*/ 114 w 160"/>
              <a:gd name="T27" fmla="*/ 94 h 202"/>
              <a:gd name="T28" fmla="*/ 114 w 160"/>
              <a:gd name="T29" fmla="*/ 82 h 202"/>
              <a:gd name="T30" fmla="*/ 142 w 160"/>
              <a:gd name="T31" fmla="*/ 16 h 202"/>
              <a:gd name="T32" fmla="*/ 142 w 160"/>
              <a:gd name="T33" fmla="*/ 0 h 202"/>
              <a:gd name="T34" fmla="*/ 0 w 160"/>
              <a:gd name="T35" fmla="*/ 0 h 202"/>
              <a:gd name="T36" fmla="*/ 0 w 160"/>
              <a:gd name="T37" fmla="*/ 184 h 202"/>
              <a:gd name="T38" fmla="*/ 18 w 160"/>
              <a:gd name="T39" fmla="*/ 184 h 202"/>
              <a:gd name="T40" fmla="*/ 18 w 160"/>
              <a:gd name="T41" fmla="*/ 202 h 202"/>
              <a:gd name="T42" fmla="*/ 160 w 160"/>
              <a:gd name="T43" fmla="*/ 202 h 202"/>
              <a:gd name="T44" fmla="*/ 160 w 160"/>
              <a:gd name="T45" fmla="*/ 16 h 202"/>
              <a:gd name="T46" fmla="*/ 142 w 160"/>
              <a:gd name="T47" fmla="*/ 16 h 202"/>
              <a:gd name="T48" fmla="*/ 10 w 160"/>
              <a:gd name="T49" fmla="*/ 174 h 202"/>
              <a:gd name="T50" fmla="*/ 10 w 160"/>
              <a:gd name="T51" fmla="*/ 10 h 202"/>
              <a:gd name="T52" fmla="*/ 132 w 160"/>
              <a:gd name="T53" fmla="*/ 10 h 202"/>
              <a:gd name="T54" fmla="*/ 132 w 160"/>
              <a:gd name="T55" fmla="*/ 132 h 202"/>
              <a:gd name="T56" fmla="*/ 90 w 160"/>
              <a:gd name="T57" fmla="*/ 132 h 202"/>
              <a:gd name="T58" fmla="*/ 90 w 160"/>
              <a:gd name="T59" fmla="*/ 174 h 202"/>
              <a:gd name="T60" fmla="*/ 10 w 160"/>
              <a:gd name="T61" fmla="*/ 174 h 202"/>
              <a:gd name="T62" fmla="*/ 150 w 160"/>
              <a:gd name="T63" fmla="*/ 192 h 202"/>
              <a:gd name="T64" fmla="*/ 28 w 160"/>
              <a:gd name="T65" fmla="*/ 192 h 202"/>
              <a:gd name="T66" fmla="*/ 28 w 160"/>
              <a:gd name="T67" fmla="*/ 184 h 202"/>
              <a:gd name="T68" fmla="*/ 96 w 160"/>
              <a:gd name="T69" fmla="*/ 184 h 202"/>
              <a:gd name="T70" fmla="*/ 142 w 160"/>
              <a:gd name="T71" fmla="*/ 136 h 202"/>
              <a:gd name="T72" fmla="*/ 142 w 160"/>
              <a:gd name="T73" fmla="*/ 26 h 202"/>
              <a:gd name="T74" fmla="*/ 150 w 160"/>
              <a:gd name="T75" fmla="*/ 26 h 202"/>
              <a:gd name="T76" fmla="*/ 150 w 160"/>
              <a:gd name="T77" fmla="*/ 192 h 202"/>
              <a:gd name="T78" fmla="*/ 26 w 160"/>
              <a:gd name="T79" fmla="*/ 120 h 202"/>
              <a:gd name="T80" fmla="*/ 70 w 160"/>
              <a:gd name="T81" fmla="*/ 120 h 202"/>
              <a:gd name="T82" fmla="*/ 70 w 160"/>
              <a:gd name="T83" fmla="*/ 106 h 202"/>
              <a:gd name="T84" fmla="*/ 26 w 160"/>
              <a:gd name="T85" fmla="*/ 106 h 202"/>
              <a:gd name="T86" fmla="*/ 26 w 160"/>
              <a:gd name="T87" fmla="*/ 12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0" h="202">
                <a:moveTo>
                  <a:pt x="114" y="58"/>
                </a:moveTo>
                <a:lnTo>
                  <a:pt x="26" y="58"/>
                </a:lnTo>
                <a:lnTo>
                  <a:pt x="26" y="70"/>
                </a:lnTo>
                <a:lnTo>
                  <a:pt x="114" y="70"/>
                </a:lnTo>
                <a:lnTo>
                  <a:pt x="114" y="58"/>
                </a:lnTo>
                <a:close/>
                <a:moveTo>
                  <a:pt x="114" y="32"/>
                </a:moveTo>
                <a:lnTo>
                  <a:pt x="26" y="32"/>
                </a:lnTo>
                <a:lnTo>
                  <a:pt x="26" y="44"/>
                </a:lnTo>
                <a:lnTo>
                  <a:pt x="114" y="44"/>
                </a:lnTo>
                <a:lnTo>
                  <a:pt x="114" y="32"/>
                </a:lnTo>
                <a:close/>
                <a:moveTo>
                  <a:pt x="114" y="82"/>
                </a:moveTo>
                <a:lnTo>
                  <a:pt x="26" y="82"/>
                </a:lnTo>
                <a:lnTo>
                  <a:pt x="26" y="94"/>
                </a:lnTo>
                <a:lnTo>
                  <a:pt x="114" y="94"/>
                </a:lnTo>
                <a:lnTo>
                  <a:pt x="114" y="82"/>
                </a:lnTo>
                <a:close/>
                <a:moveTo>
                  <a:pt x="142" y="16"/>
                </a:moveTo>
                <a:lnTo>
                  <a:pt x="142" y="0"/>
                </a:lnTo>
                <a:lnTo>
                  <a:pt x="0" y="0"/>
                </a:lnTo>
                <a:lnTo>
                  <a:pt x="0" y="184"/>
                </a:lnTo>
                <a:lnTo>
                  <a:pt x="18" y="184"/>
                </a:lnTo>
                <a:lnTo>
                  <a:pt x="18" y="202"/>
                </a:lnTo>
                <a:lnTo>
                  <a:pt x="160" y="202"/>
                </a:lnTo>
                <a:lnTo>
                  <a:pt x="160" y="16"/>
                </a:lnTo>
                <a:lnTo>
                  <a:pt x="142" y="16"/>
                </a:lnTo>
                <a:close/>
                <a:moveTo>
                  <a:pt x="10" y="174"/>
                </a:moveTo>
                <a:lnTo>
                  <a:pt x="10" y="10"/>
                </a:lnTo>
                <a:lnTo>
                  <a:pt x="132" y="10"/>
                </a:lnTo>
                <a:lnTo>
                  <a:pt x="132" y="132"/>
                </a:lnTo>
                <a:lnTo>
                  <a:pt x="90" y="132"/>
                </a:lnTo>
                <a:lnTo>
                  <a:pt x="90" y="174"/>
                </a:lnTo>
                <a:lnTo>
                  <a:pt x="10" y="174"/>
                </a:lnTo>
                <a:close/>
                <a:moveTo>
                  <a:pt x="150" y="192"/>
                </a:moveTo>
                <a:lnTo>
                  <a:pt x="28" y="192"/>
                </a:lnTo>
                <a:lnTo>
                  <a:pt x="28" y="184"/>
                </a:lnTo>
                <a:lnTo>
                  <a:pt x="96" y="184"/>
                </a:lnTo>
                <a:lnTo>
                  <a:pt x="142" y="136"/>
                </a:lnTo>
                <a:lnTo>
                  <a:pt x="142" y="26"/>
                </a:lnTo>
                <a:lnTo>
                  <a:pt x="150" y="26"/>
                </a:lnTo>
                <a:lnTo>
                  <a:pt x="150" y="192"/>
                </a:lnTo>
                <a:close/>
                <a:moveTo>
                  <a:pt x="26" y="120"/>
                </a:moveTo>
                <a:lnTo>
                  <a:pt x="70" y="120"/>
                </a:lnTo>
                <a:lnTo>
                  <a:pt x="70" y="106"/>
                </a:lnTo>
                <a:lnTo>
                  <a:pt x="26" y="106"/>
                </a:lnTo>
                <a:lnTo>
                  <a:pt x="26" y="120"/>
                </a:lnTo>
                <a:close/>
              </a:path>
            </a:pathLst>
          </a:custGeom>
          <a:solidFill>
            <a:srgbClr val="604A7B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8" name="Oval 763"/>
          <p:cNvSpPr>
            <a:spLocks noChangeArrowheads="1"/>
          </p:cNvSpPr>
          <p:nvPr/>
        </p:nvSpPr>
        <p:spPr bwMode="auto">
          <a:xfrm>
            <a:off x="9950698" y="3649204"/>
            <a:ext cx="867043" cy="8622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9" name="Freeform 764"/>
          <p:cNvSpPr>
            <a:spLocks noEditPoints="1"/>
          </p:cNvSpPr>
          <p:nvPr/>
        </p:nvSpPr>
        <p:spPr bwMode="auto">
          <a:xfrm>
            <a:off x="9931643" y="3630148"/>
            <a:ext cx="905154" cy="900390"/>
          </a:xfrm>
          <a:custGeom>
            <a:avLst/>
            <a:gdLst>
              <a:gd name="T0" fmla="*/ 95 w 190"/>
              <a:gd name="T1" fmla="*/ 189 h 189"/>
              <a:gd name="T2" fmla="*/ 0 w 190"/>
              <a:gd name="T3" fmla="*/ 94 h 189"/>
              <a:gd name="T4" fmla="*/ 95 w 190"/>
              <a:gd name="T5" fmla="*/ 0 h 189"/>
              <a:gd name="T6" fmla="*/ 190 w 190"/>
              <a:gd name="T7" fmla="*/ 94 h 189"/>
              <a:gd name="T8" fmla="*/ 95 w 190"/>
              <a:gd name="T9" fmla="*/ 189 h 189"/>
              <a:gd name="T10" fmla="*/ 95 w 190"/>
              <a:gd name="T11" fmla="*/ 8 h 189"/>
              <a:gd name="T12" fmla="*/ 8 w 190"/>
              <a:gd name="T13" fmla="*/ 94 h 189"/>
              <a:gd name="T14" fmla="*/ 95 w 190"/>
              <a:gd name="T15" fmla="*/ 181 h 189"/>
              <a:gd name="T16" fmla="*/ 182 w 190"/>
              <a:gd name="T17" fmla="*/ 94 h 189"/>
              <a:gd name="T18" fmla="*/ 95 w 190"/>
              <a:gd name="T19" fmla="*/ 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0" h="189">
                <a:moveTo>
                  <a:pt x="95" y="189"/>
                </a:moveTo>
                <a:cubicBezTo>
                  <a:pt x="43" y="189"/>
                  <a:pt x="0" y="146"/>
                  <a:pt x="0" y="94"/>
                </a:cubicBezTo>
                <a:cubicBezTo>
                  <a:pt x="0" y="42"/>
                  <a:pt x="43" y="0"/>
                  <a:pt x="95" y="0"/>
                </a:cubicBezTo>
                <a:cubicBezTo>
                  <a:pt x="147" y="0"/>
                  <a:pt x="190" y="42"/>
                  <a:pt x="190" y="94"/>
                </a:cubicBezTo>
                <a:cubicBezTo>
                  <a:pt x="190" y="146"/>
                  <a:pt x="147" y="189"/>
                  <a:pt x="95" y="189"/>
                </a:cubicBezTo>
                <a:close/>
                <a:moveTo>
                  <a:pt x="95" y="8"/>
                </a:moveTo>
                <a:cubicBezTo>
                  <a:pt x="47" y="8"/>
                  <a:pt x="8" y="46"/>
                  <a:pt x="8" y="94"/>
                </a:cubicBezTo>
                <a:cubicBezTo>
                  <a:pt x="8" y="142"/>
                  <a:pt x="47" y="181"/>
                  <a:pt x="95" y="181"/>
                </a:cubicBezTo>
                <a:cubicBezTo>
                  <a:pt x="143" y="181"/>
                  <a:pt x="182" y="142"/>
                  <a:pt x="182" y="94"/>
                </a:cubicBezTo>
                <a:cubicBezTo>
                  <a:pt x="182" y="46"/>
                  <a:pt x="143" y="8"/>
                  <a:pt x="95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0" name="Freeform 765"/>
          <p:cNvSpPr>
            <a:spLocks noEditPoints="1"/>
          </p:cNvSpPr>
          <p:nvPr/>
        </p:nvSpPr>
        <p:spPr bwMode="auto">
          <a:xfrm>
            <a:off x="10117441" y="3844527"/>
            <a:ext cx="519273" cy="443049"/>
          </a:xfrm>
          <a:custGeom>
            <a:avLst/>
            <a:gdLst>
              <a:gd name="T0" fmla="*/ 38 w 109"/>
              <a:gd name="T1" fmla="*/ 60 h 93"/>
              <a:gd name="T2" fmla="*/ 38 w 109"/>
              <a:gd name="T3" fmla="*/ 93 h 93"/>
              <a:gd name="T4" fmla="*/ 63 w 109"/>
              <a:gd name="T5" fmla="*/ 93 h 93"/>
              <a:gd name="T6" fmla="*/ 63 w 109"/>
              <a:gd name="T7" fmla="*/ 64 h 93"/>
              <a:gd name="T8" fmla="*/ 52 w 109"/>
              <a:gd name="T9" fmla="*/ 74 h 93"/>
              <a:gd name="T10" fmla="*/ 38 w 109"/>
              <a:gd name="T11" fmla="*/ 60 h 93"/>
              <a:gd name="T12" fmla="*/ 4 w 109"/>
              <a:gd name="T13" fmla="*/ 89 h 93"/>
              <a:gd name="T14" fmla="*/ 9 w 109"/>
              <a:gd name="T15" fmla="*/ 93 h 93"/>
              <a:gd name="T16" fmla="*/ 29 w 109"/>
              <a:gd name="T17" fmla="*/ 93 h 93"/>
              <a:gd name="T18" fmla="*/ 29 w 109"/>
              <a:gd name="T19" fmla="*/ 51 h 93"/>
              <a:gd name="T20" fmla="*/ 4 w 109"/>
              <a:gd name="T21" fmla="*/ 75 h 93"/>
              <a:gd name="T22" fmla="*/ 4 w 109"/>
              <a:gd name="T23" fmla="*/ 89 h 93"/>
              <a:gd name="T24" fmla="*/ 87 w 109"/>
              <a:gd name="T25" fmla="*/ 2 h 93"/>
              <a:gd name="T26" fmla="*/ 83 w 109"/>
              <a:gd name="T27" fmla="*/ 7 h 93"/>
              <a:gd name="T28" fmla="*/ 88 w 109"/>
              <a:gd name="T29" fmla="*/ 11 h 93"/>
              <a:gd name="T30" fmla="*/ 93 w 109"/>
              <a:gd name="T31" fmla="*/ 10 h 93"/>
              <a:gd name="T32" fmla="*/ 52 w 109"/>
              <a:gd name="T33" fmla="*/ 51 h 93"/>
              <a:gd name="T34" fmla="*/ 29 w 109"/>
              <a:gd name="T35" fmla="*/ 27 h 93"/>
              <a:gd name="T36" fmla="*/ 1 w 109"/>
              <a:gd name="T37" fmla="*/ 54 h 93"/>
              <a:gd name="T38" fmla="*/ 1 w 109"/>
              <a:gd name="T39" fmla="*/ 61 h 93"/>
              <a:gd name="T40" fmla="*/ 8 w 109"/>
              <a:gd name="T41" fmla="*/ 61 h 93"/>
              <a:gd name="T42" fmla="*/ 29 w 109"/>
              <a:gd name="T43" fmla="*/ 39 h 93"/>
              <a:gd name="T44" fmla="*/ 52 w 109"/>
              <a:gd name="T45" fmla="*/ 63 h 93"/>
              <a:gd name="T46" fmla="*/ 99 w 109"/>
              <a:gd name="T47" fmla="*/ 16 h 93"/>
              <a:gd name="T48" fmla="*/ 98 w 109"/>
              <a:gd name="T49" fmla="*/ 21 h 93"/>
              <a:gd name="T50" fmla="*/ 102 w 109"/>
              <a:gd name="T51" fmla="*/ 26 h 93"/>
              <a:gd name="T52" fmla="*/ 103 w 109"/>
              <a:gd name="T53" fmla="*/ 26 h 93"/>
              <a:gd name="T54" fmla="*/ 107 w 109"/>
              <a:gd name="T55" fmla="*/ 22 h 93"/>
              <a:gd name="T56" fmla="*/ 109 w 109"/>
              <a:gd name="T57" fmla="*/ 0 h 93"/>
              <a:gd name="T58" fmla="*/ 87 w 109"/>
              <a:gd name="T59" fmla="*/ 2 h 93"/>
              <a:gd name="T60" fmla="*/ 73 w 109"/>
              <a:gd name="T61" fmla="*/ 54 h 93"/>
              <a:gd name="T62" fmla="*/ 73 w 109"/>
              <a:gd name="T63" fmla="*/ 93 h 93"/>
              <a:gd name="T64" fmla="*/ 93 w 109"/>
              <a:gd name="T65" fmla="*/ 93 h 93"/>
              <a:gd name="T66" fmla="*/ 97 w 109"/>
              <a:gd name="T67" fmla="*/ 89 h 93"/>
              <a:gd name="T68" fmla="*/ 97 w 109"/>
              <a:gd name="T69" fmla="*/ 51 h 93"/>
              <a:gd name="T70" fmla="*/ 97 w 109"/>
              <a:gd name="T71" fmla="*/ 30 h 93"/>
              <a:gd name="T72" fmla="*/ 76 w 109"/>
              <a:gd name="T73" fmla="*/ 51 h 93"/>
              <a:gd name="T74" fmla="*/ 73 w 109"/>
              <a:gd name="T75" fmla="*/ 5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9" h="93">
                <a:moveTo>
                  <a:pt x="38" y="60"/>
                </a:moveTo>
                <a:cubicBezTo>
                  <a:pt x="38" y="93"/>
                  <a:pt x="38" y="93"/>
                  <a:pt x="38" y="93"/>
                </a:cubicBezTo>
                <a:cubicBezTo>
                  <a:pt x="63" y="93"/>
                  <a:pt x="63" y="93"/>
                  <a:pt x="63" y="93"/>
                </a:cubicBezTo>
                <a:cubicBezTo>
                  <a:pt x="63" y="64"/>
                  <a:pt x="63" y="64"/>
                  <a:pt x="63" y="64"/>
                </a:cubicBezTo>
                <a:cubicBezTo>
                  <a:pt x="52" y="74"/>
                  <a:pt x="52" y="74"/>
                  <a:pt x="52" y="74"/>
                </a:cubicBezTo>
                <a:lnTo>
                  <a:pt x="38" y="60"/>
                </a:lnTo>
                <a:close/>
                <a:moveTo>
                  <a:pt x="4" y="89"/>
                </a:moveTo>
                <a:cubicBezTo>
                  <a:pt x="4" y="91"/>
                  <a:pt x="6" y="93"/>
                  <a:pt x="9" y="93"/>
                </a:cubicBezTo>
                <a:cubicBezTo>
                  <a:pt x="29" y="93"/>
                  <a:pt x="29" y="93"/>
                  <a:pt x="29" y="93"/>
                </a:cubicBezTo>
                <a:cubicBezTo>
                  <a:pt x="29" y="51"/>
                  <a:pt x="29" y="51"/>
                  <a:pt x="29" y="51"/>
                </a:cubicBezTo>
                <a:cubicBezTo>
                  <a:pt x="4" y="75"/>
                  <a:pt x="4" y="75"/>
                  <a:pt x="4" y="75"/>
                </a:cubicBezTo>
                <a:lnTo>
                  <a:pt x="4" y="89"/>
                </a:lnTo>
                <a:close/>
                <a:moveTo>
                  <a:pt x="87" y="2"/>
                </a:moveTo>
                <a:cubicBezTo>
                  <a:pt x="85" y="2"/>
                  <a:pt x="83" y="4"/>
                  <a:pt x="83" y="7"/>
                </a:cubicBezTo>
                <a:cubicBezTo>
                  <a:pt x="83" y="9"/>
                  <a:pt x="85" y="11"/>
                  <a:pt x="88" y="11"/>
                </a:cubicBezTo>
                <a:cubicBezTo>
                  <a:pt x="93" y="10"/>
                  <a:pt x="93" y="10"/>
                  <a:pt x="93" y="10"/>
                </a:cubicBezTo>
                <a:cubicBezTo>
                  <a:pt x="52" y="51"/>
                  <a:pt x="52" y="51"/>
                  <a:pt x="52" y="51"/>
                </a:cubicBezTo>
                <a:cubicBezTo>
                  <a:pt x="29" y="27"/>
                  <a:pt x="29" y="27"/>
                  <a:pt x="29" y="27"/>
                </a:cubicBezTo>
                <a:cubicBezTo>
                  <a:pt x="1" y="54"/>
                  <a:pt x="1" y="54"/>
                  <a:pt x="1" y="54"/>
                </a:cubicBezTo>
                <a:cubicBezTo>
                  <a:pt x="0" y="56"/>
                  <a:pt x="0" y="59"/>
                  <a:pt x="1" y="61"/>
                </a:cubicBezTo>
                <a:cubicBezTo>
                  <a:pt x="3" y="62"/>
                  <a:pt x="6" y="62"/>
                  <a:pt x="8" y="61"/>
                </a:cubicBezTo>
                <a:cubicBezTo>
                  <a:pt x="29" y="39"/>
                  <a:pt x="29" y="39"/>
                  <a:pt x="29" y="39"/>
                </a:cubicBezTo>
                <a:cubicBezTo>
                  <a:pt x="52" y="63"/>
                  <a:pt x="52" y="63"/>
                  <a:pt x="52" y="63"/>
                </a:cubicBezTo>
                <a:cubicBezTo>
                  <a:pt x="99" y="16"/>
                  <a:pt x="99" y="16"/>
                  <a:pt x="99" y="16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4"/>
                  <a:pt x="100" y="26"/>
                  <a:pt x="102" y="26"/>
                </a:cubicBezTo>
                <a:cubicBezTo>
                  <a:pt x="102" y="26"/>
                  <a:pt x="103" y="26"/>
                  <a:pt x="103" y="26"/>
                </a:cubicBezTo>
                <a:cubicBezTo>
                  <a:pt x="105" y="26"/>
                  <a:pt x="107" y="24"/>
                  <a:pt x="107" y="22"/>
                </a:cubicBezTo>
                <a:cubicBezTo>
                  <a:pt x="109" y="0"/>
                  <a:pt x="109" y="0"/>
                  <a:pt x="109" y="0"/>
                </a:cubicBezTo>
                <a:lnTo>
                  <a:pt x="87" y="2"/>
                </a:lnTo>
                <a:close/>
                <a:moveTo>
                  <a:pt x="73" y="54"/>
                </a:moveTo>
                <a:cubicBezTo>
                  <a:pt x="73" y="93"/>
                  <a:pt x="73" y="93"/>
                  <a:pt x="7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5" y="93"/>
                  <a:pt x="97" y="91"/>
                  <a:pt x="97" y="89"/>
                </a:cubicBezTo>
                <a:cubicBezTo>
                  <a:pt x="97" y="51"/>
                  <a:pt x="97" y="51"/>
                  <a:pt x="97" y="51"/>
                </a:cubicBezTo>
                <a:cubicBezTo>
                  <a:pt x="97" y="30"/>
                  <a:pt x="97" y="30"/>
                  <a:pt x="97" y="30"/>
                </a:cubicBezTo>
                <a:cubicBezTo>
                  <a:pt x="76" y="51"/>
                  <a:pt x="76" y="51"/>
                  <a:pt x="76" y="51"/>
                </a:cubicBezTo>
                <a:lnTo>
                  <a:pt x="73" y="54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094" y="2780358"/>
            <a:ext cx="302565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2235"/>
            <a:r>
              <a:rPr lang="en-US" sz="3000" b="1">
                <a:solidFill>
                  <a:srgbClr val="31859C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H="1">
            <a:off x="3218606" y="3326757"/>
            <a:ext cx="271546" cy="0"/>
          </a:xfrm>
          <a:prstGeom prst="line">
            <a:avLst/>
          </a:prstGeom>
          <a:noFill/>
          <a:ln w="25400" cap="rnd">
            <a:solidFill>
              <a:srgbClr val="318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srgbClr val="31859C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4785516" y="2554582"/>
            <a:ext cx="302565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2235"/>
            <a:r>
              <a:rPr lang="en-US" sz="3000" b="1">
                <a:solidFill>
                  <a:srgbClr val="B5B5B5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14801030" y="3100981"/>
            <a:ext cx="271546" cy="0"/>
          </a:xfrm>
          <a:prstGeom prst="line">
            <a:avLst/>
          </a:prstGeom>
          <a:noFill/>
          <a:ln w="25400" cap="rnd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094" y="7273849"/>
            <a:ext cx="302565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2235"/>
            <a:r>
              <a:rPr lang="en-US" sz="3000" b="1">
                <a:solidFill>
                  <a:srgbClr val="5A6783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H="1">
            <a:off x="3218606" y="7820247"/>
            <a:ext cx="271546" cy="0"/>
          </a:xfrm>
          <a:prstGeom prst="line">
            <a:avLst/>
          </a:prstGeom>
          <a:noFill/>
          <a:ln w="25400" cap="rnd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14785516" y="7603828"/>
            <a:ext cx="302565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2235"/>
            <a:r>
              <a:rPr lang="en-US" sz="3000" b="1">
                <a:solidFill>
                  <a:srgbClr val="B5B5B5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14801030" y="8150226"/>
            <a:ext cx="271546" cy="0"/>
          </a:xfrm>
          <a:prstGeom prst="line">
            <a:avLst/>
          </a:prstGeom>
          <a:noFill/>
          <a:ln w="25400" cap="rnd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37202" tIns="68601" rIns="137202" bIns="68601" numCol="1" anchor="t" anchorCtr="0" compatLnSpc="1"/>
          <a:lstStyle/>
          <a:p>
            <a:pPr defTabSz="1372235"/>
            <a:endParaRPr lang="en-US" sz="27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 rot="18900000">
            <a:off x="6832652" y="5124344"/>
            <a:ext cx="200933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2235"/>
            <a:r>
              <a:rPr lang="zh-CN" altLang="en-US" sz="2100" b="1" dirty="0">
                <a:solidFill>
                  <a:srgbClr val="FFFFFF"/>
                </a:solidFill>
                <a:cs typeface="+mn-ea"/>
                <a:sym typeface="+mn-lt"/>
              </a:rPr>
              <a:t>马上做</a:t>
            </a:r>
            <a:endParaRPr lang="en-US" sz="21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 rot="2700000">
            <a:off x="8811047" y="4481746"/>
            <a:ext cx="200933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2235"/>
            <a:r>
              <a:rPr lang="zh-CN" altLang="en-US" sz="2100" b="1" dirty="0">
                <a:solidFill>
                  <a:srgbClr val="FFFFFF"/>
                </a:solidFill>
                <a:cs typeface="+mn-ea"/>
                <a:sym typeface="+mn-lt"/>
              </a:rPr>
              <a:t>减少做</a:t>
            </a:r>
            <a:endParaRPr lang="en-US" sz="21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 rot="2700000">
            <a:off x="7543228" y="7069486"/>
            <a:ext cx="200933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2235"/>
            <a:r>
              <a:rPr lang="zh-CN" altLang="en-US" sz="2100" b="1" dirty="0">
                <a:solidFill>
                  <a:srgbClr val="FFFFFF"/>
                </a:solidFill>
                <a:cs typeface="+mn-ea"/>
                <a:sym typeface="+mn-lt"/>
              </a:rPr>
              <a:t>计划做</a:t>
            </a:r>
            <a:endParaRPr lang="en-US" sz="21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 rot="18900000">
            <a:off x="9420393" y="6409532"/>
            <a:ext cx="200933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372235"/>
            <a:r>
              <a:rPr lang="zh-CN" altLang="en-US" sz="2100" b="1" dirty="0">
                <a:solidFill>
                  <a:srgbClr val="FFFFFF"/>
                </a:solidFill>
                <a:cs typeface="+mn-ea"/>
                <a:sym typeface="+mn-lt"/>
              </a:rPr>
              <a:t>授权做</a:t>
            </a:r>
            <a:endParaRPr lang="en-US" sz="21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0" name="Text Placeholder 33"/>
          <p:cNvSpPr txBox="1"/>
          <p:nvPr/>
        </p:nvSpPr>
        <p:spPr>
          <a:xfrm>
            <a:off x="3645585" y="2702624"/>
            <a:ext cx="28368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525068"/>
                </a:solidFill>
                <a:latin typeface="+mn-lt"/>
                <a:ea typeface="+mn-ea"/>
                <a:cs typeface="+mn-ea"/>
                <a:sym typeface="+mn-lt"/>
              </a:rPr>
              <a:t>马上做</a:t>
            </a:r>
            <a:endParaRPr lang="en-AU" altLang="zh-CN" dirty="0">
              <a:solidFill>
                <a:srgbClr val="52506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TextBox 20"/>
          <p:cNvSpPr txBox="1"/>
          <p:nvPr/>
        </p:nvSpPr>
        <p:spPr>
          <a:xfrm>
            <a:off x="3645584" y="3458220"/>
            <a:ext cx="32424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如果你总是有紧急又重要的事情要做，说明你在时间管理上存在问题，设法减少它。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 Placeholder 33"/>
          <p:cNvSpPr txBox="1"/>
          <p:nvPr/>
        </p:nvSpPr>
        <p:spPr>
          <a:xfrm>
            <a:off x="3645585" y="7200938"/>
            <a:ext cx="28368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525068"/>
                </a:solidFill>
                <a:latin typeface="+mn-lt"/>
                <a:ea typeface="+mn-ea"/>
                <a:cs typeface="+mn-ea"/>
                <a:sym typeface="+mn-lt"/>
              </a:rPr>
              <a:t>计划做</a:t>
            </a:r>
            <a:endParaRPr lang="en-AU" altLang="zh-CN" dirty="0">
              <a:solidFill>
                <a:srgbClr val="52506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TextBox 20"/>
          <p:cNvSpPr txBox="1"/>
          <p:nvPr/>
        </p:nvSpPr>
        <p:spPr>
          <a:xfrm>
            <a:off x="3645584" y="7956534"/>
            <a:ext cx="32424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尽可能地把时间花在重要但不紧急（第二象限）的事情上，这样才能减少第一象限的工作量。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 Placeholder 33"/>
          <p:cNvSpPr txBox="1"/>
          <p:nvPr/>
        </p:nvSpPr>
        <p:spPr>
          <a:xfrm>
            <a:off x="11841838" y="2511819"/>
            <a:ext cx="28368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solidFill>
                  <a:srgbClr val="525068"/>
                </a:solidFill>
                <a:latin typeface="+mn-lt"/>
                <a:ea typeface="+mn-ea"/>
                <a:cs typeface="+mn-ea"/>
                <a:sym typeface="+mn-lt"/>
              </a:rPr>
              <a:t>减少做</a:t>
            </a:r>
            <a:endParaRPr lang="en-AU" altLang="zh-CN" dirty="0">
              <a:solidFill>
                <a:srgbClr val="52506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TextBox 20"/>
          <p:cNvSpPr txBox="1"/>
          <p:nvPr/>
        </p:nvSpPr>
        <p:spPr>
          <a:xfrm>
            <a:off x="11494228" y="3267415"/>
            <a:ext cx="318446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不重要也不紧急的事情尽量少做。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 Placeholder 33"/>
          <p:cNvSpPr txBox="1"/>
          <p:nvPr/>
        </p:nvSpPr>
        <p:spPr>
          <a:xfrm>
            <a:off x="11815957" y="7545420"/>
            <a:ext cx="28368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>
                <a:solidFill>
                  <a:srgbClr val="525068"/>
                </a:solidFill>
                <a:latin typeface="+mn-lt"/>
                <a:ea typeface="+mn-ea"/>
                <a:cs typeface="+mn-ea"/>
                <a:sym typeface="+mn-lt"/>
              </a:rPr>
              <a:t>授权做</a:t>
            </a:r>
            <a:endParaRPr lang="en-AU" altLang="zh-CN" dirty="0">
              <a:solidFill>
                <a:srgbClr val="52506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TextBox 20"/>
          <p:cNvSpPr txBox="1"/>
          <p:nvPr/>
        </p:nvSpPr>
        <p:spPr>
          <a:xfrm>
            <a:off x="11468347" y="8301016"/>
            <a:ext cx="318446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对于紧急但不重要的事情的处理原则是授权，让别人去做。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043035" y="1399666"/>
            <a:ext cx="2181193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defRPr/>
            </a:pPr>
            <a:r>
              <a:rPr lang="en-US" altLang="zh-CN" sz="1200" dirty="0">
                <a:solidFill>
                  <a:srgbClr val="44546A"/>
                </a:solidFill>
                <a:cs typeface="+mn-ea"/>
                <a:sym typeface="+mn-lt"/>
              </a:rPr>
              <a:t> Completion of work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441158" y="537197"/>
            <a:ext cx="9384949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cs typeface="+mn-ea"/>
                <a:sym typeface="+mn-lt"/>
              </a:rPr>
              <a:t>时间管理四象限法则</a:t>
            </a:r>
            <a:r>
              <a:rPr lang="en-US" altLang="zh-CN" sz="5400" b="1" dirty="0">
                <a:solidFill>
                  <a:srgbClr val="604A7B"/>
                </a:solidFill>
                <a:cs typeface="+mn-ea"/>
                <a:sym typeface="+mn-lt"/>
              </a:rPr>
              <a:t>(</a:t>
            </a:r>
            <a:r>
              <a:rPr lang="zh-CN" altLang="en-US" sz="5400" b="1" dirty="0">
                <a:solidFill>
                  <a:srgbClr val="604A7B"/>
                </a:solidFill>
                <a:cs typeface="+mn-ea"/>
                <a:sym typeface="+mn-lt"/>
              </a:rPr>
              <a:t>策略</a:t>
            </a:r>
            <a:r>
              <a:rPr lang="en-US" altLang="zh-CN" sz="5400" b="1" dirty="0">
                <a:solidFill>
                  <a:srgbClr val="604A7B"/>
                </a:solidFill>
                <a:cs typeface="+mn-ea"/>
                <a:sym typeface="+mn-lt"/>
              </a:rPr>
              <a:t>)</a:t>
            </a:r>
            <a:endParaRPr lang="zh-CN" altLang="en-US" sz="5400" b="1" dirty="0">
              <a:solidFill>
                <a:srgbClr val="604A7B"/>
              </a:solidFill>
              <a:cs typeface="+mn-ea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8451073" y="1790346"/>
            <a:ext cx="1365117" cy="108005"/>
            <a:chOff x="4224804" y="894670"/>
            <a:chExt cx="682440" cy="53993"/>
          </a:xfrm>
        </p:grpSpPr>
        <p:cxnSp>
          <p:nvCxnSpPr>
            <p:cNvPr id="69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70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71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72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4825452" y="536562"/>
            <a:ext cx="8232819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项目风险管理四象限</a:t>
            </a:r>
            <a:endParaRPr lang="zh-CN" altLang="en-US" sz="5400" b="1" dirty="0">
              <a:solidFill>
                <a:srgbClr val="31859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425671" y="1606196"/>
            <a:ext cx="1365117" cy="108005"/>
            <a:chOff x="4224804" y="894670"/>
            <a:chExt cx="682440" cy="53993"/>
          </a:xfrm>
        </p:grpSpPr>
        <p:cxnSp>
          <p:nvCxnSpPr>
            <p:cNvPr id="26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27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28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9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>
          <a:xfrm>
            <a:off x="6509735" y="5783665"/>
            <a:ext cx="4418365" cy="0"/>
          </a:xfrm>
          <a:prstGeom prst="straightConnector1">
            <a:avLst/>
          </a:prstGeom>
          <a:ln w="57150">
            <a:solidFill>
              <a:srgbClr val="604A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8718915" y="4082867"/>
            <a:ext cx="0" cy="3401596"/>
          </a:xfrm>
          <a:prstGeom prst="straightConnector1">
            <a:avLst/>
          </a:prstGeom>
          <a:ln w="57150">
            <a:solidFill>
              <a:srgbClr val="604A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0"/>
          <p:cNvSpPr txBox="1"/>
          <p:nvPr/>
        </p:nvSpPr>
        <p:spPr>
          <a:xfrm>
            <a:off x="6841490" y="4857115"/>
            <a:ext cx="1604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低概率高风险</a:t>
            </a:r>
          </a:p>
        </p:txBody>
      </p:sp>
      <p:sp>
        <p:nvSpPr>
          <p:cNvPr id="61" name="TextBox 20"/>
          <p:cNvSpPr txBox="1"/>
          <p:nvPr/>
        </p:nvSpPr>
        <p:spPr>
          <a:xfrm>
            <a:off x="8880415" y="4856836"/>
            <a:ext cx="2323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高概率高风险</a:t>
            </a:r>
          </a:p>
        </p:txBody>
      </p:sp>
      <p:sp>
        <p:nvSpPr>
          <p:cNvPr id="62" name="TextBox 20"/>
          <p:cNvSpPr txBox="1"/>
          <p:nvPr/>
        </p:nvSpPr>
        <p:spPr>
          <a:xfrm>
            <a:off x="6841490" y="6306185"/>
            <a:ext cx="1430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低概率低风险</a:t>
            </a:r>
          </a:p>
        </p:txBody>
      </p:sp>
      <p:sp>
        <p:nvSpPr>
          <p:cNvPr id="63" name="TextBox 20"/>
          <p:cNvSpPr txBox="1"/>
          <p:nvPr/>
        </p:nvSpPr>
        <p:spPr>
          <a:xfrm>
            <a:off x="8880415" y="6306108"/>
            <a:ext cx="2323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高概率低风险</a:t>
            </a:r>
          </a:p>
        </p:txBody>
      </p:sp>
      <p:sp>
        <p:nvSpPr>
          <p:cNvPr id="3" name="矩形 2"/>
          <p:cNvSpPr/>
          <p:nvPr/>
        </p:nvSpPr>
        <p:spPr>
          <a:xfrm>
            <a:off x="11306174" y="5244465"/>
            <a:ext cx="2430780" cy="967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017884" y="5217160"/>
            <a:ext cx="289814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高概率</a:t>
            </a:r>
          </a:p>
        </p:txBody>
      </p:sp>
      <p:sp>
        <p:nvSpPr>
          <p:cNvPr id="8" name="矩形 7"/>
          <p:cNvSpPr/>
          <p:nvPr/>
        </p:nvSpPr>
        <p:spPr>
          <a:xfrm>
            <a:off x="7633334" y="2858135"/>
            <a:ext cx="2195195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483475" y="2824480"/>
            <a:ext cx="247078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高风险</a:t>
            </a:r>
          </a:p>
        </p:txBody>
      </p:sp>
      <p:sp>
        <p:nvSpPr>
          <p:cNvPr id="10" name="矩形 9"/>
          <p:cNvSpPr/>
          <p:nvPr/>
        </p:nvSpPr>
        <p:spPr>
          <a:xfrm>
            <a:off x="7621269" y="7593330"/>
            <a:ext cx="2195195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548245" y="7593330"/>
            <a:ext cx="2341245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低风险险</a:t>
            </a:r>
          </a:p>
        </p:txBody>
      </p:sp>
      <p:sp>
        <p:nvSpPr>
          <p:cNvPr id="12" name="矩形 11"/>
          <p:cNvSpPr/>
          <p:nvPr/>
        </p:nvSpPr>
        <p:spPr>
          <a:xfrm>
            <a:off x="3961130" y="5271770"/>
            <a:ext cx="2385060" cy="1021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385185" y="5266690"/>
            <a:ext cx="344360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低概率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4969597" y="536562"/>
            <a:ext cx="8232819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成功四象限</a:t>
            </a:r>
            <a:endParaRPr lang="zh-CN" altLang="en-US" sz="5400" b="1" dirty="0">
              <a:solidFill>
                <a:srgbClr val="31859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451071" y="1605561"/>
            <a:ext cx="1365117" cy="108005"/>
            <a:chOff x="4224804" y="894670"/>
            <a:chExt cx="682440" cy="53993"/>
          </a:xfrm>
        </p:grpSpPr>
        <p:cxnSp>
          <p:nvCxnSpPr>
            <p:cNvPr id="26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27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28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9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>
          <a:xfrm>
            <a:off x="6509735" y="5783665"/>
            <a:ext cx="4418365" cy="0"/>
          </a:xfrm>
          <a:prstGeom prst="straightConnector1">
            <a:avLst/>
          </a:prstGeom>
          <a:ln w="57150">
            <a:solidFill>
              <a:srgbClr val="604A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8718915" y="4082867"/>
            <a:ext cx="0" cy="3401596"/>
          </a:xfrm>
          <a:prstGeom prst="straightConnector1">
            <a:avLst/>
          </a:prstGeom>
          <a:ln w="57150">
            <a:solidFill>
              <a:srgbClr val="604A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0"/>
          <p:cNvSpPr txBox="1"/>
          <p:nvPr/>
        </p:nvSpPr>
        <p:spPr>
          <a:xfrm>
            <a:off x="6841490" y="4857115"/>
            <a:ext cx="1604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无价值的成功</a:t>
            </a:r>
          </a:p>
        </p:txBody>
      </p:sp>
      <p:sp>
        <p:nvSpPr>
          <p:cNvPr id="61" name="TextBox 20"/>
          <p:cNvSpPr txBox="1"/>
          <p:nvPr/>
        </p:nvSpPr>
        <p:spPr>
          <a:xfrm>
            <a:off x="8880415" y="4856836"/>
            <a:ext cx="2323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有价值的成功</a:t>
            </a:r>
          </a:p>
        </p:txBody>
      </p:sp>
      <p:sp>
        <p:nvSpPr>
          <p:cNvPr id="62" name="TextBox 20"/>
          <p:cNvSpPr txBox="1"/>
          <p:nvPr/>
        </p:nvSpPr>
        <p:spPr>
          <a:xfrm>
            <a:off x="6841490" y="6306185"/>
            <a:ext cx="1430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无价值的失败</a:t>
            </a:r>
          </a:p>
        </p:txBody>
      </p:sp>
      <p:sp>
        <p:nvSpPr>
          <p:cNvPr id="63" name="TextBox 20"/>
          <p:cNvSpPr txBox="1"/>
          <p:nvPr/>
        </p:nvSpPr>
        <p:spPr>
          <a:xfrm>
            <a:off x="8880415" y="6306108"/>
            <a:ext cx="2323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有价值的失败</a:t>
            </a:r>
          </a:p>
        </p:txBody>
      </p:sp>
      <p:sp>
        <p:nvSpPr>
          <p:cNvPr id="3" name="矩形 2"/>
          <p:cNvSpPr/>
          <p:nvPr/>
        </p:nvSpPr>
        <p:spPr>
          <a:xfrm>
            <a:off x="11306174" y="5244465"/>
            <a:ext cx="2430780" cy="967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017884" y="5217160"/>
            <a:ext cx="289814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有价值</a:t>
            </a:r>
          </a:p>
        </p:txBody>
      </p:sp>
      <p:sp>
        <p:nvSpPr>
          <p:cNvPr id="8" name="矩形 7"/>
          <p:cNvSpPr/>
          <p:nvPr/>
        </p:nvSpPr>
        <p:spPr>
          <a:xfrm>
            <a:off x="7633334" y="2858135"/>
            <a:ext cx="2195195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849234" y="2858135"/>
            <a:ext cx="180657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成功</a:t>
            </a:r>
          </a:p>
        </p:txBody>
      </p:sp>
      <p:sp>
        <p:nvSpPr>
          <p:cNvPr id="10" name="矩形 9"/>
          <p:cNvSpPr/>
          <p:nvPr/>
        </p:nvSpPr>
        <p:spPr>
          <a:xfrm>
            <a:off x="7621269" y="7593330"/>
            <a:ext cx="2195195" cy="97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837169" y="7593330"/>
            <a:ext cx="180657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失败</a:t>
            </a:r>
          </a:p>
        </p:txBody>
      </p:sp>
      <p:sp>
        <p:nvSpPr>
          <p:cNvPr id="12" name="矩形 11"/>
          <p:cNvSpPr/>
          <p:nvPr/>
        </p:nvSpPr>
        <p:spPr>
          <a:xfrm>
            <a:off x="3961130" y="5271770"/>
            <a:ext cx="2385060" cy="1021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385185" y="5266690"/>
            <a:ext cx="344360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无价值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5017222" y="537197"/>
            <a:ext cx="8232813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案例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475195" y="1616991"/>
            <a:ext cx="1365117" cy="108005"/>
            <a:chOff x="4224804" y="894670"/>
            <a:chExt cx="682440" cy="53993"/>
          </a:xfrm>
        </p:grpSpPr>
        <p:cxnSp>
          <p:nvCxnSpPr>
            <p:cNvPr id="34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5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6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857990" y="2480945"/>
            <a:ext cx="62204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问题：</a:t>
            </a:r>
          </a:p>
          <a:p>
            <a:r>
              <a:rPr lang="en-US" altLang="zh-CN"/>
              <a:t>1</a:t>
            </a:r>
            <a:r>
              <a:rPr lang="zh-CN" altLang="en-US"/>
              <a:t>、没看到</a:t>
            </a:r>
          </a:p>
          <a:p>
            <a:r>
              <a:rPr lang="en-US" altLang="zh-CN"/>
              <a:t>2</a:t>
            </a:r>
            <a:r>
              <a:rPr lang="zh-CN" altLang="en-US"/>
              <a:t>、没同步</a:t>
            </a:r>
          </a:p>
          <a:p>
            <a:r>
              <a:rPr lang="en-US" altLang="zh-CN"/>
              <a:t>3</a:t>
            </a:r>
            <a:r>
              <a:rPr lang="zh-CN" altLang="en-US"/>
              <a:t>、没记录</a:t>
            </a:r>
          </a:p>
          <a:p>
            <a:r>
              <a:rPr lang="en-US" altLang="zh-CN"/>
              <a:t>4</a:t>
            </a:r>
            <a:r>
              <a:rPr lang="zh-CN" altLang="en-US"/>
              <a:t>、没入流程</a:t>
            </a:r>
          </a:p>
          <a:p>
            <a:r>
              <a:rPr lang="en-US" altLang="zh-CN"/>
              <a:t>5</a:t>
            </a:r>
            <a:r>
              <a:rPr lang="zh-CN" altLang="en-US"/>
              <a:t>、流程没固话</a:t>
            </a:r>
          </a:p>
          <a:p>
            <a:r>
              <a:rPr lang="en-US" altLang="zh-CN"/>
              <a:t>6</a:t>
            </a:r>
            <a:r>
              <a:rPr lang="zh-CN" altLang="en-US"/>
              <a:t>、执行太死板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690" y="2553335"/>
            <a:ext cx="4000500" cy="9715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085" y="4785360"/>
            <a:ext cx="3810000" cy="30099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615" y="3633470"/>
            <a:ext cx="3965575" cy="8953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29105" y="2625090"/>
            <a:ext cx="637349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>
                <a:sym typeface="+mn-ea"/>
              </a:rPr>
              <a:t>背景：</a:t>
            </a:r>
          </a:p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</a:t>
            </a:r>
            <a:r>
              <a:rPr lang="zh-CN" altLang="zh-CN">
                <a:sym typeface="+mn-ea"/>
              </a:rPr>
              <a:t>信息</a:t>
            </a:r>
            <a:r>
              <a:rPr lang="zh-CN" altLang="en-US">
                <a:sym typeface="+mn-ea"/>
              </a:rPr>
              <a:t>更新碎片化</a:t>
            </a:r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、信息量大</a:t>
            </a:r>
          </a:p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、多线程、忙后遗漏</a:t>
            </a:r>
          </a:p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、层层沟通理解差异</a:t>
            </a:r>
          </a:p>
          <a:p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、过往记录难追述</a:t>
            </a:r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7" name="Freeform 22"/>
          <p:cNvSpPr>
            <a:spLocks noChangeAspect="1" noEditPoints="1"/>
          </p:cNvSpPr>
          <p:nvPr/>
        </p:nvSpPr>
        <p:spPr bwMode="auto">
          <a:xfrm>
            <a:off x="2727390" y="6952688"/>
            <a:ext cx="809766" cy="781186"/>
          </a:xfrm>
          <a:custGeom>
            <a:avLst/>
            <a:gdLst>
              <a:gd name="T0" fmla="*/ 220 w 340"/>
              <a:gd name="T1" fmla="*/ 272 h 328"/>
              <a:gd name="T2" fmla="*/ 220 w 340"/>
              <a:gd name="T3" fmla="*/ 150 h 328"/>
              <a:gd name="T4" fmla="*/ 291 w 340"/>
              <a:gd name="T5" fmla="*/ 139 h 328"/>
              <a:gd name="T6" fmla="*/ 163 w 340"/>
              <a:gd name="T7" fmla="*/ 32 h 328"/>
              <a:gd name="T8" fmla="*/ 32 w 340"/>
              <a:gd name="T9" fmla="*/ 163 h 328"/>
              <a:gd name="T10" fmla="*/ 163 w 340"/>
              <a:gd name="T11" fmla="*/ 294 h 328"/>
              <a:gd name="T12" fmla="*/ 184 w 340"/>
              <a:gd name="T13" fmla="*/ 292 h 328"/>
              <a:gd name="T14" fmla="*/ 210 w 340"/>
              <a:gd name="T15" fmla="*/ 273 h 328"/>
              <a:gd name="T16" fmla="*/ 220 w 340"/>
              <a:gd name="T17" fmla="*/ 272 h 328"/>
              <a:gd name="T18" fmla="*/ 187 w 340"/>
              <a:gd name="T19" fmla="*/ 43 h 328"/>
              <a:gd name="T20" fmla="*/ 173 w 340"/>
              <a:gd name="T21" fmla="*/ 104 h 328"/>
              <a:gd name="T22" fmla="*/ 159 w 340"/>
              <a:gd name="T23" fmla="*/ 104 h 328"/>
              <a:gd name="T24" fmla="*/ 149 w 340"/>
              <a:gd name="T25" fmla="*/ 43 h 328"/>
              <a:gd name="T26" fmla="*/ 187 w 340"/>
              <a:gd name="T27" fmla="*/ 43 h 328"/>
              <a:gd name="T28" fmla="*/ 163 w 340"/>
              <a:gd name="T29" fmla="*/ 212 h 328"/>
              <a:gd name="T30" fmla="*/ 114 w 340"/>
              <a:gd name="T31" fmla="*/ 163 h 328"/>
              <a:gd name="T32" fmla="*/ 163 w 340"/>
              <a:gd name="T33" fmla="*/ 114 h 328"/>
              <a:gd name="T34" fmla="*/ 212 w 340"/>
              <a:gd name="T35" fmla="*/ 163 h 328"/>
              <a:gd name="T36" fmla="*/ 163 w 340"/>
              <a:gd name="T37" fmla="*/ 212 h 328"/>
              <a:gd name="T38" fmla="*/ 163 w 340"/>
              <a:gd name="T39" fmla="*/ 126 h 328"/>
              <a:gd name="T40" fmla="*/ 126 w 340"/>
              <a:gd name="T41" fmla="*/ 163 h 328"/>
              <a:gd name="T42" fmla="*/ 163 w 340"/>
              <a:gd name="T43" fmla="*/ 200 h 328"/>
              <a:gd name="T44" fmla="*/ 200 w 340"/>
              <a:gd name="T45" fmla="*/ 163 h 328"/>
              <a:gd name="T46" fmla="*/ 163 w 340"/>
              <a:gd name="T47" fmla="*/ 126 h 328"/>
              <a:gd name="T48" fmla="*/ 163 w 340"/>
              <a:gd name="T49" fmla="*/ 189 h 328"/>
              <a:gd name="T50" fmla="*/ 137 w 340"/>
              <a:gd name="T51" fmla="*/ 163 h 328"/>
              <a:gd name="T52" fmla="*/ 163 w 340"/>
              <a:gd name="T53" fmla="*/ 137 h 328"/>
              <a:gd name="T54" fmla="*/ 189 w 340"/>
              <a:gd name="T55" fmla="*/ 163 h 328"/>
              <a:gd name="T56" fmla="*/ 163 w 340"/>
              <a:gd name="T57" fmla="*/ 189 h 328"/>
              <a:gd name="T58" fmla="*/ 180 w 340"/>
              <a:gd name="T59" fmla="*/ 315 h 328"/>
              <a:gd name="T60" fmla="*/ 184 w 340"/>
              <a:gd name="T61" fmla="*/ 324 h 328"/>
              <a:gd name="T62" fmla="*/ 163 w 340"/>
              <a:gd name="T63" fmla="*/ 326 h 328"/>
              <a:gd name="T64" fmla="*/ 0 w 340"/>
              <a:gd name="T65" fmla="*/ 163 h 328"/>
              <a:gd name="T66" fmla="*/ 163 w 340"/>
              <a:gd name="T67" fmla="*/ 0 h 328"/>
              <a:gd name="T68" fmla="*/ 323 w 340"/>
              <a:gd name="T69" fmla="*/ 134 h 328"/>
              <a:gd name="T70" fmla="*/ 307 w 340"/>
              <a:gd name="T71" fmla="*/ 136 h 328"/>
              <a:gd name="T72" fmla="*/ 163 w 340"/>
              <a:gd name="T73" fmla="*/ 16 h 328"/>
              <a:gd name="T74" fmla="*/ 16 w 340"/>
              <a:gd name="T75" fmla="*/ 163 h 328"/>
              <a:gd name="T76" fmla="*/ 163 w 340"/>
              <a:gd name="T77" fmla="*/ 310 h 328"/>
              <a:gd name="T78" fmla="*/ 179 w 340"/>
              <a:gd name="T79" fmla="*/ 309 h 328"/>
              <a:gd name="T80" fmla="*/ 180 w 340"/>
              <a:gd name="T81" fmla="*/ 315 h 328"/>
              <a:gd name="T82" fmla="*/ 340 w 340"/>
              <a:gd name="T83" fmla="*/ 142 h 328"/>
              <a:gd name="T84" fmla="*/ 340 w 340"/>
              <a:gd name="T85" fmla="*/ 283 h 328"/>
              <a:gd name="T86" fmla="*/ 317 w 340"/>
              <a:gd name="T87" fmla="*/ 308 h 328"/>
              <a:gd name="T88" fmla="*/ 285 w 340"/>
              <a:gd name="T89" fmla="*/ 294 h 328"/>
              <a:gd name="T90" fmla="*/ 307 w 340"/>
              <a:gd name="T91" fmla="*/ 266 h 328"/>
              <a:gd name="T92" fmla="*/ 326 w 340"/>
              <a:gd name="T93" fmla="*/ 267 h 328"/>
              <a:gd name="T94" fmla="*/ 326 w 340"/>
              <a:gd name="T95" fmla="*/ 182 h 328"/>
              <a:gd name="T96" fmla="*/ 250 w 340"/>
              <a:gd name="T97" fmla="*/ 196 h 328"/>
              <a:gd name="T98" fmla="*/ 249 w 340"/>
              <a:gd name="T99" fmla="*/ 302 h 328"/>
              <a:gd name="T100" fmla="*/ 249 w 340"/>
              <a:gd name="T101" fmla="*/ 302 h 328"/>
              <a:gd name="T102" fmla="*/ 227 w 340"/>
              <a:gd name="T103" fmla="*/ 325 h 328"/>
              <a:gd name="T104" fmla="*/ 195 w 340"/>
              <a:gd name="T105" fmla="*/ 311 h 328"/>
              <a:gd name="T106" fmla="*/ 217 w 340"/>
              <a:gd name="T107" fmla="*/ 284 h 328"/>
              <a:gd name="T108" fmla="*/ 235 w 340"/>
              <a:gd name="T109" fmla="*/ 284 h 328"/>
              <a:gd name="T110" fmla="*/ 235 w 340"/>
              <a:gd name="T111" fmla="*/ 159 h 328"/>
              <a:gd name="T112" fmla="*/ 340 w 340"/>
              <a:gd name="T113" fmla="*/ 142 h 3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0"/>
              <a:gd name="T172" fmla="*/ 0 h 328"/>
              <a:gd name="T173" fmla="*/ 340 w 340"/>
              <a:gd name="T174" fmla="*/ 328 h 3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0" h="328">
                <a:moveTo>
                  <a:pt x="220" y="272"/>
                </a:moveTo>
                <a:cubicBezTo>
                  <a:pt x="220" y="150"/>
                  <a:pt x="220" y="150"/>
                  <a:pt x="220" y="150"/>
                </a:cubicBezTo>
                <a:cubicBezTo>
                  <a:pt x="291" y="139"/>
                  <a:pt x="291" y="139"/>
                  <a:pt x="291" y="139"/>
                </a:cubicBezTo>
                <a:cubicBezTo>
                  <a:pt x="280" y="78"/>
                  <a:pt x="227" y="32"/>
                  <a:pt x="163" y="32"/>
                </a:cubicBezTo>
                <a:cubicBezTo>
                  <a:pt x="91" y="32"/>
                  <a:pt x="32" y="91"/>
                  <a:pt x="32" y="163"/>
                </a:cubicBezTo>
                <a:cubicBezTo>
                  <a:pt x="32" y="235"/>
                  <a:pt x="91" y="294"/>
                  <a:pt x="163" y="294"/>
                </a:cubicBezTo>
                <a:cubicBezTo>
                  <a:pt x="170" y="294"/>
                  <a:pt x="177" y="293"/>
                  <a:pt x="184" y="292"/>
                </a:cubicBezTo>
                <a:cubicBezTo>
                  <a:pt x="189" y="283"/>
                  <a:pt x="198" y="276"/>
                  <a:pt x="210" y="273"/>
                </a:cubicBezTo>
                <a:cubicBezTo>
                  <a:pt x="213" y="273"/>
                  <a:pt x="217" y="272"/>
                  <a:pt x="220" y="272"/>
                </a:cubicBezTo>
                <a:close/>
                <a:moveTo>
                  <a:pt x="187" y="43"/>
                </a:moveTo>
                <a:cubicBezTo>
                  <a:pt x="173" y="104"/>
                  <a:pt x="173" y="104"/>
                  <a:pt x="173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64" y="36"/>
                  <a:pt x="187" y="43"/>
                  <a:pt x="187" y="43"/>
                </a:cubicBezTo>
                <a:close/>
                <a:moveTo>
                  <a:pt x="163" y="212"/>
                </a:moveTo>
                <a:cubicBezTo>
                  <a:pt x="136" y="212"/>
                  <a:pt x="114" y="190"/>
                  <a:pt x="114" y="163"/>
                </a:cubicBezTo>
                <a:cubicBezTo>
                  <a:pt x="114" y="136"/>
                  <a:pt x="136" y="114"/>
                  <a:pt x="163" y="114"/>
                </a:cubicBezTo>
                <a:cubicBezTo>
                  <a:pt x="190" y="114"/>
                  <a:pt x="212" y="136"/>
                  <a:pt x="212" y="163"/>
                </a:cubicBezTo>
                <a:cubicBezTo>
                  <a:pt x="212" y="190"/>
                  <a:pt x="190" y="212"/>
                  <a:pt x="163" y="212"/>
                </a:cubicBezTo>
                <a:close/>
                <a:moveTo>
                  <a:pt x="163" y="126"/>
                </a:moveTo>
                <a:cubicBezTo>
                  <a:pt x="143" y="126"/>
                  <a:pt x="126" y="143"/>
                  <a:pt x="126" y="163"/>
                </a:cubicBezTo>
                <a:cubicBezTo>
                  <a:pt x="126" y="183"/>
                  <a:pt x="143" y="200"/>
                  <a:pt x="163" y="200"/>
                </a:cubicBezTo>
                <a:cubicBezTo>
                  <a:pt x="183" y="200"/>
                  <a:pt x="200" y="183"/>
                  <a:pt x="200" y="163"/>
                </a:cubicBezTo>
                <a:cubicBezTo>
                  <a:pt x="200" y="143"/>
                  <a:pt x="183" y="126"/>
                  <a:pt x="163" y="126"/>
                </a:cubicBezTo>
                <a:close/>
                <a:moveTo>
                  <a:pt x="163" y="189"/>
                </a:moveTo>
                <a:cubicBezTo>
                  <a:pt x="148" y="189"/>
                  <a:pt x="137" y="178"/>
                  <a:pt x="137" y="163"/>
                </a:cubicBezTo>
                <a:cubicBezTo>
                  <a:pt x="137" y="148"/>
                  <a:pt x="148" y="137"/>
                  <a:pt x="163" y="137"/>
                </a:cubicBezTo>
                <a:cubicBezTo>
                  <a:pt x="178" y="137"/>
                  <a:pt x="189" y="148"/>
                  <a:pt x="189" y="163"/>
                </a:cubicBezTo>
                <a:cubicBezTo>
                  <a:pt x="189" y="178"/>
                  <a:pt x="178" y="189"/>
                  <a:pt x="163" y="189"/>
                </a:cubicBezTo>
                <a:close/>
                <a:moveTo>
                  <a:pt x="180" y="315"/>
                </a:moveTo>
                <a:cubicBezTo>
                  <a:pt x="180" y="318"/>
                  <a:pt x="182" y="321"/>
                  <a:pt x="184" y="324"/>
                </a:cubicBezTo>
                <a:cubicBezTo>
                  <a:pt x="177" y="325"/>
                  <a:pt x="170" y="326"/>
                  <a:pt x="163" y="326"/>
                </a:cubicBezTo>
                <a:cubicBezTo>
                  <a:pt x="73" y="326"/>
                  <a:pt x="0" y="253"/>
                  <a:pt x="0" y="163"/>
                </a:cubicBezTo>
                <a:cubicBezTo>
                  <a:pt x="0" y="73"/>
                  <a:pt x="73" y="0"/>
                  <a:pt x="163" y="0"/>
                </a:cubicBezTo>
                <a:cubicBezTo>
                  <a:pt x="243" y="0"/>
                  <a:pt x="309" y="58"/>
                  <a:pt x="323" y="134"/>
                </a:cubicBezTo>
                <a:cubicBezTo>
                  <a:pt x="307" y="136"/>
                  <a:pt x="307" y="136"/>
                  <a:pt x="307" y="136"/>
                </a:cubicBezTo>
                <a:cubicBezTo>
                  <a:pt x="294" y="68"/>
                  <a:pt x="235" y="16"/>
                  <a:pt x="163" y="16"/>
                </a:cubicBezTo>
                <a:cubicBezTo>
                  <a:pt x="82" y="16"/>
                  <a:pt x="16" y="82"/>
                  <a:pt x="16" y="163"/>
                </a:cubicBezTo>
                <a:cubicBezTo>
                  <a:pt x="16" y="244"/>
                  <a:pt x="82" y="310"/>
                  <a:pt x="163" y="310"/>
                </a:cubicBezTo>
                <a:cubicBezTo>
                  <a:pt x="168" y="310"/>
                  <a:pt x="174" y="309"/>
                  <a:pt x="179" y="309"/>
                </a:cubicBezTo>
                <a:cubicBezTo>
                  <a:pt x="179" y="311"/>
                  <a:pt x="179" y="313"/>
                  <a:pt x="180" y="315"/>
                </a:cubicBezTo>
                <a:close/>
                <a:moveTo>
                  <a:pt x="340" y="142"/>
                </a:moveTo>
                <a:cubicBezTo>
                  <a:pt x="340" y="283"/>
                  <a:pt x="340" y="283"/>
                  <a:pt x="340" y="283"/>
                </a:cubicBezTo>
                <a:cubicBezTo>
                  <a:pt x="340" y="295"/>
                  <a:pt x="331" y="304"/>
                  <a:pt x="317" y="308"/>
                </a:cubicBezTo>
                <a:cubicBezTo>
                  <a:pt x="302" y="311"/>
                  <a:pt x="288" y="305"/>
                  <a:pt x="285" y="294"/>
                </a:cubicBezTo>
                <a:cubicBezTo>
                  <a:pt x="282" y="282"/>
                  <a:pt x="292" y="270"/>
                  <a:pt x="307" y="266"/>
                </a:cubicBezTo>
                <a:cubicBezTo>
                  <a:pt x="314" y="265"/>
                  <a:pt x="320" y="265"/>
                  <a:pt x="326" y="267"/>
                </a:cubicBezTo>
                <a:cubicBezTo>
                  <a:pt x="326" y="182"/>
                  <a:pt x="326" y="182"/>
                  <a:pt x="326" y="182"/>
                </a:cubicBezTo>
                <a:cubicBezTo>
                  <a:pt x="250" y="196"/>
                  <a:pt x="250" y="196"/>
                  <a:pt x="250" y="196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02"/>
                  <a:pt x="249" y="302"/>
                  <a:pt x="249" y="302"/>
                </a:cubicBezTo>
                <a:cubicBezTo>
                  <a:pt x="249" y="312"/>
                  <a:pt x="240" y="321"/>
                  <a:pt x="227" y="325"/>
                </a:cubicBezTo>
                <a:cubicBezTo>
                  <a:pt x="212" y="328"/>
                  <a:pt x="197" y="321"/>
                  <a:pt x="195" y="311"/>
                </a:cubicBezTo>
                <a:cubicBezTo>
                  <a:pt x="192" y="300"/>
                  <a:pt x="202" y="287"/>
                  <a:pt x="217" y="284"/>
                </a:cubicBezTo>
                <a:cubicBezTo>
                  <a:pt x="224" y="282"/>
                  <a:pt x="230" y="282"/>
                  <a:pt x="235" y="284"/>
                </a:cubicBezTo>
                <a:cubicBezTo>
                  <a:pt x="235" y="159"/>
                  <a:pt x="235" y="159"/>
                  <a:pt x="235" y="159"/>
                </a:cubicBezTo>
                <a:lnTo>
                  <a:pt x="340" y="1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charset="0"/>
                <a:ea typeface="微软雅黑" panose="020B0503020204020204" pitchFamily="34" charset="-122"/>
              </a:defRPr>
            </a:lvl9pPr>
          </a:lstStyle>
          <a:p>
            <a:endParaRPr lang="zh-CN" altLang="en-US" sz="54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17222" y="537197"/>
            <a:ext cx="8232816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828800">
              <a:lnSpc>
                <a:spcPct val="100000"/>
              </a:lnSpc>
              <a:defRPr/>
            </a:pPr>
            <a:r>
              <a:rPr lang="zh-CN" altLang="en-US" sz="5400" b="1" dirty="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rPr>
              <a:t>案例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8475198" y="1616991"/>
            <a:ext cx="1365117" cy="108005"/>
            <a:chOff x="4224804" y="894670"/>
            <a:chExt cx="682440" cy="53993"/>
          </a:xfrm>
        </p:grpSpPr>
        <p:cxnSp>
          <p:nvCxnSpPr>
            <p:cNvPr id="34" name="Straight Connector 43"/>
            <p:cNvCxnSpPr/>
            <p:nvPr/>
          </p:nvCxnSpPr>
          <p:spPr>
            <a:xfrm>
              <a:off x="4224804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5" name="Straight Connector 44"/>
            <p:cNvCxnSpPr/>
            <p:nvPr/>
          </p:nvCxnSpPr>
          <p:spPr>
            <a:xfrm>
              <a:off x="4683768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36" name="Straight Connector 46"/>
            <p:cNvCxnSpPr/>
            <p:nvPr/>
          </p:nvCxnSpPr>
          <p:spPr>
            <a:xfrm>
              <a:off x="4454286" y="900109"/>
              <a:ext cx="223476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" name="Flowchart: Merge 47"/>
            <p:cNvSpPr>
              <a:spLocks noChangeAspect="1"/>
            </p:cNvSpPr>
            <p:nvPr/>
          </p:nvSpPr>
          <p:spPr>
            <a:xfrm>
              <a:off x="4523900" y="894670"/>
              <a:ext cx="100596" cy="53993"/>
            </a:xfrm>
            <a:prstGeom prst="flowChartMerg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id-ID" sz="3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70" y="1833245"/>
            <a:ext cx="9619615" cy="7296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522075" y="3993515"/>
            <a:ext cx="60439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分类：灰色底纹代表完成、绿色底纹代表待考量、黄色代表长期内容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78455" y="9393555"/>
            <a:ext cx="60439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需求登记表、</a:t>
            </a:r>
            <a:r>
              <a:rPr lang="en-US" altLang="zh-CN"/>
              <a:t>SOP</a:t>
            </a:r>
            <a:r>
              <a:rPr lang="zh-CN" altLang="en-US"/>
              <a:t>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416.993700787401,&quot;width&quot;:12624.181102362205}"/>
</p:tagLst>
</file>

<file path=ppt/theme/theme1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3hvly21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BBBB5"/>
      </a:accent1>
      <a:accent2>
        <a:srgbClr val="D9D9D9"/>
      </a:accent2>
      <a:accent3>
        <a:srgbClr val="7BBBB5"/>
      </a:accent3>
      <a:accent4>
        <a:srgbClr val="7BBBB5"/>
      </a:accent4>
      <a:accent5>
        <a:srgbClr val="7BBBB5"/>
      </a:accent5>
      <a:accent6>
        <a:srgbClr val="7F7F7F"/>
      </a:accent6>
      <a:hlink>
        <a:srgbClr val="7F7F7F"/>
      </a:hlink>
      <a:folHlink>
        <a:srgbClr val="FFC000"/>
      </a:folHlink>
    </a:clrScheme>
    <a:fontScheme name="c3hvly21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0007_3">
      <a:dk1>
        <a:sysClr val="windowText" lastClr="000000"/>
      </a:dk1>
      <a:lt1>
        <a:srgbClr val="3D485D"/>
      </a:lt1>
      <a:dk2>
        <a:srgbClr val="FFFFFF"/>
      </a:dk2>
      <a:lt2>
        <a:srgbClr val="85898F"/>
      </a:lt2>
      <a:accent1>
        <a:srgbClr val="F15B67"/>
      </a:accent1>
      <a:accent2>
        <a:srgbClr val="5A6783"/>
      </a:accent2>
      <a:accent3>
        <a:srgbClr val="B5B5B5"/>
      </a:accent3>
      <a:accent4>
        <a:srgbClr val="B5B5B5"/>
      </a:accent4>
      <a:accent5>
        <a:srgbClr val="B5B5B5"/>
      </a:accent5>
      <a:accent6>
        <a:srgbClr val="B5B5B5"/>
      </a:accent6>
      <a:hlink>
        <a:srgbClr val="B5B5B5"/>
      </a:hlink>
      <a:folHlink>
        <a:srgbClr val="B5B5B5"/>
      </a:folHlink>
    </a:clrScheme>
    <a:fontScheme name="c3hvly21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984</Words>
  <Application>Microsoft Office PowerPoint</Application>
  <PresentationFormat>自定义</PresentationFormat>
  <Paragraphs>159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Sinkin Sans 200 X Light</vt:lpstr>
      <vt:lpstr>Sinkin Sans 300 Light</vt:lpstr>
      <vt:lpstr>微软雅黑</vt:lpstr>
      <vt:lpstr>Arial</vt:lpstr>
      <vt:lpstr>Helvetica</vt:lpstr>
      <vt:lpstr>Source Sans Pro Light</vt:lpstr>
      <vt:lpstr>6_Office 主题</vt:lpstr>
      <vt:lpstr>2_Office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Liang</cp:lastModifiedBy>
  <cp:revision>297</cp:revision>
  <dcterms:created xsi:type="dcterms:W3CDTF">2011-08-31T09:28:00Z</dcterms:created>
  <dcterms:modified xsi:type="dcterms:W3CDTF">2021-12-10T07:16:47Z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KSOTemplateUUID">
    <vt:lpwstr>v1.0_mb_711FY3WI2anzJhKIckiUKQ==</vt:lpwstr>
  </property>
  <property fmtid="{D5CDD505-2E9C-101B-9397-08002B2CF9AE}" pid="4" name="ICV">
    <vt:lpwstr>CD64FAB4710849F5A2BB455B3F4D3FBD</vt:lpwstr>
  </property>
</Properties>
</file>