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media/image1.svg" ContentType="image/svg+xml"/>
  <Override PartName="/ppt/media/image2.svg" ContentType="image/svg+xml"/>
  <Override PartName="/ppt/media/image3.svg" ContentType="image/svg+xml"/>
  <Override PartName="/ppt/media/image4.svg" ContentType="image/svg+xml"/>
  <Override PartName="/ppt/media/image5.svg" ContentType="image/svg+xml"/>
  <Override PartName="/ppt/media/image6.svg" ContentType="image/svg+xml"/>
  <Override PartName="/ppt/media/image7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sldIdLst>
    <p:sldId id="2283" r:id="rId3"/>
    <p:sldId id="4404" r:id="rId5"/>
    <p:sldId id="6004" r:id="rId6"/>
    <p:sldId id="6011" r:id="rId7"/>
    <p:sldId id="6012" r:id="rId8"/>
    <p:sldId id="6013" r:id="rId9"/>
    <p:sldId id="6014" r:id="rId10"/>
    <p:sldId id="6005" r:id="rId11"/>
    <p:sldId id="6006" r:id="rId12"/>
    <p:sldId id="6007" r:id="rId13"/>
    <p:sldId id="4406" r:id="rId14"/>
    <p:sldId id="6077" r:id="rId15"/>
    <p:sldId id="6067" r:id="rId16"/>
    <p:sldId id="6068" r:id="rId17"/>
    <p:sldId id="6069" r:id="rId18"/>
    <p:sldId id="6070" r:id="rId19"/>
    <p:sldId id="6071" r:id="rId20"/>
    <p:sldId id="6072" r:id="rId21"/>
    <p:sldId id="6073" r:id="rId22"/>
    <p:sldId id="6074" r:id="rId23"/>
    <p:sldId id="6075" r:id="rId24"/>
    <p:sldId id="6076" r:id="rId25"/>
    <p:sldId id="6008" r:id="rId26"/>
    <p:sldId id="6009" r:id="rId27"/>
    <p:sldId id="6010" r:id="rId28"/>
    <p:sldId id="6015" r:id="rId29"/>
    <p:sldId id="6016" r:id="rId30"/>
    <p:sldId id="6017" r:id="rId31"/>
    <p:sldId id="6018" r:id="rId32"/>
    <p:sldId id="6019" r:id="rId33"/>
    <p:sldId id="6020" r:id="rId34"/>
    <p:sldId id="6022" r:id="rId35"/>
    <p:sldId id="6021" r:id="rId36"/>
    <p:sldId id="6023" r:id="rId37"/>
    <p:sldId id="6078" r:id="rId38"/>
    <p:sldId id="6079" r:id="rId39"/>
    <p:sldId id="6080" r:id="rId40"/>
    <p:sldId id="6081" r:id="rId41"/>
    <p:sldId id="6082" r:id="rId42"/>
    <p:sldId id="6083" r:id="rId43"/>
    <p:sldId id="6084" r:id="rId44"/>
    <p:sldId id="6085" r:id="rId45"/>
    <p:sldId id="6024" r:id="rId46"/>
    <p:sldId id="6025" r:id="rId47"/>
    <p:sldId id="6026" r:id="rId48"/>
    <p:sldId id="6027" r:id="rId49"/>
    <p:sldId id="6028" r:id="rId50"/>
    <p:sldId id="6029" r:id="rId51"/>
    <p:sldId id="6030" r:id="rId52"/>
    <p:sldId id="6031" r:id="rId53"/>
    <p:sldId id="6032" r:id="rId54"/>
    <p:sldId id="6033" r:id="rId55"/>
    <p:sldId id="6034" r:id="rId56"/>
    <p:sldId id="6035" r:id="rId57"/>
    <p:sldId id="6036" r:id="rId58"/>
    <p:sldId id="6037" r:id="rId59"/>
    <p:sldId id="6038" r:id="rId60"/>
    <p:sldId id="6039" r:id="rId61"/>
    <p:sldId id="6040" r:id="rId62"/>
    <p:sldId id="6041" r:id="rId63"/>
    <p:sldId id="6042" r:id="rId64"/>
    <p:sldId id="6043" r:id="rId65"/>
    <p:sldId id="6044" r:id="rId66"/>
    <p:sldId id="6045" r:id="rId67"/>
    <p:sldId id="2634" r:id="rId68"/>
  </p:sldIdLst>
  <p:sldSz cx="10259695" cy="5759450"/>
  <p:notesSz cx="6858000" cy="9144000"/>
  <p:embeddedFontLst>
    <p:embeddedFont>
      <p:font typeface="Calibri Light" panose="020F0302020204030204" pitchFamily="34" charset="0"/>
      <p:regular r:id="rId73"/>
      <p:italic r:id="rId74"/>
    </p:embeddedFont>
    <p:embeddedFont>
      <p:font typeface="微软雅黑" panose="020B0503020204020204" charset="-122"/>
      <p:regular r:id="rId75"/>
    </p:embeddedFont>
    <p:embeddedFont>
      <p:font typeface="Calibri" panose="020F0502020204030204" charset="0"/>
      <p:regular r:id="rId76"/>
      <p:bold r:id="rId77"/>
      <p:italic r:id="rId78"/>
      <p:boldItalic r:id="rId79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倪腾" initials="倪腾" lastIdx="2" clrIdx="0"/>
  <p:cmAuthor id="2" name=" " initials="" lastIdx="1" clrIdx="1"/>
  <p:cmAuthor id="3" name="廖梦竹" initials="M" lastIdx="2" clrIdx="2"/>
  <p:cmAuthor id="4" name="Administrator" initials="A" lastIdx="2" clrIdx="3"/>
  <p:cmAuthor id="75" name="作者" initials="A" lastIdx="0" clrIdx="24"/>
  <p:cmAuthor id="5" name="vonta‘s" initials="8" lastIdx="1" clrIdx="2"/>
  <p:cmAuthor id="0" name="李涛" initials="李涛" lastIdx="0" clrIdx="0"/>
  <p:cmAuthor id="76" name="Liang" initials="L" lastIdx="1" clrIdx="25"/>
  <p:cmAuthor id="7" name="jiang lara" initials="jl [7]" lastIdx="2" clrIdx="6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A900"/>
    <a:srgbClr val="F8F8F8"/>
    <a:srgbClr val="120C16"/>
    <a:srgbClr val="6DF5ED"/>
    <a:srgbClr val="E93252"/>
    <a:srgbClr val="0358B2"/>
    <a:srgbClr val="0358B1"/>
    <a:srgbClr val="035898"/>
    <a:srgbClr val="F1F1F1"/>
    <a:srgbClr val="0264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97" autoAdjust="0"/>
    <p:restoredTop sz="93826" autoAdjust="0"/>
  </p:normalViewPr>
  <p:slideViewPr>
    <p:cSldViewPr snapToGrid="0">
      <p:cViewPr varScale="1">
        <p:scale>
          <a:sx n="75" d="100"/>
          <a:sy n="75" d="100"/>
        </p:scale>
        <p:origin x="700" y="1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9" Type="http://schemas.openxmlformats.org/officeDocument/2006/relationships/font" Target="fonts/font7.fntdata"/><Relationship Id="rId78" Type="http://schemas.openxmlformats.org/officeDocument/2006/relationships/font" Target="fonts/font6.fntdata"/><Relationship Id="rId77" Type="http://schemas.openxmlformats.org/officeDocument/2006/relationships/font" Target="fonts/font5.fntdata"/><Relationship Id="rId76" Type="http://schemas.openxmlformats.org/officeDocument/2006/relationships/font" Target="fonts/font4.fntdata"/><Relationship Id="rId75" Type="http://schemas.openxmlformats.org/officeDocument/2006/relationships/font" Target="fonts/font3.fntdata"/><Relationship Id="rId74" Type="http://schemas.openxmlformats.org/officeDocument/2006/relationships/font" Target="fonts/font2.fntdata"/><Relationship Id="rId73" Type="http://schemas.openxmlformats.org/officeDocument/2006/relationships/font" Target="fonts/font1.fntdata"/><Relationship Id="rId72" Type="http://schemas.openxmlformats.org/officeDocument/2006/relationships/commentAuthors" Target="commentAuthors.xml"/><Relationship Id="rId71" Type="http://schemas.openxmlformats.org/officeDocument/2006/relationships/tableStyles" Target="tableStyles.xml"/><Relationship Id="rId70" Type="http://schemas.openxmlformats.org/officeDocument/2006/relationships/viewProps" Target="viewProps.xml"/><Relationship Id="rId7" Type="http://schemas.openxmlformats.org/officeDocument/2006/relationships/slide" Target="slides/slide4.xml"/><Relationship Id="rId69" Type="http://schemas.openxmlformats.org/officeDocument/2006/relationships/presProps" Target="presProps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0261" y="1143000"/>
            <a:ext cx="5497477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82591" y="942757"/>
            <a:ext cx="7695544" cy="2005523"/>
          </a:xfrm>
        </p:spPr>
        <p:txBody>
          <a:bodyPr anchor="b"/>
          <a:lstStyle>
            <a:lvl1pPr algn="ctr">
              <a:defRPr sz="503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282591" y="3025619"/>
            <a:ext cx="7695544" cy="1390797"/>
          </a:xfrm>
        </p:spPr>
        <p:txBody>
          <a:bodyPr/>
          <a:lstStyle>
            <a:lvl1pPr marL="0" indent="0" algn="ctr">
              <a:buNone/>
              <a:defRPr sz="2010"/>
            </a:lvl1pPr>
            <a:lvl2pPr marL="382905" indent="0" algn="ctr">
              <a:buNone/>
              <a:defRPr sz="1670"/>
            </a:lvl2pPr>
            <a:lvl3pPr marL="766445" indent="0" algn="ctr">
              <a:buNone/>
              <a:defRPr sz="1510"/>
            </a:lvl3pPr>
            <a:lvl4pPr marL="1148715" indent="0" algn="ctr">
              <a:buNone/>
              <a:defRPr sz="1340"/>
            </a:lvl4pPr>
            <a:lvl5pPr marL="1533525" indent="0" algn="ctr">
              <a:buNone/>
              <a:defRPr sz="1340"/>
            </a:lvl5pPr>
            <a:lvl6pPr marL="1915795" indent="0" algn="ctr">
              <a:buNone/>
              <a:defRPr sz="1340"/>
            </a:lvl6pPr>
            <a:lvl7pPr marL="2299970" indent="0" algn="ctr">
              <a:buNone/>
              <a:defRPr sz="1340"/>
            </a:lvl7pPr>
            <a:lvl8pPr marL="2682240" indent="0" algn="ctr">
              <a:buNone/>
              <a:defRPr sz="1340"/>
            </a:lvl8pPr>
            <a:lvl9pPr marL="3065780" indent="0" algn="ctr">
              <a:buNone/>
              <a:defRPr sz="134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342833" y="306697"/>
            <a:ext cx="2212469" cy="488179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05426" y="306697"/>
            <a:ext cx="6509148" cy="488179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0082" y="1436137"/>
            <a:ext cx="8849876" cy="2396226"/>
          </a:xfrm>
        </p:spPr>
        <p:txBody>
          <a:bodyPr anchor="b"/>
          <a:lstStyle>
            <a:lvl1pPr>
              <a:defRPr sz="503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0082" y="3855032"/>
            <a:ext cx="8849876" cy="1260118"/>
          </a:xfrm>
        </p:spPr>
        <p:txBody>
          <a:bodyPr/>
          <a:lstStyle>
            <a:lvl1pPr marL="0" indent="0">
              <a:buNone/>
              <a:defRPr sz="2010">
                <a:solidFill>
                  <a:schemeClr val="tx1">
                    <a:tint val="75000"/>
                  </a:schemeClr>
                </a:solidFill>
              </a:defRPr>
            </a:lvl1pPr>
            <a:lvl2pPr marL="382905" indent="0">
              <a:buNone/>
              <a:defRPr sz="1670">
                <a:solidFill>
                  <a:schemeClr val="tx1">
                    <a:tint val="75000"/>
                  </a:schemeClr>
                </a:solidFill>
              </a:defRPr>
            </a:lvl2pPr>
            <a:lvl3pPr marL="76644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3pPr>
            <a:lvl4pPr marL="1148715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4pPr>
            <a:lvl5pPr marL="1533525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5pPr>
            <a:lvl6pPr marL="1915795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6pPr>
            <a:lvl7pPr marL="229997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7pPr>
            <a:lvl8pPr marL="268224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8pPr>
            <a:lvl9pPr marL="306578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05426" y="1533478"/>
            <a:ext cx="4360808" cy="365501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194493" y="1533478"/>
            <a:ext cx="4360808" cy="365501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6762" y="306697"/>
            <a:ext cx="8849876" cy="111343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6762" y="1412135"/>
            <a:ext cx="4340767" cy="692065"/>
          </a:xfrm>
        </p:spPr>
        <p:txBody>
          <a:bodyPr anchor="b"/>
          <a:lstStyle>
            <a:lvl1pPr marL="0" indent="0">
              <a:buNone/>
              <a:defRPr sz="2010" b="1"/>
            </a:lvl1pPr>
            <a:lvl2pPr marL="382905" indent="0">
              <a:buNone/>
              <a:defRPr sz="1670" b="1"/>
            </a:lvl2pPr>
            <a:lvl3pPr marL="766445" indent="0">
              <a:buNone/>
              <a:defRPr sz="1510" b="1"/>
            </a:lvl3pPr>
            <a:lvl4pPr marL="1148715" indent="0">
              <a:buNone/>
              <a:defRPr sz="1340" b="1"/>
            </a:lvl4pPr>
            <a:lvl5pPr marL="1533525" indent="0">
              <a:buNone/>
              <a:defRPr sz="1340" b="1"/>
            </a:lvl5pPr>
            <a:lvl6pPr marL="1915795" indent="0">
              <a:buNone/>
              <a:defRPr sz="1340" b="1"/>
            </a:lvl6pPr>
            <a:lvl7pPr marL="2299970" indent="0">
              <a:buNone/>
              <a:defRPr sz="1340" b="1"/>
            </a:lvl7pPr>
            <a:lvl8pPr marL="2682240" indent="0">
              <a:buNone/>
              <a:defRPr sz="1340" b="1"/>
            </a:lvl8pPr>
            <a:lvl9pPr marL="3065780" indent="0">
              <a:buNone/>
              <a:defRPr sz="134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06762" y="2104200"/>
            <a:ext cx="4340767" cy="30949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194493" y="1412135"/>
            <a:ext cx="4362145" cy="692065"/>
          </a:xfrm>
        </p:spPr>
        <p:txBody>
          <a:bodyPr anchor="b"/>
          <a:lstStyle>
            <a:lvl1pPr marL="0" indent="0">
              <a:buNone/>
              <a:defRPr sz="2010" b="1"/>
            </a:lvl1pPr>
            <a:lvl2pPr marL="382905" indent="0">
              <a:buNone/>
              <a:defRPr sz="1670" b="1"/>
            </a:lvl2pPr>
            <a:lvl3pPr marL="766445" indent="0">
              <a:buNone/>
              <a:defRPr sz="1510" b="1"/>
            </a:lvl3pPr>
            <a:lvl4pPr marL="1148715" indent="0">
              <a:buNone/>
              <a:defRPr sz="1340" b="1"/>
            </a:lvl4pPr>
            <a:lvl5pPr marL="1533525" indent="0">
              <a:buNone/>
              <a:defRPr sz="1340" b="1"/>
            </a:lvl5pPr>
            <a:lvl6pPr marL="1915795" indent="0">
              <a:buNone/>
              <a:defRPr sz="1340" b="1"/>
            </a:lvl6pPr>
            <a:lvl7pPr marL="2299970" indent="0">
              <a:buNone/>
              <a:defRPr sz="1340" b="1"/>
            </a:lvl7pPr>
            <a:lvl8pPr marL="2682240" indent="0">
              <a:buNone/>
              <a:defRPr sz="1340" b="1"/>
            </a:lvl8pPr>
            <a:lvl9pPr marL="3065780" indent="0">
              <a:buNone/>
              <a:defRPr sz="134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194493" y="2104200"/>
            <a:ext cx="4362145" cy="30949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6762" y="384036"/>
            <a:ext cx="3309351" cy="1344127"/>
          </a:xfrm>
        </p:spPr>
        <p:txBody>
          <a:bodyPr anchor="b"/>
          <a:lstStyle>
            <a:lvl1pPr>
              <a:defRPr sz="267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362145" y="829413"/>
            <a:ext cx="5194492" cy="4093720"/>
          </a:xfrm>
        </p:spPr>
        <p:txBody>
          <a:bodyPr/>
          <a:lstStyle>
            <a:lvl1pPr>
              <a:defRPr sz="2675"/>
            </a:lvl1pPr>
            <a:lvl2pPr>
              <a:defRPr sz="2345"/>
            </a:lvl2pPr>
            <a:lvl3pPr>
              <a:defRPr sz="2010"/>
            </a:lvl3pPr>
            <a:lvl4pPr>
              <a:defRPr sz="1670"/>
            </a:lvl4pPr>
            <a:lvl5pPr>
              <a:defRPr sz="1670"/>
            </a:lvl5pPr>
            <a:lvl6pPr>
              <a:defRPr sz="1670"/>
            </a:lvl6pPr>
            <a:lvl7pPr>
              <a:defRPr sz="1670"/>
            </a:lvl7pPr>
            <a:lvl8pPr>
              <a:defRPr sz="1670"/>
            </a:lvl8pPr>
            <a:lvl9pPr>
              <a:defRPr sz="167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06762" y="1728163"/>
            <a:ext cx="3309351" cy="3201636"/>
          </a:xfrm>
        </p:spPr>
        <p:txBody>
          <a:bodyPr/>
          <a:lstStyle>
            <a:lvl1pPr marL="0" indent="0">
              <a:buNone/>
              <a:defRPr sz="1340"/>
            </a:lvl1pPr>
            <a:lvl2pPr marL="382905" indent="0">
              <a:buNone/>
              <a:defRPr sz="1175"/>
            </a:lvl2pPr>
            <a:lvl3pPr marL="766445" indent="0">
              <a:buNone/>
              <a:defRPr sz="1005"/>
            </a:lvl3pPr>
            <a:lvl4pPr marL="1148715" indent="0">
              <a:buNone/>
              <a:defRPr sz="840"/>
            </a:lvl4pPr>
            <a:lvl5pPr marL="1533525" indent="0">
              <a:buNone/>
              <a:defRPr sz="840"/>
            </a:lvl5pPr>
            <a:lvl6pPr marL="1915795" indent="0">
              <a:buNone/>
              <a:defRPr sz="840"/>
            </a:lvl6pPr>
            <a:lvl7pPr marL="2299970" indent="0">
              <a:buNone/>
              <a:defRPr sz="840"/>
            </a:lvl7pPr>
            <a:lvl8pPr marL="2682240" indent="0">
              <a:buNone/>
              <a:defRPr sz="840"/>
            </a:lvl8pPr>
            <a:lvl9pPr marL="3065780" indent="0">
              <a:buNone/>
              <a:defRPr sz="84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6762" y="384036"/>
            <a:ext cx="3309351" cy="1344127"/>
          </a:xfrm>
        </p:spPr>
        <p:txBody>
          <a:bodyPr anchor="b"/>
          <a:lstStyle>
            <a:lvl1pPr>
              <a:defRPr sz="267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362145" y="829413"/>
            <a:ext cx="5194492" cy="4093720"/>
          </a:xfrm>
        </p:spPr>
        <p:txBody>
          <a:bodyPr/>
          <a:lstStyle>
            <a:lvl1pPr marL="0" indent="0">
              <a:buNone/>
              <a:defRPr sz="2675"/>
            </a:lvl1pPr>
            <a:lvl2pPr marL="382905" indent="0">
              <a:buNone/>
              <a:defRPr sz="2345"/>
            </a:lvl2pPr>
            <a:lvl3pPr marL="766445" indent="0">
              <a:buNone/>
              <a:defRPr sz="2010"/>
            </a:lvl3pPr>
            <a:lvl4pPr marL="1148715" indent="0">
              <a:buNone/>
              <a:defRPr sz="1670"/>
            </a:lvl4pPr>
            <a:lvl5pPr marL="1533525" indent="0">
              <a:buNone/>
              <a:defRPr sz="1670"/>
            </a:lvl5pPr>
            <a:lvl6pPr marL="1915795" indent="0">
              <a:buNone/>
              <a:defRPr sz="1670"/>
            </a:lvl6pPr>
            <a:lvl7pPr marL="2299970" indent="0">
              <a:buNone/>
              <a:defRPr sz="1670"/>
            </a:lvl7pPr>
            <a:lvl8pPr marL="2682240" indent="0">
              <a:buNone/>
              <a:defRPr sz="1670"/>
            </a:lvl8pPr>
            <a:lvl9pPr marL="3065780" indent="0">
              <a:buNone/>
              <a:defRPr sz="167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06762" y="1728163"/>
            <a:ext cx="3309351" cy="3201636"/>
          </a:xfrm>
        </p:spPr>
        <p:txBody>
          <a:bodyPr/>
          <a:lstStyle>
            <a:lvl1pPr marL="0" indent="0">
              <a:buNone/>
              <a:defRPr sz="1340"/>
            </a:lvl1pPr>
            <a:lvl2pPr marL="382905" indent="0">
              <a:buNone/>
              <a:defRPr sz="1175"/>
            </a:lvl2pPr>
            <a:lvl3pPr marL="766445" indent="0">
              <a:buNone/>
              <a:defRPr sz="1005"/>
            </a:lvl3pPr>
            <a:lvl4pPr marL="1148715" indent="0">
              <a:buNone/>
              <a:defRPr sz="840"/>
            </a:lvl4pPr>
            <a:lvl5pPr marL="1533525" indent="0">
              <a:buNone/>
              <a:defRPr sz="840"/>
            </a:lvl5pPr>
            <a:lvl6pPr marL="1915795" indent="0">
              <a:buNone/>
              <a:defRPr sz="840"/>
            </a:lvl6pPr>
            <a:lvl7pPr marL="2299970" indent="0">
              <a:buNone/>
              <a:defRPr sz="840"/>
            </a:lvl7pPr>
            <a:lvl8pPr marL="2682240" indent="0">
              <a:buNone/>
              <a:defRPr sz="840"/>
            </a:lvl8pPr>
            <a:lvl9pPr marL="3065780" indent="0">
              <a:buNone/>
              <a:defRPr sz="84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05425" y="306697"/>
            <a:ext cx="8849876" cy="11134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5425" y="1533478"/>
            <a:ext cx="8849876" cy="3655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05425" y="5339170"/>
            <a:ext cx="2308663" cy="306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398866" y="5339170"/>
            <a:ext cx="3462995" cy="306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246637" y="5339170"/>
            <a:ext cx="2308663" cy="306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766445" rtl="0" eaLnBrk="1" latinLnBrk="0" hangingPunct="1">
        <a:lnSpc>
          <a:spcPct val="90000"/>
        </a:lnSpc>
        <a:spcBef>
          <a:spcPct val="0"/>
        </a:spcBef>
        <a:buNone/>
        <a:defRPr sz="36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1770" indent="-191770" algn="l" defTabSz="766445" rtl="0" eaLnBrk="1" latinLnBrk="0" hangingPunct="1">
        <a:lnSpc>
          <a:spcPct val="90000"/>
        </a:lnSpc>
        <a:spcBef>
          <a:spcPts val="840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1pPr>
      <a:lvl2pPr marL="57467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2010" kern="1200">
          <a:solidFill>
            <a:schemeClr val="tx1"/>
          </a:solidFill>
          <a:latin typeface="+mn-lt"/>
          <a:ea typeface="+mn-ea"/>
          <a:cs typeface="+mn-cs"/>
        </a:defRPr>
      </a:lvl2pPr>
      <a:lvl3pPr marL="95885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670" kern="1200">
          <a:solidFill>
            <a:schemeClr val="tx1"/>
          </a:solidFill>
          <a:latin typeface="+mn-lt"/>
          <a:ea typeface="+mn-ea"/>
          <a:cs typeface="+mn-cs"/>
        </a:defRPr>
      </a:lvl3pPr>
      <a:lvl4pPr marL="134112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4pPr>
      <a:lvl5pPr marL="172466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5pPr>
      <a:lvl6pPr marL="210756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6pPr>
      <a:lvl7pPr marL="249110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7pPr>
      <a:lvl8pPr marL="287401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8pPr>
      <a:lvl9pPr marL="325818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1pPr>
      <a:lvl2pPr marL="38290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2pPr>
      <a:lvl3pPr marL="76644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3pPr>
      <a:lvl4pPr marL="114871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4pPr>
      <a:lvl5pPr marL="153352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5pPr>
      <a:lvl6pPr marL="191579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6pPr>
      <a:lvl7pPr marL="229997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7pPr>
      <a:lvl8pPr marL="268224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8pPr>
      <a:lvl9pPr marL="306578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sv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7.xml"/><Relationship Id="rId1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8.xml"/><Relationship Id="rId1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9.xml"/><Relationship Id="rId1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0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1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tags" Target="../tags/tag82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tags" Target="../tags/tag83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9.jpe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25.png"/><Relationship Id="rId7" Type="http://schemas.openxmlformats.org/officeDocument/2006/relationships/image" Target="../media/image24.png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3.sv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png"/><Relationship Id="rId8" Type="http://schemas.openxmlformats.org/officeDocument/2006/relationships/image" Target="../media/image22.png"/><Relationship Id="rId7" Type="http://schemas.openxmlformats.org/officeDocument/2006/relationships/image" Target="../media/image30.png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3" Type="http://schemas.openxmlformats.org/officeDocument/2006/relationships/notesSlide" Target="../notesSlides/notesSlide6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24.png"/><Relationship Id="rId10" Type="http://schemas.openxmlformats.org/officeDocument/2006/relationships/image" Target="../media/image32.png"/><Relationship Id="rId1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5.jpe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3" Type="http://schemas.openxmlformats.org/officeDocument/2006/relationships/image" Target="../media/image38.jpe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Relationship Id="rId3" Type="http://schemas.openxmlformats.org/officeDocument/2006/relationships/image" Target="../media/image40.jpe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3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4.jpeg"/><Relationship Id="rId3" Type="http://schemas.openxmlformats.org/officeDocument/2006/relationships/tags" Target="../tags/tag84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7.png"/><Relationship Id="rId3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9.png"/><Relationship Id="rId3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3" Type="http://schemas.openxmlformats.org/officeDocument/2006/relationships/image" Target="../media/image52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9" Type="http://schemas.openxmlformats.org/officeDocument/2006/relationships/image" Target="../media/image60.jpeg"/><Relationship Id="rId8" Type="http://schemas.openxmlformats.org/officeDocument/2006/relationships/image" Target="../media/image59.jpeg"/><Relationship Id="rId7" Type="http://schemas.openxmlformats.org/officeDocument/2006/relationships/image" Target="../media/image58.jpeg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55.jpeg"/><Relationship Id="rId3" Type="http://schemas.openxmlformats.org/officeDocument/2006/relationships/image" Target="../media/image5.svg"/><Relationship Id="rId2" Type="http://schemas.openxmlformats.org/officeDocument/2006/relationships/image" Target="../media/image54.png"/><Relationship Id="rId18" Type="http://schemas.openxmlformats.org/officeDocument/2006/relationships/notesSlide" Target="../notesSlides/notesSlide7.xml"/><Relationship Id="rId17" Type="http://schemas.openxmlformats.org/officeDocument/2006/relationships/slideLayout" Target="../slideLayouts/slideLayout1.xml"/><Relationship Id="rId16" Type="http://schemas.openxmlformats.org/officeDocument/2006/relationships/image" Target="../media/image26.png"/><Relationship Id="rId15" Type="http://schemas.openxmlformats.org/officeDocument/2006/relationships/image" Target="../media/image3.png"/><Relationship Id="rId14" Type="http://schemas.openxmlformats.org/officeDocument/2006/relationships/image" Target="../media/image2.png"/><Relationship Id="rId13" Type="http://schemas.openxmlformats.org/officeDocument/2006/relationships/image" Target="../media/image64.png"/><Relationship Id="rId12" Type="http://schemas.openxmlformats.org/officeDocument/2006/relationships/image" Target="../media/image63.png"/><Relationship Id="rId11" Type="http://schemas.openxmlformats.org/officeDocument/2006/relationships/image" Target="../media/image62.png"/><Relationship Id="rId10" Type="http://schemas.openxmlformats.org/officeDocument/2006/relationships/image" Target="../media/image61.jpeg"/><Relationship Id="rId1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9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71.png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9" Type="http://schemas.openxmlformats.org/officeDocument/2006/relationships/image" Target="../media/image77.png"/><Relationship Id="rId8" Type="http://schemas.openxmlformats.org/officeDocument/2006/relationships/image" Target="../media/image76.png"/><Relationship Id="rId7" Type="http://schemas.openxmlformats.org/officeDocument/2006/relationships/image" Target="../media/image75.png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9" Type="http://schemas.openxmlformats.org/officeDocument/2006/relationships/image" Target="../media/image83.png"/><Relationship Id="rId8" Type="http://schemas.openxmlformats.org/officeDocument/2006/relationships/image" Target="../media/image82.png"/><Relationship Id="rId7" Type="http://schemas.openxmlformats.org/officeDocument/2006/relationships/image" Target="../media/image81.png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tags" Target="../tags/tag6.xml"/><Relationship Id="rId7" Type="http://schemas.openxmlformats.org/officeDocument/2006/relationships/tags" Target="../tags/tag5.xml"/><Relationship Id="rId62" Type="http://schemas.openxmlformats.org/officeDocument/2006/relationships/slideLayout" Target="../slideLayouts/slideLayout2.xml"/><Relationship Id="rId61" Type="http://schemas.openxmlformats.org/officeDocument/2006/relationships/tags" Target="../tags/tag59.xml"/><Relationship Id="rId60" Type="http://schemas.openxmlformats.org/officeDocument/2006/relationships/tags" Target="../tags/tag58.xml"/><Relationship Id="rId6" Type="http://schemas.openxmlformats.org/officeDocument/2006/relationships/tags" Target="../tags/tag4.xml"/><Relationship Id="rId59" Type="http://schemas.openxmlformats.org/officeDocument/2006/relationships/tags" Target="../tags/tag57.xml"/><Relationship Id="rId58" Type="http://schemas.openxmlformats.org/officeDocument/2006/relationships/tags" Target="../tags/tag56.xml"/><Relationship Id="rId57" Type="http://schemas.openxmlformats.org/officeDocument/2006/relationships/tags" Target="../tags/tag55.xml"/><Relationship Id="rId56" Type="http://schemas.openxmlformats.org/officeDocument/2006/relationships/tags" Target="../tags/tag54.xml"/><Relationship Id="rId55" Type="http://schemas.openxmlformats.org/officeDocument/2006/relationships/tags" Target="../tags/tag53.xml"/><Relationship Id="rId54" Type="http://schemas.openxmlformats.org/officeDocument/2006/relationships/tags" Target="../tags/tag52.xml"/><Relationship Id="rId53" Type="http://schemas.openxmlformats.org/officeDocument/2006/relationships/tags" Target="../tags/tag51.xml"/><Relationship Id="rId52" Type="http://schemas.openxmlformats.org/officeDocument/2006/relationships/tags" Target="../tags/tag50.xml"/><Relationship Id="rId51" Type="http://schemas.openxmlformats.org/officeDocument/2006/relationships/tags" Target="../tags/tag49.xml"/><Relationship Id="rId50" Type="http://schemas.openxmlformats.org/officeDocument/2006/relationships/tags" Target="../tags/tag48.xml"/><Relationship Id="rId5" Type="http://schemas.openxmlformats.org/officeDocument/2006/relationships/tags" Target="../tags/tag3.xml"/><Relationship Id="rId49" Type="http://schemas.openxmlformats.org/officeDocument/2006/relationships/tags" Target="../tags/tag47.xml"/><Relationship Id="rId48" Type="http://schemas.openxmlformats.org/officeDocument/2006/relationships/tags" Target="../tags/tag46.xml"/><Relationship Id="rId47" Type="http://schemas.openxmlformats.org/officeDocument/2006/relationships/tags" Target="../tags/tag45.xml"/><Relationship Id="rId46" Type="http://schemas.openxmlformats.org/officeDocument/2006/relationships/tags" Target="../tags/tag44.xml"/><Relationship Id="rId45" Type="http://schemas.openxmlformats.org/officeDocument/2006/relationships/tags" Target="../tags/tag43.xml"/><Relationship Id="rId44" Type="http://schemas.openxmlformats.org/officeDocument/2006/relationships/tags" Target="../tags/tag42.xml"/><Relationship Id="rId43" Type="http://schemas.openxmlformats.org/officeDocument/2006/relationships/tags" Target="../tags/tag41.xml"/><Relationship Id="rId42" Type="http://schemas.openxmlformats.org/officeDocument/2006/relationships/tags" Target="../tags/tag40.xml"/><Relationship Id="rId41" Type="http://schemas.openxmlformats.org/officeDocument/2006/relationships/tags" Target="../tags/tag39.xml"/><Relationship Id="rId40" Type="http://schemas.openxmlformats.org/officeDocument/2006/relationships/tags" Target="../tags/tag38.xml"/><Relationship Id="rId4" Type="http://schemas.openxmlformats.org/officeDocument/2006/relationships/tags" Target="../tags/tag2.xml"/><Relationship Id="rId39" Type="http://schemas.openxmlformats.org/officeDocument/2006/relationships/tags" Target="../tags/tag37.xml"/><Relationship Id="rId38" Type="http://schemas.openxmlformats.org/officeDocument/2006/relationships/tags" Target="../tags/tag36.xml"/><Relationship Id="rId37" Type="http://schemas.openxmlformats.org/officeDocument/2006/relationships/tags" Target="../tags/tag35.xml"/><Relationship Id="rId36" Type="http://schemas.openxmlformats.org/officeDocument/2006/relationships/tags" Target="../tags/tag34.xml"/><Relationship Id="rId35" Type="http://schemas.openxmlformats.org/officeDocument/2006/relationships/tags" Target="../tags/tag33.xml"/><Relationship Id="rId34" Type="http://schemas.openxmlformats.org/officeDocument/2006/relationships/tags" Target="../tags/tag32.xml"/><Relationship Id="rId33" Type="http://schemas.openxmlformats.org/officeDocument/2006/relationships/tags" Target="../tags/tag31.xml"/><Relationship Id="rId32" Type="http://schemas.openxmlformats.org/officeDocument/2006/relationships/tags" Target="../tags/tag30.xml"/><Relationship Id="rId31" Type="http://schemas.openxmlformats.org/officeDocument/2006/relationships/tags" Target="../tags/tag29.xml"/><Relationship Id="rId30" Type="http://schemas.openxmlformats.org/officeDocument/2006/relationships/tags" Target="../tags/tag28.xml"/><Relationship Id="rId3" Type="http://schemas.openxmlformats.org/officeDocument/2006/relationships/tags" Target="../tags/tag1.xml"/><Relationship Id="rId29" Type="http://schemas.openxmlformats.org/officeDocument/2006/relationships/tags" Target="../tags/tag27.xml"/><Relationship Id="rId28" Type="http://schemas.openxmlformats.org/officeDocument/2006/relationships/tags" Target="../tags/tag26.xml"/><Relationship Id="rId27" Type="http://schemas.openxmlformats.org/officeDocument/2006/relationships/tags" Target="../tags/tag25.xml"/><Relationship Id="rId26" Type="http://schemas.openxmlformats.org/officeDocument/2006/relationships/tags" Target="../tags/tag24.xml"/><Relationship Id="rId25" Type="http://schemas.openxmlformats.org/officeDocument/2006/relationships/tags" Target="../tags/tag23.xml"/><Relationship Id="rId24" Type="http://schemas.openxmlformats.org/officeDocument/2006/relationships/tags" Target="../tags/tag22.xml"/><Relationship Id="rId23" Type="http://schemas.openxmlformats.org/officeDocument/2006/relationships/tags" Target="../tags/tag21.xml"/><Relationship Id="rId22" Type="http://schemas.openxmlformats.org/officeDocument/2006/relationships/tags" Target="../tags/tag20.xml"/><Relationship Id="rId21" Type="http://schemas.openxmlformats.org/officeDocument/2006/relationships/tags" Target="../tags/tag19.xml"/><Relationship Id="rId20" Type="http://schemas.openxmlformats.org/officeDocument/2006/relationships/tags" Target="../tags/tag18.xml"/><Relationship Id="rId2" Type="http://schemas.openxmlformats.org/officeDocument/2006/relationships/image" Target="../media/image3.png"/><Relationship Id="rId19" Type="http://schemas.openxmlformats.org/officeDocument/2006/relationships/tags" Target="../tags/tag17.xml"/><Relationship Id="rId18" Type="http://schemas.openxmlformats.org/officeDocument/2006/relationships/tags" Target="../tags/tag16.xml"/><Relationship Id="rId17" Type="http://schemas.openxmlformats.org/officeDocument/2006/relationships/tags" Target="../tags/tag15.xml"/><Relationship Id="rId16" Type="http://schemas.openxmlformats.org/officeDocument/2006/relationships/tags" Target="../tags/tag14.xml"/><Relationship Id="rId15" Type="http://schemas.openxmlformats.org/officeDocument/2006/relationships/tags" Target="../tags/tag13.xml"/><Relationship Id="rId14" Type="http://schemas.openxmlformats.org/officeDocument/2006/relationships/tags" Target="../tags/tag12.xml"/><Relationship Id="rId13" Type="http://schemas.openxmlformats.org/officeDocument/2006/relationships/tags" Target="../tags/tag11.xml"/><Relationship Id="rId12" Type="http://schemas.openxmlformats.org/officeDocument/2006/relationships/tags" Target="../tags/tag10.xml"/><Relationship Id="rId11" Type="http://schemas.openxmlformats.org/officeDocument/2006/relationships/tags" Target="../tags/tag9.xml"/><Relationship Id="rId10" Type="http://schemas.openxmlformats.org/officeDocument/2006/relationships/tags" Target="../tags/tag8.xml"/><Relationship Id="rId1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4.png"/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6.png"/><Relationship Id="rId1" Type="http://schemas.openxmlformats.org/officeDocument/2006/relationships/image" Target="../media/image85.png"/></Relationships>
</file>

<file path=ppt/slides/_rels/slide5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91.png"/><Relationship Id="rId7" Type="http://schemas.openxmlformats.org/officeDocument/2006/relationships/image" Target="../media/image90.png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95.png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8" Type="http://schemas.openxmlformats.org/officeDocument/2006/relationships/tags" Target="../tags/tag62.xml"/><Relationship Id="rId7" Type="http://schemas.openxmlformats.org/officeDocument/2006/relationships/tags" Target="../tags/tag61.xml"/><Relationship Id="rId6" Type="http://schemas.openxmlformats.org/officeDocument/2006/relationships/tags" Target="../tags/tag60.xml"/><Relationship Id="rId5" Type="http://schemas.openxmlformats.org/officeDocument/2006/relationships/image" Target="../media/image6.png"/><Relationship Id="rId4" Type="http://schemas.openxmlformats.org/officeDocument/2006/relationships/image" Target="../media/image3.svg"/><Relationship Id="rId3" Type="http://schemas.openxmlformats.org/officeDocument/2006/relationships/image" Target="../media/image3.png"/><Relationship Id="rId23" Type="http://schemas.openxmlformats.org/officeDocument/2006/relationships/slideLayout" Target="../slideLayouts/slideLayout1.xml"/><Relationship Id="rId22" Type="http://schemas.openxmlformats.org/officeDocument/2006/relationships/tags" Target="../tags/tag74.xml"/><Relationship Id="rId21" Type="http://schemas.openxmlformats.org/officeDocument/2006/relationships/tags" Target="../tags/tag73.xml"/><Relationship Id="rId20" Type="http://schemas.openxmlformats.org/officeDocument/2006/relationships/tags" Target="../tags/tag72.xml"/><Relationship Id="rId2" Type="http://schemas.openxmlformats.org/officeDocument/2006/relationships/image" Target="../media/image2.svg"/><Relationship Id="rId19" Type="http://schemas.openxmlformats.org/officeDocument/2006/relationships/tags" Target="../tags/tag71.xml"/><Relationship Id="rId18" Type="http://schemas.openxmlformats.org/officeDocument/2006/relationships/tags" Target="../tags/tag70.xml"/><Relationship Id="rId17" Type="http://schemas.openxmlformats.org/officeDocument/2006/relationships/tags" Target="../tags/tag69.xml"/><Relationship Id="rId16" Type="http://schemas.openxmlformats.org/officeDocument/2006/relationships/tags" Target="../tags/tag68.xml"/><Relationship Id="rId15" Type="http://schemas.openxmlformats.org/officeDocument/2006/relationships/tags" Target="../tags/tag67.xml"/><Relationship Id="rId14" Type="http://schemas.openxmlformats.org/officeDocument/2006/relationships/tags" Target="../tags/tag66.xml"/><Relationship Id="rId13" Type="http://schemas.openxmlformats.org/officeDocument/2006/relationships/tags" Target="../tags/tag65.xml"/><Relationship Id="rId12" Type="http://schemas.openxmlformats.org/officeDocument/2006/relationships/tags" Target="../tags/tag64.xml"/><Relationship Id="rId11" Type="http://schemas.openxmlformats.org/officeDocument/2006/relationships/tags" Target="../tags/tag63.xml"/><Relationship Id="rId10" Type="http://schemas.openxmlformats.org/officeDocument/2006/relationships/image" Target="../media/image4.svg"/><Relationship Id="rId1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6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6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0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7.svg"/><Relationship Id="rId6" Type="http://schemas.openxmlformats.org/officeDocument/2006/relationships/image" Target="../media/image116.png"/><Relationship Id="rId5" Type="http://schemas.openxmlformats.org/officeDocument/2006/relationships/image" Target="../media/image6.svg"/><Relationship Id="rId4" Type="http://schemas.openxmlformats.org/officeDocument/2006/relationships/image" Target="../media/image115.png"/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tags" Target="../tags/tag75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009458" y="2219325"/>
            <a:ext cx="61264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sz="3600" b="1">
                <a:solidFill>
                  <a:schemeClr val="tx1"/>
                </a:solidFill>
              </a:rPr>
              <a:t>点燃私域训练营落地实操宝典</a:t>
            </a:r>
            <a:endParaRPr lang="zh-CN" sz="3600" b="1">
              <a:solidFill>
                <a:schemeClr val="tx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637665" y="4204335"/>
            <a:ext cx="6870065" cy="3308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>
              <a:lnSpc>
                <a:spcPct val="130000"/>
              </a:lnSpc>
            </a:pPr>
            <a:r>
              <a:rPr lang="zh-CN" altLang="en-US" sz="1200" b="1">
                <a:solidFill>
                  <a:schemeClr val="tx1"/>
                </a:solidFill>
                <a:sym typeface="+mn-ea"/>
              </a:rPr>
              <a:t>所有传统领域出现过的机会，都值得用企微私域再做一遍！</a:t>
            </a:r>
            <a:endParaRPr lang="zh-CN" altLang="en-US" sz="1200" b="1">
              <a:solidFill>
                <a:schemeClr val="tx1"/>
              </a:solidFill>
              <a:sym typeface="+mn-ea"/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H="1" flipV="1">
            <a:off x="7620" y="4621530"/>
            <a:ext cx="10130155" cy="762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8"/>
          <p:cNvGrpSpPr/>
          <p:nvPr/>
        </p:nvGrpSpPr>
        <p:grpSpPr>
          <a:xfrm>
            <a:off x="3886835" y="1460500"/>
            <a:ext cx="2516505" cy="621030"/>
            <a:chOff x="5993" y="4227"/>
            <a:chExt cx="3963" cy="978"/>
          </a:xfrm>
        </p:grpSpPr>
        <p:sp>
          <p:nvSpPr>
            <p:cNvPr id="31" name="矩形 30"/>
            <p:cNvSpPr/>
            <p:nvPr/>
          </p:nvSpPr>
          <p:spPr>
            <a:xfrm>
              <a:off x="6984" y="4672"/>
              <a:ext cx="2973" cy="532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5993" y="4673"/>
              <a:ext cx="991" cy="5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8" name="图片 27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6022" y="4227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6985" y="4673"/>
              <a:ext cx="2971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rgbClr val="FEA900"/>
                  </a:solidFill>
                  <a:sym typeface="+mn-ea"/>
                </a:rPr>
                <a:t>品牌私域运营中心</a:t>
              </a:r>
              <a:endParaRPr lang="zh-CN" altLang="en-US" sz="1600" b="1">
                <a:solidFill>
                  <a:srgbClr val="FEA900"/>
                </a:solidFill>
                <a:sym typeface="+mn-ea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994" y="4673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099880" y="440535"/>
            <a:ext cx="233870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595" b="1">
                <a:solidFill>
                  <a:schemeClr val="tx1"/>
                </a:solidFill>
                <a:sym typeface="+mn-ea"/>
              </a:rPr>
              <a:t>社群定位</a:t>
            </a:r>
            <a:r>
              <a:rPr lang="en-US" altLang="zh-CN" sz="1595" b="1">
                <a:solidFill>
                  <a:schemeClr val="tx1"/>
                </a:solidFill>
                <a:sym typeface="+mn-ea"/>
              </a:rPr>
              <a:t>——IP</a:t>
            </a:r>
            <a:r>
              <a:rPr lang="zh-CN" altLang="en-US" sz="1595" b="1">
                <a:solidFill>
                  <a:schemeClr val="tx1"/>
                </a:solidFill>
                <a:sym typeface="+mn-ea"/>
              </a:rPr>
              <a:t>定位策略</a:t>
            </a:r>
            <a:endParaRPr lang="zh-CN" altLang="en-US" sz="1595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761295" y="469053"/>
            <a:ext cx="340941" cy="279471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13633" y="126209"/>
            <a:ext cx="10022290" cy="551400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5"/>
          </a:p>
        </p:txBody>
      </p:sp>
      <p:grpSp>
        <p:nvGrpSpPr>
          <p:cNvPr id="67" name="组合 66"/>
          <p:cNvGrpSpPr/>
          <p:nvPr/>
        </p:nvGrpSpPr>
        <p:grpSpPr>
          <a:xfrm>
            <a:off x="447604" y="1370202"/>
            <a:ext cx="9365122" cy="3363522"/>
            <a:chOff x="1122" y="3494"/>
            <a:chExt cx="16897" cy="5889"/>
          </a:xfrm>
        </p:grpSpPr>
        <p:sp>
          <p:nvSpPr>
            <p:cNvPr id="33" name="圆: 空心 9"/>
            <p:cNvSpPr/>
            <p:nvPr/>
          </p:nvSpPr>
          <p:spPr>
            <a:xfrm>
              <a:off x="7516" y="4010"/>
              <a:ext cx="4168" cy="4168"/>
            </a:xfrm>
            <a:prstGeom prst="donut">
              <a:avLst>
                <a:gd name="adj" fmla="val 20194"/>
              </a:avLst>
            </a:prstGeom>
            <a:solidFill>
              <a:schemeClr val="bg2">
                <a:lumMod val="90000"/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5">
                <a:solidFill>
                  <a:schemeClr val="tx1"/>
                </a:solidFill>
              </a:endParaRPr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7732" y="6051"/>
              <a:ext cx="1735" cy="2276"/>
              <a:chOff x="4976816" y="4086709"/>
              <a:chExt cx="1101930" cy="1445390"/>
            </a:xfrm>
          </p:grpSpPr>
          <p:sp>
            <p:nvSpPr>
              <p:cNvPr id="47" name="箭头: V 形 3"/>
              <p:cNvSpPr/>
              <p:nvPr/>
            </p:nvSpPr>
            <p:spPr>
              <a:xfrm rot="15399425">
                <a:off x="4805086" y="4258439"/>
                <a:ext cx="1445390" cy="1101930"/>
              </a:xfrm>
              <a:custGeom>
                <a:avLst/>
                <a:gdLst>
                  <a:gd name="connsiteX0" fmla="*/ 0 w 1796757"/>
                  <a:gd name="connsiteY0" fmla="*/ 0 h 529372"/>
                  <a:gd name="connsiteX1" fmla="*/ 1532071 w 1796757"/>
                  <a:gd name="connsiteY1" fmla="*/ 0 h 529372"/>
                  <a:gd name="connsiteX2" fmla="*/ 1796757 w 1796757"/>
                  <a:gd name="connsiteY2" fmla="*/ 264686 h 529372"/>
                  <a:gd name="connsiteX3" fmla="*/ 1532071 w 1796757"/>
                  <a:gd name="connsiteY3" fmla="*/ 529372 h 529372"/>
                  <a:gd name="connsiteX4" fmla="*/ 0 w 1796757"/>
                  <a:gd name="connsiteY4" fmla="*/ 529372 h 529372"/>
                  <a:gd name="connsiteX5" fmla="*/ 264686 w 1796757"/>
                  <a:gd name="connsiteY5" fmla="*/ 264686 h 529372"/>
                  <a:gd name="connsiteX6" fmla="*/ 0 w 1796757"/>
                  <a:gd name="connsiteY6" fmla="*/ 0 h 529372"/>
                  <a:gd name="connsiteX0-1" fmla="*/ 364067 w 1796757"/>
                  <a:gd name="connsiteY0-2" fmla="*/ 905934 h 905934"/>
                  <a:gd name="connsiteX1-3" fmla="*/ 1532071 w 1796757"/>
                  <a:gd name="connsiteY1-4" fmla="*/ 0 h 905934"/>
                  <a:gd name="connsiteX2-5" fmla="*/ 1796757 w 1796757"/>
                  <a:gd name="connsiteY2-6" fmla="*/ 264686 h 905934"/>
                  <a:gd name="connsiteX3-7" fmla="*/ 1532071 w 1796757"/>
                  <a:gd name="connsiteY3-8" fmla="*/ 529372 h 905934"/>
                  <a:gd name="connsiteX4-9" fmla="*/ 0 w 1796757"/>
                  <a:gd name="connsiteY4-10" fmla="*/ 529372 h 905934"/>
                  <a:gd name="connsiteX5-11" fmla="*/ 264686 w 1796757"/>
                  <a:gd name="connsiteY5-12" fmla="*/ 264686 h 905934"/>
                  <a:gd name="connsiteX6-13" fmla="*/ 364067 w 1796757"/>
                  <a:gd name="connsiteY6-14" fmla="*/ 905934 h 905934"/>
                  <a:gd name="connsiteX0-15" fmla="*/ 99381 w 1532071"/>
                  <a:gd name="connsiteY0-16" fmla="*/ 905934 h 1105105"/>
                  <a:gd name="connsiteX1-17" fmla="*/ 1267385 w 1532071"/>
                  <a:gd name="connsiteY1-18" fmla="*/ 0 h 1105105"/>
                  <a:gd name="connsiteX2-19" fmla="*/ 1532071 w 1532071"/>
                  <a:gd name="connsiteY2-20" fmla="*/ 264686 h 1105105"/>
                  <a:gd name="connsiteX3-21" fmla="*/ 1267385 w 1532071"/>
                  <a:gd name="connsiteY3-22" fmla="*/ 529372 h 1105105"/>
                  <a:gd name="connsiteX4-23" fmla="*/ 565047 w 1532071"/>
                  <a:gd name="connsiteY4-24" fmla="*/ 1105105 h 1105105"/>
                  <a:gd name="connsiteX5-25" fmla="*/ 0 w 1532071"/>
                  <a:gd name="connsiteY5-26" fmla="*/ 264686 h 1105105"/>
                  <a:gd name="connsiteX6-27" fmla="*/ 99381 w 1532071"/>
                  <a:gd name="connsiteY6-28" fmla="*/ 905934 h 1105105"/>
                  <a:gd name="connsiteX0-29" fmla="*/ 0 w 1432690"/>
                  <a:gd name="connsiteY0-30" fmla="*/ 905934 h 1105105"/>
                  <a:gd name="connsiteX1-31" fmla="*/ 1168004 w 1432690"/>
                  <a:gd name="connsiteY1-32" fmla="*/ 0 h 1105105"/>
                  <a:gd name="connsiteX2-33" fmla="*/ 1432690 w 1432690"/>
                  <a:gd name="connsiteY2-34" fmla="*/ 264686 h 1105105"/>
                  <a:gd name="connsiteX3-35" fmla="*/ 1168004 w 1432690"/>
                  <a:gd name="connsiteY3-36" fmla="*/ 529372 h 1105105"/>
                  <a:gd name="connsiteX4-37" fmla="*/ 465666 w 1432690"/>
                  <a:gd name="connsiteY4-38" fmla="*/ 1105105 h 1105105"/>
                  <a:gd name="connsiteX5-39" fmla="*/ 264685 w 1432690"/>
                  <a:gd name="connsiteY5-40" fmla="*/ 925086 h 1105105"/>
                  <a:gd name="connsiteX6-41" fmla="*/ 0 w 1432690"/>
                  <a:gd name="connsiteY6-42" fmla="*/ 905934 h 1105105"/>
                  <a:gd name="connsiteX0-43" fmla="*/ 0 w 1432690"/>
                  <a:gd name="connsiteY0-44" fmla="*/ 905934 h 1105105"/>
                  <a:gd name="connsiteX1-45" fmla="*/ 1168004 w 1432690"/>
                  <a:gd name="connsiteY1-46" fmla="*/ 0 h 1105105"/>
                  <a:gd name="connsiteX2-47" fmla="*/ 1432690 w 1432690"/>
                  <a:gd name="connsiteY2-48" fmla="*/ 264686 h 1105105"/>
                  <a:gd name="connsiteX3-49" fmla="*/ 1168004 w 1432690"/>
                  <a:gd name="connsiteY3-50" fmla="*/ 529372 h 1105105"/>
                  <a:gd name="connsiteX4-51" fmla="*/ 465666 w 1432690"/>
                  <a:gd name="connsiteY4-52" fmla="*/ 1105105 h 1105105"/>
                  <a:gd name="connsiteX5-53" fmla="*/ 264685 w 1432690"/>
                  <a:gd name="connsiteY5-54" fmla="*/ 925086 h 1105105"/>
                  <a:gd name="connsiteX6-55" fmla="*/ 0 w 1432690"/>
                  <a:gd name="connsiteY6-56" fmla="*/ 905934 h 1105105"/>
                  <a:gd name="connsiteX0-57" fmla="*/ 0 w 1432690"/>
                  <a:gd name="connsiteY0-58" fmla="*/ 905934 h 1105105"/>
                  <a:gd name="connsiteX1-59" fmla="*/ 1168004 w 1432690"/>
                  <a:gd name="connsiteY1-60" fmla="*/ 0 h 1105105"/>
                  <a:gd name="connsiteX2-61" fmla="*/ 1432690 w 1432690"/>
                  <a:gd name="connsiteY2-62" fmla="*/ 264686 h 1105105"/>
                  <a:gd name="connsiteX3-63" fmla="*/ 1168004 w 1432690"/>
                  <a:gd name="connsiteY3-64" fmla="*/ 529372 h 1105105"/>
                  <a:gd name="connsiteX4-65" fmla="*/ 465666 w 1432690"/>
                  <a:gd name="connsiteY4-66" fmla="*/ 1105105 h 1105105"/>
                  <a:gd name="connsiteX5-67" fmla="*/ 264685 w 1432690"/>
                  <a:gd name="connsiteY5-68" fmla="*/ 925086 h 1105105"/>
                  <a:gd name="connsiteX6-69" fmla="*/ 0 w 1432690"/>
                  <a:gd name="connsiteY6-70" fmla="*/ 905934 h 1105105"/>
                  <a:gd name="connsiteX0-71" fmla="*/ 0 w 1432690"/>
                  <a:gd name="connsiteY0-72" fmla="*/ 905934 h 1105105"/>
                  <a:gd name="connsiteX1-73" fmla="*/ 1168004 w 1432690"/>
                  <a:gd name="connsiteY1-74" fmla="*/ 0 h 1105105"/>
                  <a:gd name="connsiteX2-75" fmla="*/ 1432690 w 1432690"/>
                  <a:gd name="connsiteY2-76" fmla="*/ 264686 h 1105105"/>
                  <a:gd name="connsiteX3-77" fmla="*/ 1168004 w 1432690"/>
                  <a:gd name="connsiteY3-78" fmla="*/ 529372 h 1105105"/>
                  <a:gd name="connsiteX4-79" fmla="*/ 465666 w 1432690"/>
                  <a:gd name="connsiteY4-80" fmla="*/ 1105105 h 1105105"/>
                  <a:gd name="connsiteX5-81" fmla="*/ 264685 w 1432690"/>
                  <a:gd name="connsiteY5-82" fmla="*/ 925086 h 1105105"/>
                  <a:gd name="connsiteX6-83" fmla="*/ 0 w 1432690"/>
                  <a:gd name="connsiteY6-84" fmla="*/ 905934 h 1105105"/>
                  <a:gd name="connsiteX0-85" fmla="*/ 0 w 1432690"/>
                  <a:gd name="connsiteY0-86" fmla="*/ 905934 h 1105105"/>
                  <a:gd name="connsiteX1-87" fmla="*/ 1168004 w 1432690"/>
                  <a:gd name="connsiteY1-88" fmla="*/ 0 h 1105105"/>
                  <a:gd name="connsiteX2-89" fmla="*/ 1432690 w 1432690"/>
                  <a:gd name="connsiteY2-90" fmla="*/ 264686 h 1105105"/>
                  <a:gd name="connsiteX3-91" fmla="*/ 1168004 w 1432690"/>
                  <a:gd name="connsiteY3-92" fmla="*/ 529372 h 1105105"/>
                  <a:gd name="connsiteX4-93" fmla="*/ 465666 w 1432690"/>
                  <a:gd name="connsiteY4-94" fmla="*/ 1105105 h 1105105"/>
                  <a:gd name="connsiteX5-95" fmla="*/ 264685 w 1432690"/>
                  <a:gd name="connsiteY5-96" fmla="*/ 925086 h 1105105"/>
                  <a:gd name="connsiteX6-97" fmla="*/ 0 w 1432690"/>
                  <a:gd name="connsiteY6-98" fmla="*/ 905934 h 1105105"/>
                  <a:gd name="connsiteX0-99" fmla="*/ 0 w 1432690"/>
                  <a:gd name="connsiteY0-100" fmla="*/ 905934 h 1105105"/>
                  <a:gd name="connsiteX1-101" fmla="*/ 1168004 w 1432690"/>
                  <a:gd name="connsiteY1-102" fmla="*/ 0 h 1105105"/>
                  <a:gd name="connsiteX2-103" fmla="*/ 1432690 w 1432690"/>
                  <a:gd name="connsiteY2-104" fmla="*/ 264686 h 1105105"/>
                  <a:gd name="connsiteX3-105" fmla="*/ 1168004 w 1432690"/>
                  <a:gd name="connsiteY3-106" fmla="*/ 529372 h 1105105"/>
                  <a:gd name="connsiteX4-107" fmla="*/ 465666 w 1432690"/>
                  <a:gd name="connsiteY4-108" fmla="*/ 1105105 h 1105105"/>
                  <a:gd name="connsiteX5-109" fmla="*/ 264685 w 1432690"/>
                  <a:gd name="connsiteY5-110" fmla="*/ 925086 h 1105105"/>
                  <a:gd name="connsiteX6-111" fmla="*/ 0 w 1432690"/>
                  <a:gd name="connsiteY6-112" fmla="*/ 905934 h 1105105"/>
                  <a:gd name="connsiteX0-113" fmla="*/ 0 w 1432690"/>
                  <a:gd name="connsiteY0-114" fmla="*/ 905934 h 1101930"/>
                  <a:gd name="connsiteX1-115" fmla="*/ 1168004 w 1432690"/>
                  <a:gd name="connsiteY1-116" fmla="*/ 0 h 1101930"/>
                  <a:gd name="connsiteX2-117" fmla="*/ 1432690 w 1432690"/>
                  <a:gd name="connsiteY2-118" fmla="*/ 264686 h 1101930"/>
                  <a:gd name="connsiteX3-119" fmla="*/ 1168004 w 1432690"/>
                  <a:gd name="connsiteY3-120" fmla="*/ 529372 h 1101930"/>
                  <a:gd name="connsiteX4-121" fmla="*/ 491066 w 1432690"/>
                  <a:gd name="connsiteY4-122" fmla="*/ 1101930 h 1101930"/>
                  <a:gd name="connsiteX5-123" fmla="*/ 264685 w 1432690"/>
                  <a:gd name="connsiteY5-124" fmla="*/ 925086 h 1101930"/>
                  <a:gd name="connsiteX6-125" fmla="*/ 0 w 1432690"/>
                  <a:gd name="connsiteY6-126" fmla="*/ 905934 h 1101930"/>
                  <a:gd name="connsiteX0-127" fmla="*/ 0 w 1432690"/>
                  <a:gd name="connsiteY0-128" fmla="*/ 905934 h 1101930"/>
                  <a:gd name="connsiteX1-129" fmla="*/ 1168004 w 1432690"/>
                  <a:gd name="connsiteY1-130" fmla="*/ 0 h 1101930"/>
                  <a:gd name="connsiteX2-131" fmla="*/ 1432690 w 1432690"/>
                  <a:gd name="connsiteY2-132" fmla="*/ 264686 h 1101930"/>
                  <a:gd name="connsiteX3-133" fmla="*/ 1168004 w 1432690"/>
                  <a:gd name="connsiteY3-134" fmla="*/ 529372 h 1101930"/>
                  <a:gd name="connsiteX4-135" fmla="*/ 491066 w 1432690"/>
                  <a:gd name="connsiteY4-136" fmla="*/ 1101930 h 1101930"/>
                  <a:gd name="connsiteX5-137" fmla="*/ 264685 w 1432690"/>
                  <a:gd name="connsiteY5-138" fmla="*/ 925086 h 1101930"/>
                  <a:gd name="connsiteX6-139" fmla="*/ 0 w 1432690"/>
                  <a:gd name="connsiteY6-140" fmla="*/ 905934 h 1101930"/>
                  <a:gd name="connsiteX0-141" fmla="*/ 0 w 1432690"/>
                  <a:gd name="connsiteY0-142" fmla="*/ 905934 h 1101930"/>
                  <a:gd name="connsiteX1-143" fmla="*/ 1168004 w 1432690"/>
                  <a:gd name="connsiteY1-144" fmla="*/ 0 h 1101930"/>
                  <a:gd name="connsiteX2-145" fmla="*/ 1432690 w 1432690"/>
                  <a:gd name="connsiteY2-146" fmla="*/ 264686 h 1101930"/>
                  <a:gd name="connsiteX3-147" fmla="*/ 1168004 w 1432690"/>
                  <a:gd name="connsiteY3-148" fmla="*/ 529372 h 1101930"/>
                  <a:gd name="connsiteX4-149" fmla="*/ 491066 w 1432690"/>
                  <a:gd name="connsiteY4-150" fmla="*/ 1101930 h 1101930"/>
                  <a:gd name="connsiteX5-151" fmla="*/ 264685 w 1432690"/>
                  <a:gd name="connsiteY5-152" fmla="*/ 925086 h 1101930"/>
                  <a:gd name="connsiteX6-153" fmla="*/ 0 w 1432690"/>
                  <a:gd name="connsiteY6-154" fmla="*/ 905934 h 1101930"/>
                  <a:gd name="connsiteX0-155" fmla="*/ 0 w 1432690"/>
                  <a:gd name="connsiteY0-156" fmla="*/ 905934 h 1101930"/>
                  <a:gd name="connsiteX1-157" fmla="*/ 1168004 w 1432690"/>
                  <a:gd name="connsiteY1-158" fmla="*/ 0 h 1101930"/>
                  <a:gd name="connsiteX2-159" fmla="*/ 1432690 w 1432690"/>
                  <a:gd name="connsiteY2-160" fmla="*/ 264686 h 1101930"/>
                  <a:gd name="connsiteX3-161" fmla="*/ 1168004 w 1432690"/>
                  <a:gd name="connsiteY3-162" fmla="*/ 529372 h 1101930"/>
                  <a:gd name="connsiteX4-163" fmla="*/ 491066 w 1432690"/>
                  <a:gd name="connsiteY4-164" fmla="*/ 1101930 h 1101930"/>
                  <a:gd name="connsiteX5-165" fmla="*/ 264685 w 1432690"/>
                  <a:gd name="connsiteY5-166" fmla="*/ 925086 h 1101930"/>
                  <a:gd name="connsiteX6-167" fmla="*/ 0 w 1432690"/>
                  <a:gd name="connsiteY6-168" fmla="*/ 905934 h 1101930"/>
                  <a:gd name="connsiteX0-169" fmla="*/ 0 w 1432690"/>
                  <a:gd name="connsiteY0-170" fmla="*/ 905934 h 1101930"/>
                  <a:gd name="connsiteX1-171" fmla="*/ 1168004 w 1432690"/>
                  <a:gd name="connsiteY1-172" fmla="*/ 0 h 1101930"/>
                  <a:gd name="connsiteX2-173" fmla="*/ 1432690 w 1432690"/>
                  <a:gd name="connsiteY2-174" fmla="*/ 264686 h 1101930"/>
                  <a:gd name="connsiteX3-175" fmla="*/ 1168004 w 1432690"/>
                  <a:gd name="connsiteY3-176" fmla="*/ 529372 h 1101930"/>
                  <a:gd name="connsiteX4-177" fmla="*/ 491066 w 1432690"/>
                  <a:gd name="connsiteY4-178" fmla="*/ 1101930 h 1101930"/>
                  <a:gd name="connsiteX5-179" fmla="*/ 264685 w 1432690"/>
                  <a:gd name="connsiteY5-180" fmla="*/ 925086 h 1101930"/>
                  <a:gd name="connsiteX6-181" fmla="*/ 0 w 1432690"/>
                  <a:gd name="connsiteY6-182" fmla="*/ 905934 h 1101930"/>
                  <a:gd name="connsiteX0-183" fmla="*/ 0 w 1432690"/>
                  <a:gd name="connsiteY0-184" fmla="*/ 905934 h 1101930"/>
                  <a:gd name="connsiteX1-185" fmla="*/ 1168004 w 1432690"/>
                  <a:gd name="connsiteY1-186" fmla="*/ 0 h 1101930"/>
                  <a:gd name="connsiteX2-187" fmla="*/ 1432690 w 1432690"/>
                  <a:gd name="connsiteY2-188" fmla="*/ 264686 h 1101930"/>
                  <a:gd name="connsiteX3-189" fmla="*/ 1168004 w 1432690"/>
                  <a:gd name="connsiteY3-190" fmla="*/ 529372 h 1101930"/>
                  <a:gd name="connsiteX4-191" fmla="*/ 491066 w 1432690"/>
                  <a:gd name="connsiteY4-192" fmla="*/ 1101930 h 1101930"/>
                  <a:gd name="connsiteX5-193" fmla="*/ 264685 w 1432690"/>
                  <a:gd name="connsiteY5-194" fmla="*/ 925086 h 1101930"/>
                  <a:gd name="connsiteX6-195" fmla="*/ 0 w 1432690"/>
                  <a:gd name="connsiteY6-196" fmla="*/ 905934 h 1101930"/>
                  <a:gd name="connsiteX0-197" fmla="*/ 0 w 1432690"/>
                  <a:gd name="connsiteY0-198" fmla="*/ 905934 h 1101930"/>
                  <a:gd name="connsiteX1-199" fmla="*/ 1168004 w 1432690"/>
                  <a:gd name="connsiteY1-200" fmla="*/ 0 h 1101930"/>
                  <a:gd name="connsiteX2-201" fmla="*/ 1432690 w 1432690"/>
                  <a:gd name="connsiteY2-202" fmla="*/ 264686 h 1101930"/>
                  <a:gd name="connsiteX3-203" fmla="*/ 1180704 w 1432690"/>
                  <a:gd name="connsiteY3-204" fmla="*/ 529372 h 1101930"/>
                  <a:gd name="connsiteX4-205" fmla="*/ 491066 w 1432690"/>
                  <a:gd name="connsiteY4-206" fmla="*/ 1101930 h 1101930"/>
                  <a:gd name="connsiteX5-207" fmla="*/ 264685 w 1432690"/>
                  <a:gd name="connsiteY5-208" fmla="*/ 925086 h 1101930"/>
                  <a:gd name="connsiteX6-209" fmla="*/ 0 w 1432690"/>
                  <a:gd name="connsiteY6-210" fmla="*/ 905934 h 1101930"/>
                  <a:gd name="connsiteX0-211" fmla="*/ 0 w 1432690"/>
                  <a:gd name="connsiteY0-212" fmla="*/ 905934 h 1101930"/>
                  <a:gd name="connsiteX1-213" fmla="*/ 1168004 w 1432690"/>
                  <a:gd name="connsiteY1-214" fmla="*/ 0 h 1101930"/>
                  <a:gd name="connsiteX2-215" fmla="*/ 1432690 w 1432690"/>
                  <a:gd name="connsiteY2-216" fmla="*/ 264686 h 1101930"/>
                  <a:gd name="connsiteX3-217" fmla="*/ 1180704 w 1432690"/>
                  <a:gd name="connsiteY3-218" fmla="*/ 535722 h 1101930"/>
                  <a:gd name="connsiteX4-219" fmla="*/ 491066 w 1432690"/>
                  <a:gd name="connsiteY4-220" fmla="*/ 1101930 h 1101930"/>
                  <a:gd name="connsiteX5-221" fmla="*/ 264685 w 1432690"/>
                  <a:gd name="connsiteY5-222" fmla="*/ 925086 h 1101930"/>
                  <a:gd name="connsiteX6-223" fmla="*/ 0 w 1432690"/>
                  <a:gd name="connsiteY6-224" fmla="*/ 905934 h 1101930"/>
                  <a:gd name="connsiteX0-225" fmla="*/ 0 w 1432690"/>
                  <a:gd name="connsiteY0-226" fmla="*/ 905934 h 1101930"/>
                  <a:gd name="connsiteX1-227" fmla="*/ 1168004 w 1432690"/>
                  <a:gd name="connsiteY1-228" fmla="*/ 0 h 1101930"/>
                  <a:gd name="connsiteX2-229" fmla="*/ 1432690 w 1432690"/>
                  <a:gd name="connsiteY2-230" fmla="*/ 264686 h 1101930"/>
                  <a:gd name="connsiteX3-231" fmla="*/ 1180704 w 1432690"/>
                  <a:gd name="connsiteY3-232" fmla="*/ 535722 h 1101930"/>
                  <a:gd name="connsiteX4-233" fmla="*/ 491066 w 1432690"/>
                  <a:gd name="connsiteY4-234" fmla="*/ 1101930 h 1101930"/>
                  <a:gd name="connsiteX5-235" fmla="*/ 347235 w 1432690"/>
                  <a:gd name="connsiteY5-236" fmla="*/ 804436 h 1101930"/>
                  <a:gd name="connsiteX6-237" fmla="*/ 0 w 1432690"/>
                  <a:gd name="connsiteY6-238" fmla="*/ 905934 h 1101930"/>
                  <a:gd name="connsiteX0-239" fmla="*/ 0 w 1451740"/>
                  <a:gd name="connsiteY0-240" fmla="*/ 905934 h 1101930"/>
                  <a:gd name="connsiteX1-241" fmla="*/ 1168004 w 1451740"/>
                  <a:gd name="connsiteY1-242" fmla="*/ 0 h 1101930"/>
                  <a:gd name="connsiteX2-243" fmla="*/ 1451740 w 1451740"/>
                  <a:gd name="connsiteY2-244" fmla="*/ 302786 h 1101930"/>
                  <a:gd name="connsiteX3-245" fmla="*/ 1180704 w 1451740"/>
                  <a:gd name="connsiteY3-246" fmla="*/ 535722 h 1101930"/>
                  <a:gd name="connsiteX4-247" fmla="*/ 491066 w 1451740"/>
                  <a:gd name="connsiteY4-248" fmla="*/ 1101930 h 1101930"/>
                  <a:gd name="connsiteX5-249" fmla="*/ 347235 w 1451740"/>
                  <a:gd name="connsiteY5-250" fmla="*/ 804436 h 1101930"/>
                  <a:gd name="connsiteX6-251" fmla="*/ 0 w 1451740"/>
                  <a:gd name="connsiteY6-252" fmla="*/ 905934 h 1101930"/>
                  <a:gd name="connsiteX0-253" fmla="*/ 0 w 1445390"/>
                  <a:gd name="connsiteY0-254" fmla="*/ 905934 h 1101930"/>
                  <a:gd name="connsiteX1-255" fmla="*/ 1168004 w 1445390"/>
                  <a:gd name="connsiteY1-256" fmla="*/ 0 h 1101930"/>
                  <a:gd name="connsiteX2-257" fmla="*/ 1445390 w 1445390"/>
                  <a:gd name="connsiteY2-258" fmla="*/ 267861 h 1101930"/>
                  <a:gd name="connsiteX3-259" fmla="*/ 1180704 w 1445390"/>
                  <a:gd name="connsiteY3-260" fmla="*/ 535722 h 1101930"/>
                  <a:gd name="connsiteX4-261" fmla="*/ 491066 w 1445390"/>
                  <a:gd name="connsiteY4-262" fmla="*/ 1101930 h 1101930"/>
                  <a:gd name="connsiteX5-263" fmla="*/ 347235 w 1445390"/>
                  <a:gd name="connsiteY5-264" fmla="*/ 804436 h 1101930"/>
                  <a:gd name="connsiteX6-265" fmla="*/ 0 w 1445390"/>
                  <a:gd name="connsiteY6-266" fmla="*/ 905934 h 110193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</a:cxnLst>
                <a:rect l="l" t="t" r="r" b="b"/>
                <a:pathLst>
                  <a:path w="1445390" h="1101930">
                    <a:moveTo>
                      <a:pt x="0" y="905934"/>
                    </a:moveTo>
                    <a:cubicBezTo>
                      <a:pt x="208360" y="273756"/>
                      <a:pt x="791369" y="16228"/>
                      <a:pt x="1168004" y="0"/>
                    </a:cubicBezTo>
                    <a:lnTo>
                      <a:pt x="1445390" y="267861"/>
                    </a:lnTo>
                    <a:lnTo>
                      <a:pt x="1180704" y="535722"/>
                    </a:lnTo>
                    <a:cubicBezTo>
                      <a:pt x="961408" y="564650"/>
                      <a:pt x="624637" y="672952"/>
                      <a:pt x="491066" y="1101930"/>
                    </a:cubicBezTo>
                    <a:lnTo>
                      <a:pt x="347235" y="804436"/>
                    </a:lnTo>
                    <a:lnTo>
                      <a:pt x="0" y="905934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95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analysis_295050"/>
              <p:cNvSpPr>
                <a:spLocks noChangeAspect="1"/>
              </p:cNvSpPr>
              <p:nvPr/>
            </p:nvSpPr>
            <p:spPr bwMode="auto">
              <a:xfrm>
                <a:off x="5244462" y="4781762"/>
                <a:ext cx="357191" cy="229928"/>
              </a:xfrm>
              <a:custGeom>
                <a:avLst/>
                <a:gdLst>
                  <a:gd name="connsiteX0" fmla="*/ 143953 w 607639"/>
                  <a:gd name="connsiteY0" fmla="*/ 239428 h 391144"/>
                  <a:gd name="connsiteX1" fmla="*/ 223838 w 607639"/>
                  <a:gd name="connsiteY1" fmla="*/ 239428 h 391144"/>
                  <a:gd name="connsiteX2" fmla="*/ 239851 w 607639"/>
                  <a:gd name="connsiteY2" fmla="*/ 239428 h 391144"/>
                  <a:gd name="connsiteX3" fmla="*/ 239851 w 607639"/>
                  <a:gd name="connsiteY3" fmla="*/ 287271 h 391144"/>
                  <a:gd name="connsiteX4" fmla="*/ 223838 w 607639"/>
                  <a:gd name="connsiteY4" fmla="*/ 287271 h 391144"/>
                  <a:gd name="connsiteX5" fmla="*/ 143953 w 607639"/>
                  <a:gd name="connsiteY5" fmla="*/ 287271 h 391144"/>
                  <a:gd name="connsiteX6" fmla="*/ 143953 w 607639"/>
                  <a:gd name="connsiteY6" fmla="*/ 167593 h 391144"/>
                  <a:gd name="connsiteX7" fmla="*/ 239851 w 607639"/>
                  <a:gd name="connsiteY7" fmla="*/ 167593 h 391144"/>
                  <a:gd name="connsiteX8" fmla="*/ 239851 w 607639"/>
                  <a:gd name="connsiteY8" fmla="*/ 215507 h 391144"/>
                  <a:gd name="connsiteX9" fmla="*/ 143953 w 607639"/>
                  <a:gd name="connsiteY9" fmla="*/ 215507 h 391144"/>
                  <a:gd name="connsiteX10" fmla="*/ 415772 w 607639"/>
                  <a:gd name="connsiteY10" fmla="*/ 143601 h 391144"/>
                  <a:gd name="connsiteX11" fmla="*/ 463686 w 607639"/>
                  <a:gd name="connsiteY11" fmla="*/ 143601 h 391144"/>
                  <a:gd name="connsiteX12" fmla="*/ 463686 w 607639"/>
                  <a:gd name="connsiteY12" fmla="*/ 287272 h 391144"/>
                  <a:gd name="connsiteX13" fmla="*/ 415772 w 607639"/>
                  <a:gd name="connsiteY13" fmla="*/ 287272 h 391144"/>
                  <a:gd name="connsiteX14" fmla="*/ 287836 w 607639"/>
                  <a:gd name="connsiteY14" fmla="*/ 143601 h 391144"/>
                  <a:gd name="connsiteX15" fmla="*/ 335820 w 607639"/>
                  <a:gd name="connsiteY15" fmla="*/ 143601 h 391144"/>
                  <a:gd name="connsiteX16" fmla="*/ 335820 w 607639"/>
                  <a:gd name="connsiteY16" fmla="*/ 287272 h 391144"/>
                  <a:gd name="connsiteX17" fmla="*/ 287836 w 607639"/>
                  <a:gd name="connsiteY17" fmla="*/ 287272 h 391144"/>
                  <a:gd name="connsiteX18" fmla="*/ 351769 w 607639"/>
                  <a:gd name="connsiteY18" fmla="*/ 95757 h 391144"/>
                  <a:gd name="connsiteX19" fmla="*/ 399683 w 607639"/>
                  <a:gd name="connsiteY19" fmla="*/ 95757 h 391144"/>
                  <a:gd name="connsiteX20" fmla="*/ 399683 w 607639"/>
                  <a:gd name="connsiteY20" fmla="*/ 287271 h 391144"/>
                  <a:gd name="connsiteX21" fmla="*/ 351769 w 607639"/>
                  <a:gd name="connsiteY21" fmla="*/ 287271 h 391144"/>
                  <a:gd name="connsiteX22" fmla="*/ 95948 w 607639"/>
                  <a:gd name="connsiteY22" fmla="*/ 47904 h 391144"/>
                  <a:gd name="connsiteX23" fmla="*/ 95948 w 607639"/>
                  <a:gd name="connsiteY23" fmla="*/ 343240 h 391144"/>
                  <a:gd name="connsiteX24" fmla="*/ 511691 w 607639"/>
                  <a:gd name="connsiteY24" fmla="*/ 343240 h 391144"/>
                  <a:gd name="connsiteX25" fmla="*/ 511691 w 607639"/>
                  <a:gd name="connsiteY25" fmla="*/ 47904 h 391144"/>
                  <a:gd name="connsiteX26" fmla="*/ 47974 w 607639"/>
                  <a:gd name="connsiteY26" fmla="*/ 0 h 391144"/>
                  <a:gd name="connsiteX27" fmla="*/ 559665 w 607639"/>
                  <a:gd name="connsiteY27" fmla="*/ 0 h 391144"/>
                  <a:gd name="connsiteX28" fmla="*/ 559665 w 607639"/>
                  <a:gd name="connsiteY28" fmla="*/ 343240 h 391144"/>
                  <a:gd name="connsiteX29" fmla="*/ 607639 w 607639"/>
                  <a:gd name="connsiteY29" fmla="*/ 343240 h 391144"/>
                  <a:gd name="connsiteX30" fmla="*/ 607639 w 607639"/>
                  <a:gd name="connsiteY30" fmla="*/ 391144 h 391144"/>
                  <a:gd name="connsiteX31" fmla="*/ 0 w 607639"/>
                  <a:gd name="connsiteY31" fmla="*/ 391144 h 391144"/>
                  <a:gd name="connsiteX32" fmla="*/ 0 w 607639"/>
                  <a:gd name="connsiteY32" fmla="*/ 343240 h 391144"/>
                  <a:gd name="connsiteX33" fmla="*/ 47974 w 607639"/>
                  <a:gd name="connsiteY33" fmla="*/ 343240 h 391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607639" h="391144">
                    <a:moveTo>
                      <a:pt x="143953" y="239428"/>
                    </a:moveTo>
                    <a:lnTo>
                      <a:pt x="223838" y="239428"/>
                    </a:lnTo>
                    <a:lnTo>
                      <a:pt x="239851" y="239428"/>
                    </a:lnTo>
                    <a:lnTo>
                      <a:pt x="239851" y="287271"/>
                    </a:lnTo>
                    <a:lnTo>
                      <a:pt x="223838" y="287271"/>
                    </a:lnTo>
                    <a:lnTo>
                      <a:pt x="143953" y="287271"/>
                    </a:lnTo>
                    <a:close/>
                    <a:moveTo>
                      <a:pt x="143953" y="167593"/>
                    </a:moveTo>
                    <a:lnTo>
                      <a:pt x="239851" y="167593"/>
                    </a:lnTo>
                    <a:lnTo>
                      <a:pt x="239851" y="215507"/>
                    </a:lnTo>
                    <a:lnTo>
                      <a:pt x="143953" y="215507"/>
                    </a:lnTo>
                    <a:close/>
                    <a:moveTo>
                      <a:pt x="415772" y="143601"/>
                    </a:moveTo>
                    <a:lnTo>
                      <a:pt x="463686" y="143601"/>
                    </a:lnTo>
                    <a:lnTo>
                      <a:pt x="463686" y="287272"/>
                    </a:lnTo>
                    <a:lnTo>
                      <a:pt x="415772" y="287272"/>
                    </a:lnTo>
                    <a:close/>
                    <a:moveTo>
                      <a:pt x="287836" y="143601"/>
                    </a:moveTo>
                    <a:lnTo>
                      <a:pt x="335820" y="143601"/>
                    </a:lnTo>
                    <a:lnTo>
                      <a:pt x="335820" y="287272"/>
                    </a:lnTo>
                    <a:lnTo>
                      <a:pt x="287836" y="287272"/>
                    </a:lnTo>
                    <a:close/>
                    <a:moveTo>
                      <a:pt x="351769" y="95757"/>
                    </a:moveTo>
                    <a:lnTo>
                      <a:pt x="399683" y="95757"/>
                    </a:lnTo>
                    <a:lnTo>
                      <a:pt x="399683" y="287271"/>
                    </a:lnTo>
                    <a:lnTo>
                      <a:pt x="351769" y="287271"/>
                    </a:lnTo>
                    <a:close/>
                    <a:moveTo>
                      <a:pt x="95948" y="47904"/>
                    </a:moveTo>
                    <a:lnTo>
                      <a:pt x="95948" y="343240"/>
                    </a:lnTo>
                    <a:lnTo>
                      <a:pt x="511691" y="343240"/>
                    </a:lnTo>
                    <a:lnTo>
                      <a:pt x="511691" y="47904"/>
                    </a:lnTo>
                    <a:close/>
                    <a:moveTo>
                      <a:pt x="47974" y="0"/>
                    </a:moveTo>
                    <a:lnTo>
                      <a:pt x="559665" y="0"/>
                    </a:lnTo>
                    <a:lnTo>
                      <a:pt x="559665" y="343240"/>
                    </a:lnTo>
                    <a:lnTo>
                      <a:pt x="607639" y="343240"/>
                    </a:lnTo>
                    <a:lnTo>
                      <a:pt x="607639" y="391144"/>
                    </a:lnTo>
                    <a:lnTo>
                      <a:pt x="0" y="391144"/>
                    </a:lnTo>
                    <a:lnTo>
                      <a:pt x="0" y="343240"/>
                    </a:lnTo>
                    <a:lnTo>
                      <a:pt x="47974" y="34324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>
                <a:normAutofit fontScale="30000" lnSpcReduction="20000"/>
              </a:bodyPr>
              <a:lstStyle/>
              <a:p>
                <a:pPr>
                  <a:lnSpc>
                    <a:spcPct val="150000"/>
                  </a:lnSpc>
                </a:pPr>
                <a:endParaRPr lang="zh-CN" altLang="en-US" sz="1795" dirty="0">
                  <a:latin typeface="字魂105号-简雅黑" panose="00000500000000000000" pitchFamily="2" charset="-122"/>
                  <a:ea typeface="字魂105号-简雅黑" panose="00000500000000000000" pitchFamily="2" charset="-122"/>
                </a:endParaRPr>
              </a:p>
            </p:txBody>
          </p:sp>
        </p:grpSp>
        <p:grpSp>
          <p:nvGrpSpPr>
            <p:cNvPr id="49" name="组合 48"/>
            <p:cNvGrpSpPr/>
            <p:nvPr/>
          </p:nvGrpSpPr>
          <p:grpSpPr>
            <a:xfrm>
              <a:off x="7388" y="4237"/>
              <a:ext cx="2276" cy="1735"/>
              <a:chOff x="4758036" y="2935159"/>
              <a:chExt cx="1445390" cy="1101930"/>
            </a:xfrm>
          </p:grpSpPr>
          <p:sp>
            <p:nvSpPr>
              <p:cNvPr id="50" name="箭头: V 形 3"/>
              <p:cNvSpPr/>
              <p:nvPr/>
            </p:nvSpPr>
            <p:spPr>
              <a:xfrm rot="20844493">
                <a:off x="4758036" y="2935159"/>
                <a:ext cx="1445390" cy="1101930"/>
              </a:xfrm>
              <a:custGeom>
                <a:avLst/>
                <a:gdLst>
                  <a:gd name="connsiteX0" fmla="*/ 0 w 1796757"/>
                  <a:gd name="connsiteY0" fmla="*/ 0 h 529372"/>
                  <a:gd name="connsiteX1" fmla="*/ 1532071 w 1796757"/>
                  <a:gd name="connsiteY1" fmla="*/ 0 h 529372"/>
                  <a:gd name="connsiteX2" fmla="*/ 1796757 w 1796757"/>
                  <a:gd name="connsiteY2" fmla="*/ 264686 h 529372"/>
                  <a:gd name="connsiteX3" fmla="*/ 1532071 w 1796757"/>
                  <a:gd name="connsiteY3" fmla="*/ 529372 h 529372"/>
                  <a:gd name="connsiteX4" fmla="*/ 0 w 1796757"/>
                  <a:gd name="connsiteY4" fmla="*/ 529372 h 529372"/>
                  <a:gd name="connsiteX5" fmla="*/ 264686 w 1796757"/>
                  <a:gd name="connsiteY5" fmla="*/ 264686 h 529372"/>
                  <a:gd name="connsiteX6" fmla="*/ 0 w 1796757"/>
                  <a:gd name="connsiteY6" fmla="*/ 0 h 529372"/>
                  <a:gd name="connsiteX0-1" fmla="*/ 364067 w 1796757"/>
                  <a:gd name="connsiteY0-2" fmla="*/ 905934 h 905934"/>
                  <a:gd name="connsiteX1-3" fmla="*/ 1532071 w 1796757"/>
                  <a:gd name="connsiteY1-4" fmla="*/ 0 h 905934"/>
                  <a:gd name="connsiteX2-5" fmla="*/ 1796757 w 1796757"/>
                  <a:gd name="connsiteY2-6" fmla="*/ 264686 h 905934"/>
                  <a:gd name="connsiteX3-7" fmla="*/ 1532071 w 1796757"/>
                  <a:gd name="connsiteY3-8" fmla="*/ 529372 h 905934"/>
                  <a:gd name="connsiteX4-9" fmla="*/ 0 w 1796757"/>
                  <a:gd name="connsiteY4-10" fmla="*/ 529372 h 905934"/>
                  <a:gd name="connsiteX5-11" fmla="*/ 264686 w 1796757"/>
                  <a:gd name="connsiteY5-12" fmla="*/ 264686 h 905934"/>
                  <a:gd name="connsiteX6-13" fmla="*/ 364067 w 1796757"/>
                  <a:gd name="connsiteY6-14" fmla="*/ 905934 h 905934"/>
                  <a:gd name="connsiteX0-15" fmla="*/ 99381 w 1532071"/>
                  <a:gd name="connsiteY0-16" fmla="*/ 905934 h 1105105"/>
                  <a:gd name="connsiteX1-17" fmla="*/ 1267385 w 1532071"/>
                  <a:gd name="connsiteY1-18" fmla="*/ 0 h 1105105"/>
                  <a:gd name="connsiteX2-19" fmla="*/ 1532071 w 1532071"/>
                  <a:gd name="connsiteY2-20" fmla="*/ 264686 h 1105105"/>
                  <a:gd name="connsiteX3-21" fmla="*/ 1267385 w 1532071"/>
                  <a:gd name="connsiteY3-22" fmla="*/ 529372 h 1105105"/>
                  <a:gd name="connsiteX4-23" fmla="*/ 565047 w 1532071"/>
                  <a:gd name="connsiteY4-24" fmla="*/ 1105105 h 1105105"/>
                  <a:gd name="connsiteX5-25" fmla="*/ 0 w 1532071"/>
                  <a:gd name="connsiteY5-26" fmla="*/ 264686 h 1105105"/>
                  <a:gd name="connsiteX6-27" fmla="*/ 99381 w 1532071"/>
                  <a:gd name="connsiteY6-28" fmla="*/ 905934 h 1105105"/>
                  <a:gd name="connsiteX0-29" fmla="*/ 0 w 1432690"/>
                  <a:gd name="connsiteY0-30" fmla="*/ 905934 h 1105105"/>
                  <a:gd name="connsiteX1-31" fmla="*/ 1168004 w 1432690"/>
                  <a:gd name="connsiteY1-32" fmla="*/ 0 h 1105105"/>
                  <a:gd name="connsiteX2-33" fmla="*/ 1432690 w 1432690"/>
                  <a:gd name="connsiteY2-34" fmla="*/ 264686 h 1105105"/>
                  <a:gd name="connsiteX3-35" fmla="*/ 1168004 w 1432690"/>
                  <a:gd name="connsiteY3-36" fmla="*/ 529372 h 1105105"/>
                  <a:gd name="connsiteX4-37" fmla="*/ 465666 w 1432690"/>
                  <a:gd name="connsiteY4-38" fmla="*/ 1105105 h 1105105"/>
                  <a:gd name="connsiteX5-39" fmla="*/ 264685 w 1432690"/>
                  <a:gd name="connsiteY5-40" fmla="*/ 925086 h 1105105"/>
                  <a:gd name="connsiteX6-41" fmla="*/ 0 w 1432690"/>
                  <a:gd name="connsiteY6-42" fmla="*/ 905934 h 1105105"/>
                  <a:gd name="connsiteX0-43" fmla="*/ 0 w 1432690"/>
                  <a:gd name="connsiteY0-44" fmla="*/ 905934 h 1105105"/>
                  <a:gd name="connsiteX1-45" fmla="*/ 1168004 w 1432690"/>
                  <a:gd name="connsiteY1-46" fmla="*/ 0 h 1105105"/>
                  <a:gd name="connsiteX2-47" fmla="*/ 1432690 w 1432690"/>
                  <a:gd name="connsiteY2-48" fmla="*/ 264686 h 1105105"/>
                  <a:gd name="connsiteX3-49" fmla="*/ 1168004 w 1432690"/>
                  <a:gd name="connsiteY3-50" fmla="*/ 529372 h 1105105"/>
                  <a:gd name="connsiteX4-51" fmla="*/ 465666 w 1432690"/>
                  <a:gd name="connsiteY4-52" fmla="*/ 1105105 h 1105105"/>
                  <a:gd name="connsiteX5-53" fmla="*/ 264685 w 1432690"/>
                  <a:gd name="connsiteY5-54" fmla="*/ 925086 h 1105105"/>
                  <a:gd name="connsiteX6-55" fmla="*/ 0 w 1432690"/>
                  <a:gd name="connsiteY6-56" fmla="*/ 905934 h 1105105"/>
                  <a:gd name="connsiteX0-57" fmla="*/ 0 w 1432690"/>
                  <a:gd name="connsiteY0-58" fmla="*/ 905934 h 1105105"/>
                  <a:gd name="connsiteX1-59" fmla="*/ 1168004 w 1432690"/>
                  <a:gd name="connsiteY1-60" fmla="*/ 0 h 1105105"/>
                  <a:gd name="connsiteX2-61" fmla="*/ 1432690 w 1432690"/>
                  <a:gd name="connsiteY2-62" fmla="*/ 264686 h 1105105"/>
                  <a:gd name="connsiteX3-63" fmla="*/ 1168004 w 1432690"/>
                  <a:gd name="connsiteY3-64" fmla="*/ 529372 h 1105105"/>
                  <a:gd name="connsiteX4-65" fmla="*/ 465666 w 1432690"/>
                  <a:gd name="connsiteY4-66" fmla="*/ 1105105 h 1105105"/>
                  <a:gd name="connsiteX5-67" fmla="*/ 264685 w 1432690"/>
                  <a:gd name="connsiteY5-68" fmla="*/ 925086 h 1105105"/>
                  <a:gd name="connsiteX6-69" fmla="*/ 0 w 1432690"/>
                  <a:gd name="connsiteY6-70" fmla="*/ 905934 h 1105105"/>
                  <a:gd name="connsiteX0-71" fmla="*/ 0 w 1432690"/>
                  <a:gd name="connsiteY0-72" fmla="*/ 905934 h 1105105"/>
                  <a:gd name="connsiteX1-73" fmla="*/ 1168004 w 1432690"/>
                  <a:gd name="connsiteY1-74" fmla="*/ 0 h 1105105"/>
                  <a:gd name="connsiteX2-75" fmla="*/ 1432690 w 1432690"/>
                  <a:gd name="connsiteY2-76" fmla="*/ 264686 h 1105105"/>
                  <a:gd name="connsiteX3-77" fmla="*/ 1168004 w 1432690"/>
                  <a:gd name="connsiteY3-78" fmla="*/ 529372 h 1105105"/>
                  <a:gd name="connsiteX4-79" fmla="*/ 465666 w 1432690"/>
                  <a:gd name="connsiteY4-80" fmla="*/ 1105105 h 1105105"/>
                  <a:gd name="connsiteX5-81" fmla="*/ 264685 w 1432690"/>
                  <a:gd name="connsiteY5-82" fmla="*/ 925086 h 1105105"/>
                  <a:gd name="connsiteX6-83" fmla="*/ 0 w 1432690"/>
                  <a:gd name="connsiteY6-84" fmla="*/ 905934 h 1105105"/>
                  <a:gd name="connsiteX0-85" fmla="*/ 0 w 1432690"/>
                  <a:gd name="connsiteY0-86" fmla="*/ 905934 h 1105105"/>
                  <a:gd name="connsiteX1-87" fmla="*/ 1168004 w 1432690"/>
                  <a:gd name="connsiteY1-88" fmla="*/ 0 h 1105105"/>
                  <a:gd name="connsiteX2-89" fmla="*/ 1432690 w 1432690"/>
                  <a:gd name="connsiteY2-90" fmla="*/ 264686 h 1105105"/>
                  <a:gd name="connsiteX3-91" fmla="*/ 1168004 w 1432690"/>
                  <a:gd name="connsiteY3-92" fmla="*/ 529372 h 1105105"/>
                  <a:gd name="connsiteX4-93" fmla="*/ 465666 w 1432690"/>
                  <a:gd name="connsiteY4-94" fmla="*/ 1105105 h 1105105"/>
                  <a:gd name="connsiteX5-95" fmla="*/ 264685 w 1432690"/>
                  <a:gd name="connsiteY5-96" fmla="*/ 925086 h 1105105"/>
                  <a:gd name="connsiteX6-97" fmla="*/ 0 w 1432690"/>
                  <a:gd name="connsiteY6-98" fmla="*/ 905934 h 1105105"/>
                  <a:gd name="connsiteX0-99" fmla="*/ 0 w 1432690"/>
                  <a:gd name="connsiteY0-100" fmla="*/ 905934 h 1105105"/>
                  <a:gd name="connsiteX1-101" fmla="*/ 1168004 w 1432690"/>
                  <a:gd name="connsiteY1-102" fmla="*/ 0 h 1105105"/>
                  <a:gd name="connsiteX2-103" fmla="*/ 1432690 w 1432690"/>
                  <a:gd name="connsiteY2-104" fmla="*/ 264686 h 1105105"/>
                  <a:gd name="connsiteX3-105" fmla="*/ 1168004 w 1432690"/>
                  <a:gd name="connsiteY3-106" fmla="*/ 529372 h 1105105"/>
                  <a:gd name="connsiteX4-107" fmla="*/ 465666 w 1432690"/>
                  <a:gd name="connsiteY4-108" fmla="*/ 1105105 h 1105105"/>
                  <a:gd name="connsiteX5-109" fmla="*/ 264685 w 1432690"/>
                  <a:gd name="connsiteY5-110" fmla="*/ 925086 h 1105105"/>
                  <a:gd name="connsiteX6-111" fmla="*/ 0 w 1432690"/>
                  <a:gd name="connsiteY6-112" fmla="*/ 905934 h 1105105"/>
                  <a:gd name="connsiteX0-113" fmla="*/ 0 w 1432690"/>
                  <a:gd name="connsiteY0-114" fmla="*/ 905934 h 1101930"/>
                  <a:gd name="connsiteX1-115" fmla="*/ 1168004 w 1432690"/>
                  <a:gd name="connsiteY1-116" fmla="*/ 0 h 1101930"/>
                  <a:gd name="connsiteX2-117" fmla="*/ 1432690 w 1432690"/>
                  <a:gd name="connsiteY2-118" fmla="*/ 264686 h 1101930"/>
                  <a:gd name="connsiteX3-119" fmla="*/ 1168004 w 1432690"/>
                  <a:gd name="connsiteY3-120" fmla="*/ 529372 h 1101930"/>
                  <a:gd name="connsiteX4-121" fmla="*/ 491066 w 1432690"/>
                  <a:gd name="connsiteY4-122" fmla="*/ 1101930 h 1101930"/>
                  <a:gd name="connsiteX5-123" fmla="*/ 264685 w 1432690"/>
                  <a:gd name="connsiteY5-124" fmla="*/ 925086 h 1101930"/>
                  <a:gd name="connsiteX6-125" fmla="*/ 0 w 1432690"/>
                  <a:gd name="connsiteY6-126" fmla="*/ 905934 h 1101930"/>
                  <a:gd name="connsiteX0-127" fmla="*/ 0 w 1432690"/>
                  <a:gd name="connsiteY0-128" fmla="*/ 905934 h 1101930"/>
                  <a:gd name="connsiteX1-129" fmla="*/ 1168004 w 1432690"/>
                  <a:gd name="connsiteY1-130" fmla="*/ 0 h 1101930"/>
                  <a:gd name="connsiteX2-131" fmla="*/ 1432690 w 1432690"/>
                  <a:gd name="connsiteY2-132" fmla="*/ 264686 h 1101930"/>
                  <a:gd name="connsiteX3-133" fmla="*/ 1168004 w 1432690"/>
                  <a:gd name="connsiteY3-134" fmla="*/ 529372 h 1101930"/>
                  <a:gd name="connsiteX4-135" fmla="*/ 491066 w 1432690"/>
                  <a:gd name="connsiteY4-136" fmla="*/ 1101930 h 1101930"/>
                  <a:gd name="connsiteX5-137" fmla="*/ 264685 w 1432690"/>
                  <a:gd name="connsiteY5-138" fmla="*/ 925086 h 1101930"/>
                  <a:gd name="connsiteX6-139" fmla="*/ 0 w 1432690"/>
                  <a:gd name="connsiteY6-140" fmla="*/ 905934 h 1101930"/>
                  <a:gd name="connsiteX0-141" fmla="*/ 0 w 1432690"/>
                  <a:gd name="connsiteY0-142" fmla="*/ 905934 h 1101930"/>
                  <a:gd name="connsiteX1-143" fmla="*/ 1168004 w 1432690"/>
                  <a:gd name="connsiteY1-144" fmla="*/ 0 h 1101930"/>
                  <a:gd name="connsiteX2-145" fmla="*/ 1432690 w 1432690"/>
                  <a:gd name="connsiteY2-146" fmla="*/ 264686 h 1101930"/>
                  <a:gd name="connsiteX3-147" fmla="*/ 1168004 w 1432690"/>
                  <a:gd name="connsiteY3-148" fmla="*/ 529372 h 1101930"/>
                  <a:gd name="connsiteX4-149" fmla="*/ 491066 w 1432690"/>
                  <a:gd name="connsiteY4-150" fmla="*/ 1101930 h 1101930"/>
                  <a:gd name="connsiteX5-151" fmla="*/ 264685 w 1432690"/>
                  <a:gd name="connsiteY5-152" fmla="*/ 925086 h 1101930"/>
                  <a:gd name="connsiteX6-153" fmla="*/ 0 w 1432690"/>
                  <a:gd name="connsiteY6-154" fmla="*/ 905934 h 1101930"/>
                  <a:gd name="connsiteX0-155" fmla="*/ 0 w 1432690"/>
                  <a:gd name="connsiteY0-156" fmla="*/ 905934 h 1101930"/>
                  <a:gd name="connsiteX1-157" fmla="*/ 1168004 w 1432690"/>
                  <a:gd name="connsiteY1-158" fmla="*/ 0 h 1101930"/>
                  <a:gd name="connsiteX2-159" fmla="*/ 1432690 w 1432690"/>
                  <a:gd name="connsiteY2-160" fmla="*/ 264686 h 1101930"/>
                  <a:gd name="connsiteX3-161" fmla="*/ 1168004 w 1432690"/>
                  <a:gd name="connsiteY3-162" fmla="*/ 529372 h 1101930"/>
                  <a:gd name="connsiteX4-163" fmla="*/ 491066 w 1432690"/>
                  <a:gd name="connsiteY4-164" fmla="*/ 1101930 h 1101930"/>
                  <a:gd name="connsiteX5-165" fmla="*/ 264685 w 1432690"/>
                  <a:gd name="connsiteY5-166" fmla="*/ 925086 h 1101930"/>
                  <a:gd name="connsiteX6-167" fmla="*/ 0 w 1432690"/>
                  <a:gd name="connsiteY6-168" fmla="*/ 905934 h 1101930"/>
                  <a:gd name="connsiteX0-169" fmla="*/ 0 w 1432690"/>
                  <a:gd name="connsiteY0-170" fmla="*/ 905934 h 1101930"/>
                  <a:gd name="connsiteX1-171" fmla="*/ 1168004 w 1432690"/>
                  <a:gd name="connsiteY1-172" fmla="*/ 0 h 1101930"/>
                  <a:gd name="connsiteX2-173" fmla="*/ 1432690 w 1432690"/>
                  <a:gd name="connsiteY2-174" fmla="*/ 264686 h 1101930"/>
                  <a:gd name="connsiteX3-175" fmla="*/ 1168004 w 1432690"/>
                  <a:gd name="connsiteY3-176" fmla="*/ 529372 h 1101930"/>
                  <a:gd name="connsiteX4-177" fmla="*/ 491066 w 1432690"/>
                  <a:gd name="connsiteY4-178" fmla="*/ 1101930 h 1101930"/>
                  <a:gd name="connsiteX5-179" fmla="*/ 264685 w 1432690"/>
                  <a:gd name="connsiteY5-180" fmla="*/ 925086 h 1101930"/>
                  <a:gd name="connsiteX6-181" fmla="*/ 0 w 1432690"/>
                  <a:gd name="connsiteY6-182" fmla="*/ 905934 h 1101930"/>
                  <a:gd name="connsiteX0-183" fmla="*/ 0 w 1432690"/>
                  <a:gd name="connsiteY0-184" fmla="*/ 905934 h 1101930"/>
                  <a:gd name="connsiteX1-185" fmla="*/ 1168004 w 1432690"/>
                  <a:gd name="connsiteY1-186" fmla="*/ 0 h 1101930"/>
                  <a:gd name="connsiteX2-187" fmla="*/ 1432690 w 1432690"/>
                  <a:gd name="connsiteY2-188" fmla="*/ 264686 h 1101930"/>
                  <a:gd name="connsiteX3-189" fmla="*/ 1168004 w 1432690"/>
                  <a:gd name="connsiteY3-190" fmla="*/ 529372 h 1101930"/>
                  <a:gd name="connsiteX4-191" fmla="*/ 491066 w 1432690"/>
                  <a:gd name="connsiteY4-192" fmla="*/ 1101930 h 1101930"/>
                  <a:gd name="connsiteX5-193" fmla="*/ 264685 w 1432690"/>
                  <a:gd name="connsiteY5-194" fmla="*/ 925086 h 1101930"/>
                  <a:gd name="connsiteX6-195" fmla="*/ 0 w 1432690"/>
                  <a:gd name="connsiteY6-196" fmla="*/ 905934 h 1101930"/>
                  <a:gd name="connsiteX0-197" fmla="*/ 0 w 1432690"/>
                  <a:gd name="connsiteY0-198" fmla="*/ 905934 h 1101930"/>
                  <a:gd name="connsiteX1-199" fmla="*/ 1168004 w 1432690"/>
                  <a:gd name="connsiteY1-200" fmla="*/ 0 h 1101930"/>
                  <a:gd name="connsiteX2-201" fmla="*/ 1432690 w 1432690"/>
                  <a:gd name="connsiteY2-202" fmla="*/ 264686 h 1101930"/>
                  <a:gd name="connsiteX3-203" fmla="*/ 1180704 w 1432690"/>
                  <a:gd name="connsiteY3-204" fmla="*/ 529372 h 1101930"/>
                  <a:gd name="connsiteX4-205" fmla="*/ 491066 w 1432690"/>
                  <a:gd name="connsiteY4-206" fmla="*/ 1101930 h 1101930"/>
                  <a:gd name="connsiteX5-207" fmla="*/ 264685 w 1432690"/>
                  <a:gd name="connsiteY5-208" fmla="*/ 925086 h 1101930"/>
                  <a:gd name="connsiteX6-209" fmla="*/ 0 w 1432690"/>
                  <a:gd name="connsiteY6-210" fmla="*/ 905934 h 1101930"/>
                  <a:gd name="connsiteX0-211" fmla="*/ 0 w 1432690"/>
                  <a:gd name="connsiteY0-212" fmla="*/ 905934 h 1101930"/>
                  <a:gd name="connsiteX1-213" fmla="*/ 1168004 w 1432690"/>
                  <a:gd name="connsiteY1-214" fmla="*/ 0 h 1101930"/>
                  <a:gd name="connsiteX2-215" fmla="*/ 1432690 w 1432690"/>
                  <a:gd name="connsiteY2-216" fmla="*/ 264686 h 1101930"/>
                  <a:gd name="connsiteX3-217" fmla="*/ 1180704 w 1432690"/>
                  <a:gd name="connsiteY3-218" fmla="*/ 535722 h 1101930"/>
                  <a:gd name="connsiteX4-219" fmla="*/ 491066 w 1432690"/>
                  <a:gd name="connsiteY4-220" fmla="*/ 1101930 h 1101930"/>
                  <a:gd name="connsiteX5-221" fmla="*/ 264685 w 1432690"/>
                  <a:gd name="connsiteY5-222" fmla="*/ 925086 h 1101930"/>
                  <a:gd name="connsiteX6-223" fmla="*/ 0 w 1432690"/>
                  <a:gd name="connsiteY6-224" fmla="*/ 905934 h 1101930"/>
                  <a:gd name="connsiteX0-225" fmla="*/ 0 w 1432690"/>
                  <a:gd name="connsiteY0-226" fmla="*/ 905934 h 1101930"/>
                  <a:gd name="connsiteX1-227" fmla="*/ 1168004 w 1432690"/>
                  <a:gd name="connsiteY1-228" fmla="*/ 0 h 1101930"/>
                  <a:gd name="connsiteX2-229" fmla="*/ 1432690 w 1432690"/>
                  <a:gd name="connsiteY2-230" fmla="*/ 264686 h 1101930"/>
                  <a:gd name="connsiteX3-231" fmla="*/ 1180704 w 1432690"/>
                  <a:gd name="connsiteY3-232" fmla="*/ 535722 h 1101930"/>
                  <a:gd name="connsiteX4-233" fmla="*/ 491066 w 1432690"/>
                  <a:gd name="connsiteY4-234" fmla="*/ 1101930 h 1101930"/>
                  <a:gd name="connsiteX5-235" fmla="*/ 347235 w 1432690"/>
                  <a:gd name="connsiteY5-236" fmla="*/ 804436 h 1101930"/>
                  <a:gd name="connsiteX6-237" fmla="*/ 0 w 1432690"/>
                  <a:gd name="connsiteY6-238" fmla="*/ 905934 h 1101930"/>
                  <a:gd name="connsiteX0-239" fmla="*/ 0 w 1451740"/>
                  <a:gd name="connsiteY0-240" fmla="*/ 905934 h 1101930"/>
                  <a:gd name="connsiteX1-241" fmla="*/ 1168004 w 1451740"/>
                  <a:gd name="connsiteY1-242" fmla="*/ 0 h 1101930"/>
                  <a:gd name="connsiteX2-243" fmla="*/ 1451740 w 1451740"/>
                  <a:gd name="connsiteY2-244" fmla="*/ 302786 h 1101930"/>
                  <a:gd name="connsiteX3-245" fmla="*/ 1180704 w 1451740"/>
                  <a:gd name="connsiteY3-246" fmla="*/ 535722 h 1101930"/>
                  <a:gd name="connsiteX4-247" fmla="*/ 491066 w 1451740"/>
                  <a:gd name="connsiteY4-248" fmla="*/ 1101930 h 1101930"/>
                  <a:gd name="connsiteX5-249" fmla="*/ 347235 w 1451740"/>
                  <a:gd name="connsiteY5-250" fmla="*/ 804436 h 1101930"/>
                  <a:gd name="connsiteX6-251" fmla="*/ 0 w 1451740"/>
                  <a:gd name="connsiteY6-252" fmla="*/ 905934 h 1101930"/>
                  <a:gd name="connsiteX0-253" fmla="*/ 0 w 1445390"/>
                  <a:gd name="connsiteY0-254" fmla="*/ 905934 h 1101930"/>
                  <a:gd name="connsiteX1-255" fmla="*/ 1168004 w 1445390"/>
                  <a:gd name="connsiteY1-256" fmla="*/ 0 h 1101930"/>
                  <a:gd name="connsiteX2-257" fmla="*/ 1445390 w 1445390"/>
                  <a:gd name="connsiteY2-258" fmla="*/ 267861 h 1101930"/>
                  <a:gd name="connsiteX3-259" fmla="*/ 1180704 w 1445390"/>
                  <a:gd name="connsiteY3-260" fmla="*/ 535722 h 1101930"/>
                  <a:gd name="connsiteX4-261" fmla="*/ 491066 w 1445390"/>
                  <a:gd name="connsiteY4-262" fmla="*/ 1101930 h 1101930"/>
                  <a:gd name="connsiteX5-263" fmla="*/ 347235 w 1445390"/>
                  <a:gd name="connsiteY5-264" fmla="*/ 804436 h 1101930"/>
                  <a:gd name="connsiteX6-265" fmla="*/ 0 w 1445390"/>
                  <a:gd name="connsiteY6-266" fmla="*/ 905934 h 110193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</a:cxnLst>
                <a:rect l="l" t="t" r="r" b="b"/>
                <a:pathLst>
                  <a:path w="1445390" h="1101930">
                    <a:moveTo>
                      <a:pt x="0" y="905934"/>
                    </a:moveTo>
                    <a:cubicBezTo>
                      <a:pt x="208360" y="273756"/>
                      <a:pt x="791369" y="16228"/>
                      <a:pt x="1168004" y="0"/>
                    </a:cubicBezTo>
                    <a:lnTo>
                      <a:pt x="1445390" y="267861"/>
                    </a:lnTo>
                    <a:lnTo>
                      <a:pt x="1180704" y="535722"/>
                    </a:lnTo>
                    <a:cubicBezTo>
                      <a:pt x="961408" y="564650"/>
                      <a:pt x="624637" y="672952"/>
                      <a:pt x="491066" y="1101930"/>
                    </a:cubicBezTo>
                    <a:lnTo>
                      <a:pt x="347235" y="804436"/>
                    </a:lnTo>
                    <a:lnTo>
                      <a:pt x="0" y="90593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95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efficiency_158344"/>
              <p:cNvSpPr>
                <a:spLocks noChangeAspect="1"/>
              </p:cNvSpPr>
              <p:nvPr/>
            </p:nvSpPr>
            <p:spPr bwMode="auto">
              <a:xfrm>
                <a:off x="5257781" y="3199498"/>
                <a:ext cx="357192" cy="356566"/>
              </a:xfrm>
              <a:custGeom>
                <a:avLst/>
                <a:gdLst>
                  <a:gd name="connsiteX0" fmla="*/ 360585 w 604110"/>
                  <a:gd name="connsiteY0" fmla="*/ 233916 h 603052"/>
                  <a:gd name="connsiteX1" fmla="*/ 380012 w 604110"/>
                  <a:gd name="connsiteY1" fmla="*/ 241933 h 603052"/>
                  <a:gd name="connsiteX2" fmla="*/ 380012 w 604110"/>
                  <a:gd name="connsiteY2" fmla="*/ 280718 h 603052"/>
                  <a:gd name="connsiteX3" fmla="*/ 297635 w 604110"/>
                  <a:gd name="connsiteY3" fmla="*/ 362947 h 603052"/>
                  <a:gd name="connsiteX4" fmla="*/ 278277 w 604110"/>
                  <a:gd name="connsiteY4" fmla="*/ 371033 h 603052"/>
                  <a:gd name="connsiteX5" fmla="*/ 258781 w 604110"/>
                  <a:gd name="connsiteY5" fmla="*/ 362947 h 603052"/>
                  <a:gd name="connsiteX6" fmla="*/ 222260 w 604110"/>
                  <a:gd name="connsiteY6" fmla="*/ 326355 h 603052"/>
                  <a:gd name="connsiteX7" fmla="*/ 222260 w 604110"/>
                  <a:gd name="connsiteY7" fmla="*/ 287707 h 603052"/>
                  <a:gd name="connsiteX8" fmla="*/ 260977 w 604110"/>
                  <a:gd name="connsiteY8" fmla="*/ 287707 h 603052"/>
                  <a:gd name="connsiteX9" fmla="*/ 278277 w 604110"/>
                  <a:gd name="connsiteY9" fmla="*/ 304838 h 603052"/>
                  <a:gd name="connsiteX10" fmla="*/ 341158 w 604110"/>
                  <a:gd name="connsiteY10" fmla="*/ 241933 h 603052"/>
                  <a:gd name="connsiteX11" fmla="*/ 360585 w 604110"/>
                  <a:gd name="connsiteY11" fmla="*/ 233916 h 603052"/>
                  <a:gd name="connsiteX12" fmla="*/ 274595 w 604110"/>
                  <a:gd name="connsiteY12" fmla="*/ 54823 h 603052"/>
                  <a:gd name="connsiteX13" fmla="*/ 274595 w 604110"/>
                  <a:gd name="connsiteY13" fmla="*/ 89087 h 603052"/>
                  <a:gd name="connsiteX14" fmla="*/ 254001 w 604110"/>
                  <a:gd name="connsiteY14" fmla="*/ 115676 h 603052"/>
                  <a:gd name="connsiteX15" fmla="*/ 204436 w 604110"/>
                  <a:gd name="connsiteY15" fmla="*/ 136235 h 603052"/>
                  <a:gd name="connsiteX16" fmla="*/ 171073 w 604110"/>
                  <a:gd name="connsiteY16" fmla="*/ 131986 h 603052"/>
                  <a:gd name="connsiteX17" fmla="*/ 146771 w 604110"/>
                  <a:gd name="connsiteY17" fmla="*/ 107727 h 603052"/>
                  <a:gd name="connsiteX18" fmla="*/ 107916 w 604110"/>
                  <a:gd name="connsiteY18" fmla="*/ 146514 h 603052"/>
                  <a:gd name="connsiteX19" fmla="*/ 132218 w 604110"/>
                  <a:gd name="connsiteY19" fmla="*/ 170773 h 603052"/>
                  <a:gd name="connsiteX20" fmla="*/ 136474 w 604110"/>
                  <a:gd name="connsiteY20" fmla="*/ 204078 h 603052"/>
                  <a:gd name="connsiteX21" fmla="*/ 115879 w 604110"/>
                  <a:gd name="connsiteY21" fmla="*/ 253556 h 603052"/>
                  <a:gd name="connsiteX22" fmla="*/ 89244 w 604110"/>
                  <a:gd name="connsiteY22" fmla="*/ 274115 h 603052"/>
                  <a:gd name="connsiteX23" fmla="*/ 54919 w 604110"/>
                  <a:gd name="connsiteY23" fmla="*/ 274115 h 603052"/>
                  <a:gd name="connsiteX24" fmla="*/ 54919 w 604110"/>
                  <a:gd name="connsiteY24" fmla="*/ 328937 h 603052"/>
                  <a:gd name="connsiteX25" fmla="*/ 89244 w 604110"/>
                  <a:gd name="connsiteY25" fmla="*/ 328937 h 603052"/>
                  <a:gd name="connsiteX26" fmla="*/ 115879 w 604110"/>
                  <a:gd name="connsiteY26" fmla="*/ 349496 h 603052"/>
                  <a:gd name="connsiteX27" fmla="*/ 136474 w 604110"/>
                  <a:gd name="connsiteY27" fmla="*/ 398974 h 603052"/>
                  <a:gd name="connsiteX28" fmla="*/ 132218 w 604110"/>
                  <a:gd name="connsiteY28" fmla="*/ 432279 h 603052"/>
                  <a:gd name="connsiteX29" fmla="*/ 107916 w 604110"/>
                  <a:gd name="connsiteY29" fmla="*/ 456538 h 603052"/>
                  <a:gd name="connsiteX30" fmla="*/ 146771 w 604110"/>
                  <a:gd name="connsiteY30" fmla="*/ 495325 h 603052"/>
                  <a:gd name="connsiteX31" fmla="*/ 171073 w 604110"/>
                  <a:gd name="connsiteY31" fmla="*/ 471066 h 603052"/>
                  <a:gd name="connsiteX32" fmla="*/ 204436 w 604110"/>
                  <a:gd name="connsiteY32" fmla="*/ 466817 h 603052"/>
                  <a:gd name="connsiteX33" fmla="*/ 254001 w 604110"/>
                  <a:gd name="connsiteY33" fmla="*/ 487376 h 603052"/>
                  <a:gd name="connsiteX34" fmla="*/ 274595 w 604110"/>
                  <a:gd name="connsiteY34" fmla="*/ 513965 h 603052"/>
                  <a:gd name="connsiteX35" fmla="*/ 274595 w 604110"/>
                  <a:gd name="connsiteY35" fmla="*/ 548229 h 603052"/>
                  <a:gd name="connsiteX36" fmla="*/ 329515 w 604110"/>
                  <a:gd name="connsiteY36" fmla="*/ 548229 h 603052"/>
                  <a:gd name="connsiteX37" fmla="*/ 329515 w 604110"/>
                  <a:gd name="connsiteY37" fmla="*/ 513965 h 603052"/>
                  <a:gd name="connsiteX38" fmla="*/ 350109 w 604110"/>
                  <a:gd name="connsiteY38" fmla="*/ 487376 h 603052"/>
                  <a:gd name="connsiteX39" fmla="*/ 399674 w 604110"/>
                  <a:gd name="connsiteY39" fmla="*/ 466817 h 603052"/>
                  <a:gd name="connsiteX40" fmla="*/ 433037 w 604110"/>
                  <a:gd name="connsiteY40" fmla="*/ 471066 h 603052"/>
                  <a:gd name="connsiteX41" fmla="*/ 457339 w 604110"/>
                  <a:gd name="connsiteY41" fmla="*/ 495325 h 603052"/>
                  <a:gd name="connsiteX42" fmla="*/ 496194 w 604110"/>
                  <a:gd name="connsiteY42" fmla="*/ 456538 h 603052"/>
                  <a:gd name="connsiteX43" fmla="*/ 471892 w 604110"/>
                  <a:gd name="connsiteY43" fmla="*/ 432279 h 603052"/>
                  <a:gd name="connsiteX44" fmla="*/ 467636 w 604110"/>
                  <a:gd name="connsiteY44" fmla="*/ 398974 h 603052"/>
                  <a:gd name="connsiteX45" fmla="*/ 488231 w 604110"/>
                  <a:gd name="connsiteY45" fmla="*/ 349496 h 603052"/>
                  <a:gd name="connsiteX46" fmla="*/ 514866 w 604110"/>
                  <a:gd name="connsiteY46" fmla="*/ 328937 h 603052"/>
                  <a:gd name="connsiteX47" fmla="*/ 549191 w 604110"/>
                  <a:gd name="connsiteY47" fmla="*/ 328937 h 603052"/>
                  <a:gd name="connsiteX48" fmla="*/ 549191 w 604110"/>
                  <a:gd name="connsiteY48" fmla="*/ 274115 h 603052"/>
                  <a:gd name="connsiteX49" fmla="*/ 514866 w 604110"/>
                  <a:gd name="connsiteY49" fmla="*/ 274115 h 603052"/>
                  <a:gd name="connsiteX50" fmla="*/ 488231 w 604110"/>
                  <a:gd name="connsiteY50" fmla="*/ 253556 h 603052"/>
                  <a:gd name="connsiteX51" fmla="*/ 467636 w 604110"/>
                  <a:gd name="connsiteY51" fmla="*/ 204078 h 603052"/>
                  <a:gd name="connsiteX52" fmla="*/ 471892 w 604110"/>
                  <a:gd name="connsiteY52" fmla="*/ 170773 h 603052"/>
                  <a:gd name="connsiteX53" fmla="*/ 496194 w 604110"/>
                  <a:gd name="connsiteY53" fmla="*/ 146514 h 603052"/>
                  <a:gd name="connsiteX54" fmla="*/ 457339 w 604110"/>
                  <a:gd name="connsiteY54" fmla="*/ 107727 h 603052"/>
                  <a:gd name="connsiteX55" fmla="*/ 433037 w 604110"/>
                  <a:gd name="connsiteY55" fmla="*/ 131986 h 603052"/>
                  <a:gd name="connsiteX56" fmla="*/ 399674 w 604110"/>
                  <a:gd name="connsiteY56" fmla="*/ 136235 h 603052"/>
                  <a:gd name="connsiteX57" fmla="*/ 350109 w 604110"/>
                  <a:gd name="connsiteY57" fmla="*/ 115676 h 603052"/>
                  <a:gd name="connsiteX58" fmla="*/ 329515 w 604110"/>
                  <a:gd name="connsiteY58" fmla="*/ 89087 h 603052"/>
                  <a:gd name="connsiteX59" fmla="*/ 329515 w 604110"/>
                  <a:gd name="connsiteY59" fmla="*/ 54823 h 603052"/>
                  <a:gd name="connsiteX60" fmla="*/ 247136 w 604110"/>
                  <a:gd name="connsiteY60" fmla="*/ 0 h 603052"/>
                  <a:gd name="connsiteX61" fmla="*/ 356974 w 604110"/>
                  <a:gd name="connsiteY61" fmla="*/ 0 h 603052"/>
                  <a:gd name="connsiteX62" fmla="*/ 384434 w 604110"/>
                  <a:gd name="connsiteY62" fmla="*/ 27411 h 603052"/>
                  <a:gd name="connsiteX63" fmla="*/ 384434 w 604110"/>
                  <a:gd name="connsiteY63" fmla="*/ 68940 h 603052"/>
                  <a:gd name="connsiteX64" fmla="*/ 408598 w 604110"/>
                  <a:gd name="connsiteY64" fmla="*/ 78945 h 603052"/>
                  <a:gd name="connsiteX65" fmla="*/ 437980 w 604110"/>
                  <a:gd name="connsiteY65" fmla="*/ 49615 h 603052"/>
                  <a:gd name="connsiteX66" fmla="*/ 457339 w 604110"/>
                  <a:gd name="connsiteY66" fmla="*/ 41528 h 603052"/>
                  <a:gd name="connsiteX67" fmla="*/ 476835 w 604110"/>
                  <a:gd name="connsiteY67" fmla="*/ 49615 h 603052"/>
                  <a:gd name="connsiteX68" fmla="*/ 554408 w 604110"/>
                  <a:gd name="connsiteY68" fmla="*/ 127052 h 603052"/>
                  <a:gd name="connsiteX69" fmla="*/ 554408 w 604110"/>
                  <a:gd name="connsiteY69" fmla="*/ 165839 h 603052"/>
                  <a:gd name="connsiteX70" fmla="*/ 525026 w 604110"/>
                  <a:gd name="connsiteY70" fmla="*/ 195170 h 603052"/>
                  <a:gd name="connsiteX71" fmla="*/ 535049 w 604110"/>
                  <a:gd name="connsiteY71" fmla="*/ 219292 h 603052"/>
                  <a:gd name="connsiteX72" fmla="*/ 576650 w 604110"/>
                  <a:gd name="connsiteY72" fmla="*/ 219292 h 603052"/>
                  <a:gd name="connsiteX73" fmla="*/ 604110 w 604110"/>
                  <a:gd name="connsiteY73" fmla="*/ 246703 h 603052"/>
                  <a:gd name="connsiteX74" fmla="*/ 604110 w 604110"/>
                  <a:gd name="connsiteY74" fmla="*/ 356349 h 603052"/>
                  <a:gd name="connsiteX75" fmla="*/ 576650 w 604110"/>
                  <a:gd name="connsiteY75" fmla="*/ 383760 h 603052"/>
                  <a:gd name="connsiteX76" fmla="*/ 535187 w 604110"/>
                  <a:gd name="connsiteY76" fmla="*/ 383760 h 603052"/>
                  <a:gd name="connsiteX77" fmla="*/ 525026 w 604110"/>
                  <a:gd name="connsiteY77" fmla="*/ 407882 h 603052"/>
                  <a:gd name="connsiteX78" fmla="*/ 554408 w 604110"/>
                  <a:gd name="connsiteY78" fmla="*/ 437213 h 603052"/>
                  <a:gd name="connsiteX79" fmla="*/ 554408 w 604110"/>
                  <a:gd name="connsiteY79" fmla="*/ 476000 h 603052"/>
                  <a:gd name="connsiteX80" fmla="*/ 476835 w 604110"/>
                  <a:gd name="connsiteY80" fmla="*/ 553437 h 603052"/>
                  <a:gd name="connsiteX81" fmla="*/ 437980 w 604110"/>
                  <a:gd name="connsiteY81" fmla="*/ 553437 h 603052"/>
                  <a:gd name="connsiteX82" fmla="*/ 408598 w 604110"/>
                  <a:gd name="connsiteY82" fmla="*/ 524107 h 603052"/>
                  <a:gd name="connsiteX83" fmla="*/ 384434 w 604110"/>
                  <a:gd name="connsiteY83" fmla="*/ 534112 h 603052"/>
                  <a:gd name="connsiteX84" fmla="*/ 384434 w 604110"/>
                  <a:gd name="connsiteY84" fmla="*/ 575641 h 603052"/>
                  <a:gd name="connsiteX85" fmla="*/ 356974 w 604110"/>
                  <a:gd name="connsiteY85" fmla="*/ 603052 h 603052"/>
                  <a:gd name="connsiteX86" fmla="*/ 247136 w 604110"/>
                  <a:gd name="connsiteY86" fmla="*/ 603052 h 603052"/>
                  <a:gd name="connsiteX87" fmla="*/ 219676 w 604110"/>
                  <a:gd name="connsiteY87" fmla="*/ 575641 h 603052"/>
                  <a:gd name="connsiteX88" fmla="*/ 219676 w 604110"/>
                  <a:gd name="connsiteY88" fmla="*/ 534112 h 603052"/>
                  <a:gd name="connsiteX89" fmla="*/ 195512 w 604110"/>
                  <a:gd name="connsiteY89" fmla="*/ 524107 h 603052"/>
                  <a:gd name="connsiteX90" fmla="*/ 166130 w 604110"/>
                  <a:gd name="connsiteY90" fmla="*/ 553437 h 603052"/>
                  <a:gd name="connsiteX91" fmla="*/ 127275 w 604110"/>
                  <a:gd name="connsiteY91" fmla="*/ 553437 h 603052"/>
                  <a:gd name="connsiteX92" fmla="*/ 49702 w 604110"/>
                  <a:gd name="connsiteY92" fmla="*/ 476000 h 603052"/>
                  <a:gd name="connsiteX93" fmla="*/ 41601 w 604110"/>
                  <a:gd name="connsiteY93" fmla="*/ 456538 h 603052"/>
                  <a:gd name="connsiteX94" fmla="*/ 49702 w 604110"/>
                  <a:gd name="connsiteY94" fmla="*/ 437213 h 603052"/>
                  <a:gd name="connsiteX95" fmla="*/ 79083 w 604110"/>
                  <a:gd name="connsiteY95" fmla="*/ 407882 h 603052"/>
                  <a:gd name="connsiteX96" fmla="*/ 69061 w 604110"/>
                  <a:gd name="connsiteY96" fmla="*/ 383760 h 603052"/>
                  <a:gd name="connsiteX97" fmla="*/ 27460 w 604110"/>
                  <a:gd name="connsiteY97" fmla="*/ 383760 h 603052"/>
                  <a:gd name="connsiteX98" fmla="*/ 0 w 604110"/>
                  <a:gd name="connsiteY98" fmla="*/ 356349 h 603052"/>
                  <a:gd name="connsiteX99" fmla="*/ 0 w 604110"/>
                  <a:gd name="connsiteY99" fmla="*/ 246703 h 603052"/>
                  <a:gd name="connsiteX100" fmla="*/ 27460 w 604110"/>
                  <a:gd name="connsiteY100" fmla="*/ 219292 h 603052"/>
                  <a:gd name="connsiteX101" fmla="*/ 69061 w 604110"/>
                  <a:gd name="connsiteY101" fmla="*/ 219292 h 603052"/>
                  <a:gd name="connsiteX102" fmla="*/ 79083 w 604110"/>
                  <a:gd name="connsiteY102" fmla="*/ 195170 h 603052"/>
                  <a:gd name="connsiteX103" fmla="*/ 49702 w 604110"/>
                  <a:gd name="connsiteY103" fmla="*/ 165839 h 603052"/>
                  <a:gd name="connsiteX104" fmla="*/ 49702 w 604110"/>
                  <a:gd name="connsiteY104" fmla="*/ 127052 h 603052"/>
                  <a:gd name="connsiteX105" fmla="*/ 127275 w 604110"/>
                  <a:gd name="connsiteY105" fmla="*/ 49615 h 603052"/>
                  <a:gd name="connsiteX106" fmla="*/ 166130 w 604110"/>
                  <a:gd name="connsiteY106" fmla="*/ 49615 h 603052"/>
                  <a:gd name="connsiteX107" fmla="*/ 195512 w 604110"/>
                  <a:gd name="connsiteY107" fmla="*/ 78945 h 603052"/>
                  <a:gd name="connsiteX108" fmla="*/ 219676 w 604110"/>
                  <a:gd name="connsiteY108" fmla="*/ 68940 h 603052"/>
                  <a:gd name="connsiteX109" fmla="*/ 219676 w 604110"/>
                  <a:gd name="connsiteY109" fmla="*/ 27411 h 603052"/>
                  <a:gd name="connsiteX110" fmla="*/ 247136 w 604110"/>
                  <a:gd name="connsiteY110" fmla="*/ 0 h 603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</a:cxnLst>
                <a:rect l="l" t="t" r="r" b="b"/>
                <a:pathLst>
                  <a:path w="604110" h="603052">
                    <a:moveTo>
                      <a:pt x="360585" y="233916"/>
                    </a:moveTo>
                    <a:cubicBezTo>
                      <a:pt x="367621" y="233916"/>
                      <a:pt x="374658" y="236588"/>
                      <a:pt x="380012" y="241933"/>
                    </a:cubicBezTo>
                    <a:cubicBezTo>
                      <a:pt x="390721" y="252623"/>
                      <a:pt x="390721" y="270028"/>
                      <a:pt x="380012" y="280718"/>
                    </a:cubicBezTo>
                    <a:lnTo>
                      <a:pt x="297635" y="362947"/>
                    </a:lnTo>
                    <a:cubicBezTo>
                      <a:pt x="292281" y="368292"/>
                      <a:pt x="285279" y="371033"/>
                      <a:pt x="278277" y="371033"/>
                    </a:cubicBezTo>
                    <a:cubicBezTo>
                      <a:pt x="271137" y="371033"/>
                      <a:pt x="264135" y="368292"/>
                      <a:pt x="258781" y="362947"/>
                    </a:cubicBezTo>
                    <a:lnTo>
                      <a:pt x="222260" y="326355"/>
                    </a:lnTo>
                    <a:cubicBezTo>
                      <a:pt x="211414" y="315665"/>
                      <a:pt x="211414" y="298397"/>
                      <a:pt x="222260" y="287707"/>
                    </a:cubicBezTo>
                    <a:cubicBezTo>
                      <a:pt x="232969" y="276880"/>
                      <a:pt x="250268" y="276880"/>
                      <a:pt x="260977" y="287707"/>
                    </a:cubicBezTo>
                    <a:lnTo>
                      <a:pt x="278277" y="304838"/>
                    </a:lnTo>
                    <a:lnTo>
                      <a:pt x="341158" y="241933"/>
                    </a:lnTo>
                    <a:cubicBezTo>
                      <a:pt x="346512" y="236588"/>
                      <a:pt x="353549" y="233916"/>
                      <a:pt x="360585" y="233916"/>
                    </a:cubicBezTo>
                    <a:close/>
                    <a:moveTo>
                      <a:pt x="274595" y="54823"/>
                    </a:moveTo>
                    <a:lnTo>
                      <a:pt x="274595" y="89087"/>
                    </a:lnTo>
                    <a:cubicBezTo>
                      <a:pt x="274595" y="101696"/>
                      <a:pt x="266083" y="112524"/>
                      <a:pt x="254001" y="115676"/>
                    </a:cubicBezTo>
                    <a:cubicBezTo>
                      <a:pt x="236701" y="120199"/>
                      <a:pt x="219951" y="127052"/>
                      <a:pt x="204436" y="136235"/>
                    </a:cubicBezTo>
                    <a:cubicBezTo>
                      <a:pt x="193590" y="142540"/>
                      <a:pt x="179860" y="140895"/>
                      <a:pt x="171073" y="131986"/>
                    </a:cubicBezTo>
                    <a:lnTo>
                      <a:pt x="146771" y="107727"/>
                    </a:lnTo>
                    <a:lnTo>
                      <a:pt x="107916" y="146514"/>
                    </a:lnTo>
                    <a:lnTo>
                      <a:pt x="132218" y="170773"/>
                    </a:lnTo>
                    <a:cubicBezTo>
                      <a:pt x="141142" y="179545"/>
                      <a:pt x="142790" y="193251"/>
                      <a:pt x="136474" y="204078"/>
                    </a:cubicBezTo>
                    <a:cubicBezTo>
                      <a:pt x="127275" y="219566"/>
                      <a:pt x="120410" y="236287"/>
                      <a:pt x="115879" y="253556"/>
                    </a:cubicBezTo>
                    <a:cubicBezTo>
                      <a:pt x="112721" y="265617"/>
                      <a:pt x="101875" y="274115"/>
                      <a:pt x="89244" y="274115"/>
                    </a:cubicBezTo>
                    <a:lnTo>
                      <a:pt x="54919" y="274115"/>
                    </a:lnTo>
                    <a:lnTo>
                      <a:pt x="54919" y="328937"/>
                    </a:lnTo>
                    <a:lnTo>
                      <a:pt x="89244" y="328937"/>
                    </a:lnTo>
                    <a:cubicBezTo>
                      <a:pt x="101875" y="328937"/>
                      <a:pt x="112721" y="337435"/>
                      <a:pt x="115879" y="349496"/>
                    </a:cubicBezTo>
                    <a:cubicBezTo>
                      <a:pt x="120410" y="366765"/>
                      <a:pt x="127275" y="383486"/>
                      <a:pt x="136474" y="398974"/>
                    </a:cubicBezTo>
                    <a:cubicBezTo>
                      <a:pt x="142790" y="409801"/>
                      <a:pt x="141142" y="423507"/>
                      <a:pt x="132218" y="432279"/>
                    </a:cubicBezTo>
                    <a:lnTo>
                      <a:pt x="107916" y="456538"/>
                    </a:lnTo>
                    <a:lnTo>
                      <a:pt x="146771" y="495325"/>
                    </a:lnTo>
                    <a:lnTo>
                      <a:pt x="171073" y="471066"/>
                    </a:lnTo>
                    <a:cubicBezTo>
                      <a:pt x="179860" y="462157"/>
                      <a:pt x="193590" y="460512"/>
                      <a:pt x="204436" y="466817"/>
                    </a:cubicBezTo>
                    <a:cubicBezTo>
                      <a:pt x="219951" y="476000"/>
                      <a:pt x="236701" y="482853"/>
                      <a:pt x="254001" y="487376"/>
                    </a:cubicBezTo>
                    <a:cubicBezTo>
                      <a:pt x="266083" y="490528"/>
                      <a:pt x="274595" y="501356"/>
                      <a:pt x="274595" y="513965"/>
                    </a:cubicBezTo>
                    <a:lnTo>
                      <a:pt x="274595" y="548229"/>
                    </a:lnTo>
                    <a:lnTo>
                      <a:pt x="329515" y="548229"/>
                    </a:lnTo>
                    <a:lnTo>
                      <a:pt x="329515" y="513965"/>
                    </a:lnTo>
                    <a:cubicBezTo>
                      <a:pt x="329515" y="501356"/>
                      <a:pt x="338027" y="490528"/>
                      <a:pt x="350109" y="487376"/>
                    </a:cubicBezTo>
                    <a:cubicBezTo>
                      <a:pt x="367409" y="482853"/>
                      <a:pt x="384159" y="476000"/>
                      <a:pt x="399674" y="466817"/>
                    </a:cubicBezTo>
                    <a:cubicBezTo>
                      <a:pt x="410520" y="460512"/>
                      <a:pt x="424250" y="462157"/>
                      <a:pt x="433037" y="471066"/>
                    </a:cubicBezTo>
                    <a:lnTo>
                      <a:pt x="457339" y="495325"/>
                    </a:lnTo>
                    <a:lnTo>
                      <a:pt x="496194" y="456538"/>
                    </a:lnTo>
                    <a:lnTo>
                      <a:pt x="471892" y="432279"/>
                    </a:lnTo>
                    <a:cubicBezTo>
                      <a:pt x="462968" y="423507"/>
                      <a:pt x="461320" y="409801"/>
                      <a:pt x="467636" y="398974"/>
                    </a:cubicBezTo>
                    <a:cubicBezTo>
                      <a:pt x="476835" y="383486"/>
                      <a:pt x="483700" y="366765"/>
                      <a:pt x="488231" y="349496"/>
                    </a:cubicBezTo>
                    <a:cubicBezTo>
                      <a:pt x="491389" y="337435"/>
                      <a:pt x="502235" y="328937"/>
                      <a:pt x="514866" y="328937"/>
                    </a:cubicBezTo>
                    <a:lnTo>
                      <a:pt x="549191" y="328937"/>
                    </a:lnTo>
                    <a:lnTo>
                      <a:pt x="549191" y="274115"/>
                    </a:lnTo>
                    <a:lnTo>
                      <a:pt x="514866" y="274115"/>
                    </a:lnTo>
                    <a:cubicBezTo>
                      <a:pt x="502235" y="274115"/>
                      <a:pt x="491389" y="265617"/>
                      <a:pt x="488231" y="253556"/>
                    </a:cubicBezTo>
                    <a:cubicBezTo>
                      <a:pt x="483700" y="236287"/>
                      <a:pt x="476835" y="219566"/>
                      <a:pt x="467636" y="204078"/>
                    </a:cubicBezTo>
                    <a:cubicBezTo>
                      <a:pt x="461320" y="193251"/>
                      <a:pt x="462968" y="179545"/>
                      <a:pt x="471892" y="170773"/>
                    </a:cubicBezTo>
                    <a:lnTo>
                      <a:pt x="496194" y="146514"/>
                    </a:lnTo>
                    <a:lnTo>
                      <a:pt x="457339" y="107727"/>
                    </a:lnTo>
                    <a:lnTo>
                      <a:pt x="433037" y="131986"/>
                    </a:lnTo>
                    <a:cubicBezTo>
                      <a:pt x="424250" y="140895"/>
                      <a:pt x="410520" y="142540"/>
                      <a:pt x="399674" y="136235"/>
                    </a:cubicBezTo>
                    <a:cubicBezTo>
                      <a:pt x="384159" y="127052"/>
                      <a:pt x="367409" y="120199"/>
                      <a:pt x="350109" y="115676"/>
                    </a:cubicBezTo>
                    <a:cubicBezTo>
                      <a:pt x="338027" y="112524"/>
                      <a:pt x="329515" y="101696"/>
                      <a:pt x="329515" y="89087"/>
                    </a:cubicBezTo>
                    <a:lnTo>
                      <a:pt x="329515" y="54823"/>
                    </a:lnTo>
                    <a:close/>
                    <a:moveTo>
                      <a:pt x="247136" y="0"/>
                    </a:moveTo>
                    <a:lnTo>
                      <a:pt x="356974" y="0"/>
                    </a:lnTo>
                    <a:cubicBezTo>
                      <a:pt x="372077" y="0"/>
                      <a:pt x="384434" y="12335"/>
                      <a:pt x="384434" y="27411"/>
                    </a:cubicBezTo>
                    <a:lnTo>
                      <a:pt x="384434" y="68940"/>
                    </a:lnTo>
                    <a:cubicBezTo>
                      <a:pt x="392672" y="71818"/>
                      <a:pt x="400772" y="75107"/>
                      <a:pt x="408598" y="78945"/>
                    </a:cubicBezTo>
                    <a:lnTo>
                      <a:pt x="437980" y="49615"/>
                    </a:lnTo>
                    <a:cubicBezTo>
                      <a:pt x="443060" y="44407"/>
                      <a:pt x="450062" y="41528"/>
                      <a:pt x="457339" y="41528"/>
                    </a:cubicBezTo>
                    <a:cubicBezTo>
                      <a:pt x="464616" y="41528"/>
                      <a:pt x="471618" y="44407"/>
                      <a:pt x="476835" y="49615"/>
                    </a:cubicBezTo>
                    <a:lnTo>
                      <a:pt x="554408" y="127052"/>
                    </a:lnTo>
                    <a:cubicBezTo>
                      <a:pt x="565255" y="137743"/>
                      <a:pt x="565255" y="155149"/>
                      <a:pt x="554408" y="165839"/>
                    </a:cubicBezTo>
                    <a:lnTo>
                      <a:pt x="525026" y="195170"/>
                    </a:lnTo>
                    <a:cubicBezTo>
                      <a:pt x="528871" y="202982"/>
                      <a:pt x="532166" y="211068"/>
                      <a:pt x="535049" y="219292"/>
                    </a:cubicBezTo>
                    <a:lnTo>
                      <a:pt x="576650" y="219292"/>
                    </a:lnTo>
                    <a:cubicBezTo>
                      <a:pt x="591753" y="219292"/>
                      <a:pt x="604110" y="231627"/>
                      <a:pt x="604110" y="246703"/>
                    </a:cubicBezTo>
                    <a:lnTo>
                      <a:pt x="604110" y="356349"/>
                    </a:lnTo>
                    <a:cubicBezTo>
                      <a:pt x="604110" y="371425"/>
                      <a:pt x="591753" y="383760"/>
                      <a:pt x="576650" y="383760"/>
                    </a:cubicBezTo>
                    <a:lnTo>
                      <a:pt x="535187" y="383760"/>
                    </a:lnTo>
                    <a:cubicBezTo>
                      <a:pt x="532166" y="391984"/>
                      <a:pt x="528871" y="400070"/>
                      <a:pt x="525026" y="407882"/>
                    </a:cubicBezTo>
                    <a:lnTo>
                      <a:pt x="554408" y="437213"/>
                    </a:lnTo>
                    <a:cubicBezTo>
                      <a:pt x="565255" y="447903"/>
                      <a:pt x="565255" y="465309"/>
                      <a:pt x="554408" y="476000"/>
                    </a:cubicBezTo>
                    <a:lnTo>
                      <a:pt x="476835" y="553437"/>
                    </a:lnTo>
                    <a:cubicBezTo>
                      <a:pt x="466126" y="564265"/>
                      <a:pt x="448689" y="564265"/>
                      <a:pt x="437980" y="553437"/>
                    </a:cubicBezTo>
                    <a:lnTo>
                      <a:pt x="408598" y="524107"/>
                    </a:lnTo>
                    <a:cubicBezTo>
                      <a:pt x="400772" y="527945"/>
                      <a:pt x="392672" y="531234"/>
                      <a:pt x="384434" y="534112"/>
                    </a:cubicBezTo>
                    <a:lnTo>
                      <a:pt x="384434" y="575641"/>
                    </a:lnTo>
                    <a:cubicBezTo>
                      <a:pt x="384434" y="590717"/>
                      <a:pt x="372077" y="603052"/>
                      <a:pt x="356974" y="603052"/>
                    </a:cubicBezTo>
                    <a:lnTo>
                      <a:pt x="247136" y="603052"/>
                    </a:lnTo>
                    <a:cubicBezTo>
                      <a:pt x="232033" y="603052"/>
                      <a:pt x="219676" y="590717"/>
                      <a:pt x="219676" y="575641"/>
                    </a:cubicBezTo>
                    <a:lnTo>
                      <a:pt x="219676" y="534112"/>
                    </a:lnTo>
                    <a:cubicBezTo>
                      <a:pt x="211438" y="531234"/>
                      <a:pt x="203338" y="527945"/>
                      <a:pt x="195512" y="524107"/>
                    </a:cubicBezTo>
                    <a:lnTo>
                      <a:pt x="166130" y="553437"/>
                    </a:lnTo>
                    <a:cubicBezTo>
                      <a:pt x="155421" y="564265"/>
                      <a:pt x="137984" y="564265"/>
                      <a:pt x="127275" y="553437"/>
                    </a:cubicBezTo>
                    <a:lnTo>
                      <a:pt x="49702" y="476000"/>
                    </a:lnTo>
                    <a:cubicBezTo>
                      <a:pt x="44484" y="470792"/>
                      <a:pt x="41601" y="463802"/>
                      <a:pt x="41601" y="456538"/>
                    </a:cubicBezTo>
                    <a:cubicBezTo>
                      <a:pt x="41601" y="449274"/>
                      <a:pt x="44484" y="442284"/>
                      <a:pt x="49702" y="437213"/>
                    </a:cubicBezTo>
                    <a:lnTo>
                      <a:pt x="79083" y="407882"/>
                    </a:lnTo>
                    <a:cubicBezTo>
                      <a:pt x="75239" y="400070"/>
                      <a:pt x="71944" y="391984"/>
                      <a:pt x="69061" y="383760"/>
                    </a:cubicBezTo>
                    <a:lnTo>
                      <a:pt x="27460" y="383760"/>
                    </a:lnTo>
                    <a:cubicBezTo>
                      <a:pt x="12357" y="383760"/>
                      <a:pt x="0" y="371425"/>
                      <a:pt x="0" y="356349"/>
                    </a:cubicBezTo>
                    <a:lnTo>
                      <a:pt x="0" y="246703"/>
                    </a:lnTo>
                    <a:cubicBezTo>
                      <a:pt x="0" y="231627"/>
                      <a:pt x="12357" y="219292"/>
                      <a:pt x="27460" y="219292"/>
                    </a:cubicBezTo>
                    <a:lnTo>
                      <a:pt x="69061" y="219292"/>
                    </a:lnTo>
                    <a:cubicBezTo>
                      <a:pt x="71944" y="211068"/>
                      <a:pt x="75239" y="202982"/>
                      <a:pt x="79083" y="195170"/>
                    </a:cubicBezTo>
                    <a:lnTo>
                      <a:pt x="49702" y="165839"/>
                    </a:lnTo>
                    <a:cubicBezTo>
                      <a:pt x="38855" y="155149"/>
                      <a:pt x="38855" y="137743"/>
                      <a:pt x="49702" y="127052"/>
                    </a:cubicBezTo>
                    <a:lnTo>
                      <a:pt x="127275" y="49615"/>
                    </a:lnTo>
                    <a:cubicBezTo>
                      <a:pt x="137984" y="38787"/>
                      <a:pt x="155421" y="38787"/>
                      <a:pt x="166130" y="49615"/>
                    </a:cubicBezTo>
                    <a:lnTo>
                      <a:pt x="195512" y="78945"/>
                    </a:lnTo>
                    <a:cubicBezTo>
                      <a:pt x="203338" y="75107"/>
                      <a:pt x="211438" y="71818"/>
                      <a:pt x="219676" y="68940"/>
                    </a:cubicBezTo>
                    <a:lnTo>
                      <a:pt x="219676" y="27411"/>
                    </a:lnTo>
                    <a:cubicBezTo>
                      <a:pt x="219676" y="12335"/>
                      <a:pt x="232033" y="0"/>
                      <a:pt x="24713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>
                <a:normAutofit fontScale="62500" lnSpcReduction="20000"/>
              </a:bodyPr>
              <a:lstStyle/>
              <a:p>
                <a:pPr>
                  <a:lnSpc>
                    <a:spcPct val="150000"/>
                  </a:lnSpc>
                </a:pPr>
                <a:endParaRPr lang="zh-CN" altLang="en-US" sz="1795" dirty="0">
                  <a:latin typeface="字魂105号-简雅黑" panose="00000500000000000000" pitchFamily="2" charset="-122"/>
                  <a:ea typeface="字魂105号-简雅黑" panose="00000500000000000000" pitchFamily="2" charset="-122"/>
                </a:endParaRPr>
              </a:p>
            </p:txBody>
          </p:sp>
        </p:grpSp>
        <p:grpSp>
          <p:nvGrpSpPr>
            <p:cNvPr id="52" name="组合 51"/>
            <p:cNvGrpSpPr/>
            <p:nvPr/>
          </p:nvGrpSpPr>
          <p:grpSpPr>
            <a:xfrm>
              <a:off x="9509" y="6249"/>
              <a:ext cx="2276" cy="1735"/>
              <a:chOff x="6105384" y="4212772"/>
              <a:chExt cx="1445390" cy="1101930"/>
            </a:xfrm>
          </p:grpSpPr>
          <p:sp>
            <p:nvSpPr>
              <p:cNvPr id="53" name="箭头: V 形 3"/>
              <p:cNvSpPr/>
              <p:nvPr/>
            </p:nvSpPr>
            <p:spPr>
              <a:xfrm rot="10168624">
                <a:off x="6105384" y="4212772"/>
                <a:ext cx="1445390" cy="1101930"/>
              </a:xfrm>
              <a:custGeom>
                <a:avLst/>
                <a:gdLst>
                  <a:gd name="connsiteX0" fmla="*/ 0 w 1796757"/>
                  <a:gd name="connsiteY0" fmla="*/ 0 h 529372"/>
                  <a:gd name="connsiteX1" fmla="*/ 1532071 w 1796757"/>
                  <a:gd name="connsiteY1" fmla="*/ 0 h 529372"/>
                  <a:gd name="connsiteX2" fmla="*/ 1796757 w 1796757"/>
                  <a:gd name="connsiteY2" fmla="*/ 264686 h 529372"/>
                  <a:gd name="connsiteX3" fmla="*/ 1532071 w 1796757"/>
                  <a:gd name="connsiteY3" fmla="*/ 529372 h 529372"/>
                  <a:gd name="connsiteX4" fmla="*/ 0 w 1796757"/>
                  <a:gd name="connsiteY4" fmla="*/ 529372 h 529372"/>
                  <a:gd name="connsiteX5" fmla="*/ 264686 w 1796757"/>
                  <a:gd name="connsiteY5" fmla="*/ 264686 h 529372"/>
                  <a:gd name="connsiteX6" fmla="*/ 0 w 1796757"/>
                  <a:gd name="connsiteY6" fmla="*/ 0 h 529372"/>
                  <a:gd name="connsiteX0-1" fmla="*/ 364067 w 1796757"/>
                  <a:gd name="connsiteY0-2" fmla="*/ 905934 h 905934"/>
                  <a:gd name="connsiteX1-3" fmla="*/ 1532071 w 1796757"/>
                  <a:gd name="connsiteY1-4" fmla="*/ 0 h 905934"/>
                  <a:gd name="connsiteX2-5" fmla="*/ 1796757 w 1796757"/>
                  <a:gd name="connsiteY2-6" fmla="*/ 264686 h 905934"/>
                  <a:gd name="connsiteX3-7" fmla="*/ 1532071 w 1796757"/>
                  <a:gd name="connsiteY3-8" fmla="*/ 529372 h 905934"/>
                  <a:gd name="connsiteX4-9" fmla="*/ 0 w 1796757"/>
                  <a:gd name="connsiteY4-10" fmla="*/ 529372 h 905934"/>
                  <a:gd name="connsiteX5-11" fmla="*/ 264686 w 1796757"/>
                  <a:gd name="connsiteY5-12" fmla="*/ 264686 h 905934"/>
                  <a:gd name="connsiteX6-13" fmla="*/ 364067 w 1796757"/>
                  <a:gd name="connsiteY6-14" fmla="*/ 905934 h 905934"/>
                  <a:gd name="connsiteX0-15" fmla="*/ 99381 w 1532071"/>
                  <a:gd name="connsiteY0-16" fmla="*/ 905934 h 1105105"/>
                  <a:gd name="connsiteX1-17" fmla="*/ 1267385 w 1532071"/>
                  <a:gd name="connsiteY1-18" fmla="*/ 0 h 1105105"/>
                  <a:gd name="connsiteX2-19" fmla="*/ 1532071 w 1532071"/>
                  <a:gd name="connsiteY2-20" fmla="*/ 264686 h 1105105"/>
                  <a:gd name="connsiteX3-21" fmla="*/ 1267385 w 1532071"/>
                  <a:gd name="connsiteY3-22" fmla="*/ 529372 h 1105105"/>
                  <a:gd name="connsiteX4-23" fmla="*/ 565047 w 1532071"/>
                  <a:gd name="connsiteY4-24" fmla="*/ 1105105 h 1105105"/>
                  <a:gd name="connsiteX5-25" fmla="*/ 0 w 1532071"/>
                  <a:gd name="connsiteY5-26" fmla="*/ 264686 h 1105105"/>
                  <a:gd name="connsiteX6-27" fmla="*/ 99381 w 1532071"/>
                  <a:gd name="connsiteY6-28" fmla="*/ 905934 h 1105105"/>
                  <a:gd name="connsiteX0-29" fmla="*/ 0 w 1432690"/>
                  <a:gd name="connsiteY0-30" fmla="*/ 905934 h 1105105"/>
                  <a:gd name="connsiteX1-31" fmla="*/ 1168004 w 1432690"/>
                  <a:gd name="connsiteY1-32" fmla="*/ 0 h 1105105"/>
                  <a:gd name="connsiteX2-33" fmla="*/ 1432690 w 1432690"/>
                  <a:gd name="connsiteY2-34" fmla="*/ 264686 h 1105105"/>
                  <a:gd name="connsiteX3-35" fmla="*/ 1168004 w 1432690"/>
                  <a:gd name="connsiteY3-36" fmla="*/ 529372 h 1105105"/>
                  <a:gd name="connsiteX4-37" fmla="*/ 465666 w 1432690"/>
                  <a:gd name="connsiteY4-38" fmla="*/ 1105105 h 1105105"/>
                  <a:gd name="connsiteX5-39" fmla="*/ 264685 w 1432690"/>
                  <a:gd name="connsiteY5-40" fmla="*/ 925086 h 1105105"/>
                  <a:gd name="connsiteX6-41" fmla="*/ 0 w 1432690"/>
                  <a:gd name="connsiteY6-42" fmla="*/ 905934 h 1105105"/>
                  <a:gd name="connsiteX0-43" fmla="*/ 0 w 1432690"/>
                  <a:gd name="connsiteY0-44" fmla="*/ 905934 h 1105105"/>
                  <a:gd name="connsiteX1-45" fmla="*/ 1168004 w 1432690"/>
                  <a:gd name="connsiteY1-46" fmla="*/ 0 h 1105105"/>
                  <a:gd name="connsiteX2-47" fmla="*/ 1432690 w 1432690"/>
                  <a:gd name="connsiteY2-48" fmla="*/ 264686 h 1105105"/>
                  <a:gd name="connsiteX3-49" fmla="*/ 1168004 w 1432690"/>
                  <a:gd name="connsiteY3-50" fmla="*/ 529372 h 1105105"/>
                  <a:gd name="connsiteX4-51" fmla="*/ 465666 w 1432690"/>
                  <a:gd name="connsiteY4-52" fmla="*/ 1105105 h 1105105"/>
                  <a:gd name="connsiteX5-53" fmla="*/ 264685 w 1432690"/>
                  <a:gd name="connsiteY5-54" fmla="*/ 925086 h 1105105"/>
                  <a:gd name="connsiteX6-55" fmla="*/ 0 w 1432690"/>
                  <a:gd name="connsiteY6-56" fmla="*/ 905934 h 1105105"/>
                  <a:gd name="connsiteX0-57" fmla="*/ 0 w 1432690"/>
                  <a:gd name="connsiteY0-58" fmla="*/ 905934 h 1105105"/>
                  <a:gd name="connsiteX1-59" fmla="*/ 1168004 w 1432690"/>
                  <a:gd name="connsiteY1-60" fmla="*/ 0 h 1105105"/>
                  <a:gd name="connsiteX2-61" fmla="*/ 1432690 w 1432690"/>
                  <a:gd name="connsiteY2-62" fmla="*/ 264686 h 1105105"/>
                  <a:gd name="connsiteX3-63" fmla="*/ 1168004 w 1432690"/>
                  <a:gd name="connsiteY3-64" fmla="*/ 529372 h 1105105"/>
                  <a:gd name="connsiteX4-65" fmla="*/ 465666 w 1432690"/>
                  <a:gd name="connsiteY4-66" fmla="*/ 1105105 h 1105105"/>
                  <a:gd name="connsiteX5-67" fmla="*/ 264685 w 1432690"/>
                  <a:gd name="connsiteY5-68" fmla="*/ 925086 h 1105105"/>
                  <a:gd name="connsiteX6-69" fmla="*/ 0 w 1432690"/>
                  <a:gd name="connsiteY6-70" fmla="*/ 905934 h 1105105"/>
                  <a:gd name="connsiteX0-71" fmla="*/ 0 w 1432690"/>
                  <a:gd name="connsiteY0-72" fmla="*/ 905934 h 1105105"/>
                  <a:gd name="connsiteX1-73" fmla="*/ 1168004 w 1432690"/>
                  <a:gd name="connsiteY1-74" fmla="*/ 0 h 1105105"/>
                  <a:gd name="connsiteX2-75" fmla="*/ 1432690 w 1432690"/>
                  <a:gd name="connsiteY2-76" fmla="*/ 264686 h 1105105"/>
                  <a:gd name="connsiteX3-77" fmla="*/ 1168004 w 1432690"/>
                  <a:gd name="connsiteY3-78" fmla="*/ 529372 h 1105105"/>
                  <a:gd name="connsiteX4-79" fmla="*/ 465666 w 1432690"/>
                  <a:gd name="connsiteY4-80" fmla="*/ 1105105 h 1105105"/>
                  <a:gd name="connsiteX5-81" fmla="*/ 264685 w 1432690"/>
                  <a:gd name="connsiteY5-82" fmla="*/ 925086 h 1105105"/>
                  <a:gd name="connsiteX6-83" fmla="*/ 0 w 1432690"/>
                  <a:gd name="connsiteY6-84" fmla="*/ 905934 h 1105105"/>
                  <a:gd name="connsiteX0-85" fmla="*/ 0 w 1432690"/>
                  <a:gd name="connsiteY0-86" fmla="*/ 905934 h 1105105"/>
                  <a:gd name="connsiteX1-87" fmla="*/ 1168004 w 1432690"/>
                  <a:gd name="connsiteY1-88" fmla="*/ 0 h 1105105"/>
                  <a:gd name="connsiteX2-89" fmla="*/ 1432690 w 1432690"/>
                  <a:gd name="connsiteY2-90" fmla="*/ 264686 h 1105105"/>
                  <a:gd name="connsiteX3-91" fmla="*/ 1168004 w 1432690"/>
                  <a:gd name="connsiteY3-92" fmla="*/ 529372 h 1105105"/>
                  <a:gd name="connsiteX4-93" fmla="*/ 465666 w 1432690"/>
                  <a:gd name="connsiteY4-94" fmla="*/ 1105105 h 1105105"/>
                  <a:gd name="connsiteX5-95" fmla="*/ 264685 w 1432690"/>
                  <a:gd name="connsiteY5-96" fmla="*/ 925086 h 1105105"/>
                  <a:gd name="connsiteX6-97" fmla="*/ 0 w 1432690"/>
                  <a:gd name="connsiteY6-98" fmla="*/ 905934 h 1105105"/>
                  <a:gd name="connsiteX0-99" fmla="*/ 0 w 1432690"/>
                  <a:gd name="connsiteY0-100" fmla="*/ 905934 h 1105105"/>
                  <a:gd name="connsiteX1-101" fmla="*/ 1168004 w 1432690"/>
                  <a:gd name="connsiteY1-102" fmla="*/ 0 h 1105105"/>
                  <a:gd name="connsiteX2-103" fmla="*/ 1432690 w 1432690"/>
                  <a:gd name="connsiteY2-104" fmla="*/ 264686 h 1105105"/>
                  <a:gd name="connsiteX3-105" fmla="*/ 1168004 w 1432690"/>
                  <a:gd name="connsiteY3-106" fmla="*/ 529372 h 1105105"/>
                  <a:gd name="connsiteX4-107" fmla="*/ 465666 w 1432690"/>
                  <a:gd name="connsiteY4-108" fmla="*/ 1105105 h 1105105"/>
                  <a:gd name="connsiteX5-109" fmla="*/ 264685 w 1432690"/>
                  <a:gd name="connsiteY5-110" fmla="*/ 925086 h 1105105"/>
                  <a:gd name="connsiteX6-111" fmla="*/ 0 w 1432690"/>
                  <a:gd name="connsiteY6-112" fmla="*/ 905934 h 1105105"/>
                  <a:gd name="connsiteX0-113" fmla="*/ 0 w 1432690"/>
                  <a:gd name="connsiteY0-114" fmla="*/ 905934 h 1101930"/>
                  <a:gd name="connsiteX1-115" fmla="*/ 1168004 w 1432690"/>
                  <a:gd name="connsiteY1-116" fmla="*/ 0 h 1101930"/>
                  <a:gd name="connsiteX2-117" fmla="*/ 1432690 w 1432690"/>
                  <a:gd name="connsiteY2-118" fmla="*/ 264686 h 1101930"/>
                  <a:gd name="connsiteX3-119" fmla="*/ 1168004 w 1432690"/>
                  <a:gd name="connsiteY3-120" fmla="*/ 529372 h 1101930"/>
                  <a:gd name="connsiteX4-121" fmla="*/ 491066 w 1432690"/>
                  <a:gd name="connsiteY4-122" fmla="*/ 1101930 h 1101930"/>
                  <a:gd name="connsiteX5-123" fmla="*/ 264685 w 1432690"/>
                  <a:gd name="connsiteY5-124" fmla="*/ 925086 h 1101930"/>
                  <a:gd name="connsiteX6-125" fmla="*/ 0 w 1432690"/>
                  <a:gd name="connsiteY6-126" fmla="*/ 905934 h 1101930"/>
                  <a:gd name="connsiteX0-127" fmla="*/ 0 w 1432690"/>
                  <a:gd name="connsiteY0-128" fmla="*/ 905934 h 1101930"/>
                  <a:gd name="connsiteX1-129" fmla="*/ 1168004 w 1432690"/>
                  <a:gd name="connsiteY1-130" fmla="*/ 0 h 1101930"/>
                  <a:gd name="connsiteX2-131" fmla="*/ 1432690 w 1432690"/>
                  <a:gd name="connsiteY2-132" fmla="*/ 264686 h 1101930"/>
                  <a:gd name="connsiteX3-133" fmla="*/ 1168004 w 1432690"/>
                  <a:gd name="connsiteY3-134" fmla="*/ 529372 h 1101930"/>
                  <a:gd name="connsiteX4-135" fmla="*/ 491066 w 1432690"/>
                  <a:gd name="connsiteY4-136" fmla="*/ 1101930 h 1101930"/>
                  <a:gd name="connsiteX5-137" fmla="*/ 264685 w 1432690"/>
                  <a:gd name="connsiteY5-138" fmla="*/ 925086 h 1101930"/>
                  <a:gd name="connsiteX6-139" fmla="*/ 0 w 1432690"/>
                  <a:gd name="connsiteY6-140" fmla="*/ 905934 h 1101930"/>
                  <a:gd name="connsiteX0-141" fmla="*/ 0 w 1432690"/>
                  <a:gd name="connsiteY0-142" fmla="*/ 905934 h 1101930"/>
                  <a:gd name="connsiteX1-143" fmla="*/ 1168004 w 1432690"/>
                  <a:gd name="connsiteY1-144" fmla="*/ 0 h 1101930"/>
                  <a:gd name="connsiteX2-145" fmla="*/ 1432690 w 1432690"/>
                  <a:gd name="connsiteY2-146" fmla="*/ 264686 h 1101930"/>
                  <a:gd name="connsiteX3-147" fmla="*/ 1168004 w 1432690"/>
                  <a:gd name="connsiteY3-148" fmla="*/ 529372 h 1101930"/>
                  <a:gd name="connsiteX4-149" fmla="*/ 491066 w 1432690"/>
                  <a:gd name="connsiteY4-150" fmla="*/ 1101930 h 1101930"/>
                  <a:gd name="connsiteX5-151" fmla="*/ 264685 w 1432690"/>
                  <a:gd name="connsiteY5-152" fmla="*/ 925086 h 1101930"/>
                  <a:gd name="connsiteX6-153" fmla="*/ 0 w 1432690"/>
                  <a:gd name="connsiteY6-154" fmla="*/ 905934 h 1101930"/>
                  <a:gd name="connsiteX0-155" fmla="*/ 0 w 1432690"/>
                  <a:gd name="connsiteY0-156" fmla="*/ 905934 h 1101930"/>
                  <a:gd name="connsiteX1-157" fmla="*/ 1168004 w 1432690"/>
                  <a:gd name="connsiteY1-158" fmla="*/ 0 h 1101930"/>
                  <a:gd name="connsiteX2-159" fmla="*/ 1432690 w 1432690"/>
                  <a:gd name="connsiteY2-160" fmla="*/ 264686 h 1101930"/>
                  <a:gd name="connsiteX3-161" fmla="*/ 1168004 w 1432690"/>
                  <a:gd name="connsiteY3-162" fmla="*/ 529372 h 1101930"/>
                  <a:gd name="connsiteX4-163" fmla="*/ 491066 w 1432690"/>
                  <a:gd name="connsiteY4-164" fmla="*/ 1101930 h 1101930"/>
                  <a:gd name="connsiteX5-165" fmla="*/ 264685 w 1432690"/>
                  <a:gd name="connsiteY5-166" fmla="*/ 925086 h 1101930"/>
                  <a:gd name="connsiteX6-167" fmla="*/ 0 w 1432690"/>
                  <a:gd name="connsiteY6-168" fmla="*/ 905934 h 1101930"/>
                  <a:gd name="connsiteX0-169" fmla="*/ 0 w 1432690"/>
                  <a:gd name="connsiteY0-170" fmla="*/ 905934 h 1101930"/>
                  <a:gd name="connsiteX1-171" fmla="*/ 1168004 w 1432690"/>
                  <a:gd name="connsiteY1-172" fmla="*/ 0 h 1101930"/>
                  <a:gd name="connsiteX2-173" fmla="*/ 1432690 w 1432690"/>
                  <a:gd name="connsiteY2-174" fmla="*/ 264686 h 1101930"/>
                  <a:gd name="connsiteX3-175" fmla="*/ 1168004 w 1432690"/>
                  <a:gd name="connsiteY3-176" fmla="*/ 529372 h 1101930"/>
                  <a:gd name="connsiteX4-177" fmla="*/ 491066 w 1432690"/>
                  <a:gd name="connsiteY4-178" fmla="*/ 1101930 h 1101930"/>
                  <a:gd name="connsiteX5-179" fmla="*/ 264685 w 1432690"/>
                  <a:gd name="connsiteY5-180" fmla="*/ 925086 h 1101930"/>
                  <a:gd name="connsiteX6-181" fmla="*/ 0 w 1432690"/>
                  <a:gd name="connsiteY6-182" fmla="*/ 905934 h 1101930"/>
                  <a:gd name="connsiteX0-183" fmla="*/ 0 w 1432690"/>
                  <a:gd name="connsiteY0-184" fmla="*/ 905934 h 1101930"/>
                  <a:gd name="connsiteX1-185" fmla="*/ 1168004 w 1432690"/>
                  <a:gd name="connsiteY1-186" fmla="*/ 0 h 1101930"/>
                  <a:gd name="connsiteX2-187" fmla="*/ 1432690 w 1432690"/>
                  <a:gd name="connsiteY2-188" fmla="*/ 264686 h 1101930"/>
                  <a:gd name="connsiteX3-189" fmla="*/ 1168004 w 1432690"/>
                  <a:gd name="connsiteY3-190" fmla="*/ 529372 h 1101930"/>
                  <a:gd name="connsiteX4-191" fmla="*/ 491066 w 1432690"/>
                  <a:gd name="connsiteY4-192" fmla="*/ 1101930 h 1101930"/>
                  <a:gd name="connsiteX5-193" fmla="*/ 264685 w 1432690"/>
                  <a:gd name="connsiteY5-194" fmla="*/ 925086 h 1101930"/>
                  <a:gd name="connsiteX6-195" fmla="*/ 0 w 1432690"/>
                  <a:gd name="connsiteY6-196" fmla="*/ 905934 h 1101930"/>
                  <a:gd name="connsiteX0-197" fmla="*/ 0 w 1432690"/>
                  <a:gd name="connsiteY0-198" fmla="*/ 905934 h 1101930"/>
                  <a:gd name="connsiteX1-199" fmla="*/ 1168004 w 1432690"/>
                  <a:gd name="connsiteY1-200" fmla="*/ 0 h 1101930"/>
                  <a:gd name="connsiteX2-201" fmla="*/ 1432690 w 1432690"/>
                  <a:gd name="connsiteY2-202" fmla="*/ 264686 h 1101930"/>
                  <a:gd name="connsiteX3-203" fmla="*/ 1180704 w 1432690"/>
                  <a:gd name="connsiteY3-204" fmla="*/ 529372 h 1101930"/>
                  <a:gd name="connsiteX4-205" fmla="*/ 491066 w 1432690"/>
                  <a:gd name="connsiteY4-206" fmla="*/ 1101930 h 1101930"/>
                  <a:gd name="connsiteX5-207" fmla="*/ 264685 w 1432690"/>
                  <a:gd name="connsiteY5-208" fmla="*/ 925086 h 1101930"/>
                  <a:gd name="connsiteX6-209" fmla="*/ 0 w 1432690"/>
                  <a:gd name="connsiteY6-210" fmla="*/ 905934 h 1101930"/>
                  <a:gd name="connsiteX0-211" fmla="*/ 0 w 1432690"/>
                  <a:gd name="connsiteY0-212" fmla="*/ 905934 h 1101930"/>
                  <a:gd name="connsiteX1-213" fmla="*/ 1168004 w 1432690"/>
                  <a:gd name="connsiteY1-214" fmla="*/ 0 h 1101930"/>
                  <a:gd name="connsiteX2-215" fmla="*/ 1432690 w 1432690"/>
                  <a:gd name="connsiteY2-216" fmla="*/ 264686 h 1101930"/>
                  <a:gd name="connsiteX3-217" fmla="*/ 1180704 w 1432690"/>
                  <a:gd name="connsiteY3-218" fmla="*/ 535722 h 1101930"/>
                  <a:gd name="connsiteX4-219" fmla="*/ 491066 w 1432690"/>
                  <a:gd name="connsiteY4-220" fmla="*/ 1101930 h 1101930"/>
                  <a:gd name="connsiteX5-221" fmla="*/ 264685 w 1432690"/>
                  <a:gd name="connsiteY5-222" fmla="*/ 925086 h 1101930"/>
                  <a:gd name="connsiteX6-223" fmla="*/ 0 w 1432690"/>
                  <a:gd name="connsiteY6-224" fmla="*/ 905934 h 1101930"/>
                  <a:gd name="connsiteX0-225" fmla="*/ 0 w 1432690"/>
                  <a:gd name="connsiteY0-226" fmla="*/ 905934 h 1101930"/>
                  <a:gd name="connsiteX1-227" fmla="*/ 1168004 w 1432690"/>
                  <a:gd name="connsiteY1-228" fmla="*/ 0 h 1101930"/>
                  <a:gd name="connsiteX2-229" fmla="*/ 1432690 w 1432690"/>
                  <a:gd name="connsiteY2-230" fmla="*/ 264686 h 1101930"/>
                  <a:gd name="connsiteX3-231" fmla="*/ 1180704 w 1432690"/>
                  <a:gd name="connsiteY3-232" fmla="*/ 535722 h 1101930"/>
                  <a:gd name="connsiteX4-233" fmla="*/ 491066 w 1432690"/>
                  <a:gd name="connsiteY4-234" fmla="*/ 1101930 h 1101930"/>
                  <a:gd name="connsiteX5-235" fmla="*/ 347235 w 1432690"/>
                  <a:gd name="connsiteY5-236" fmla="*/ 804436 h 1101930"/>
                  <a:gd name="connsiteX6-237" fmla="*/ 0 w 1432690"/>
                  <a:gd name="connsiteY6-238" fmla="*/ 905934 h 1101930"/>
                  <a:gd name="connsiteX0-239" fmla="*/ 0 w 1451740"/>
                  <a:gd name="connsiteY0-240" fmla="*/ 905934 h 1101930"/>
                  <a:gd name="connsiteX1-241" fmla="*/ 1168004 w 1451740"/>
                  <a:gd name="connsiteY1-242" fmla="*/ 0 h 1101930"/>
                  <a:gd name="connsiteX2-243" fmla="*/ 1451740 w 1451740"/>
                  <a:gd name="connsiteY2-244" fmla="*/ 302786 h 1101930"/>
                  <a:gd name="connsiteX3-245" fmla="*/ 1180704 w 1451740"/>
                  <a:gd name="connsiteY3-246" fmla="*/ 535722 h 1101930"/>
                  <a:gd name="connsiteX4-247" fmla="*/ 491066 w 1451740"/>
                  <a:gd name="connsiteY4-248" fmla="*/ 1101930 h 1101930"/>
                  <a:gd name="connsiteX5-249" fmla="*/ 347235 w 1451740"/>
                  <a:gd name="connsiteY5-250" fmla="*/ 804436 h 1101930"/>
                  <a:gd name="connsiteX6-251" fmla="*/ 0 w 1451740"/>
                  <a:gd name="connsiteY6-252" fmla="*/ 905934 h 1101930"/>
                  <a:gd name="connsiteX0-253" fmla="*/ 0 w 1445390"/>
                  <a:gd name="connsiteY0-254" fmla="*/ 905934 h 1101930"/>
                  <a:gd name="connsiteX1-255" fmla="*/ 1168004 w 1445390"/>
                  <a:gd name="connsiteY1-256" fmla="*/ 0 h 1101930"/>
                  <a:gd name="connsiteX2-257" fmla="*/ 1445390 w 1445390"/>
                  <a:gd name="connsiteY2-258" fmla="*/ 267861 h 1101930"/>
                  <a:gd name="connsiteX3-259" fmla="*/ 1180704 w 1445390"/>
                  <a:gd name="connsiteY3-260" fmla="*/ 535722 h 1101930"/>
                  <a:gd name="connsiteX4-261" fmla="*/ 491066 w 1445390"/>
                  <a:gd name="connsiteY4-262" fmla="*/ 1101930 h 1101930"/>
                  <a:gd name="connsiteX5-263" fmla="*/ 347235 w 1445390"/>
                  <a:gd name="connsiteY5-264" fmla="*/ 804436 h 1101930"/>
                  <a:gd name="connsiteX6-265" fmla="*/ 0 w 1445390"/>
                  <a:gd name="connsiteY6-266" fmla="*/ 905934 h 110193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</a:cxnLst>
                <a:rect l="l" t="t" r="r" b="b"/>
                <a:pathLst>
                  <a:path w="1445390" h="1101930">
                    <a:moveTo>
                      <a:pt x="0" y="905934"/>
                    </a:moveTo>
                    <a:cubicBezTo>
                      <a:pt x="208360" y="273756"/>
                      <a:pt x="791369" y="16228"/>
                      <a:pt x="1168004" y="0"/>
                    </a:cubicBezTo>
                    <a:lnTo>
                      <a:pt x="1445390" y="267861"/>
                    </a:lnTo>
                    <a:lnTo>
                      <a:pt x="1180704" y="535722"/>
                    </a:lnTo>
                    <a:cubicBezTo>
                      <a:pt x="961408" y="564650"/>
                      <a:pt x="624637" y="672952"/>
                      <a:pt x="491066" y="1101930"/>
                    </a:cubicBezTo>
                    <a:lnTo>
                      <a:pt x="347235" y="804436"/>
                    </a:lnTo>
                    <a:lnTo>
                      <a:pt x="0" y="90593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95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4" name="iconfont-1191-801509"/>
              <p:cNvSpPr>
                <a:spLocks noChangeAspect="1"/>
              </p:cNvSpPr>
              <p:nvPr/>
            </p:nvSpPr>
            <p:spPr bwMode="auto">
              <a:xfrm rot="2628867">
                <a:off x="6781975" y="4668839"/>
                <a:ext cx="200502" cy="400901"/>
              </a:xfrm>
              <a:custGeom>
                <a:avLst/>
                <a:gdLst>
                  <a:gd name="T0" fmla="*/ 541 w 4094"/>
                  <a:gd name="T1" fmla="*/ 4469 h 8186"/>
                  <a:gd name="T2" fmla="*/ 541 w 4094"/>
                  <a:gd name="T3" fmla="*/ 4465 h 8186"/>
                  <a:gd name="T4" fmla="*/ 3524 w 4094"/>
                  <a:gd name="T5" fmla="*/ 4467 h 8186"/>
                  <a:gd name="T6" fmla="*/ 3535 w 4094"/>
                  <a:gd name="T7" fmla="*/ 4465 h 8186"/>
                  <a:gd name="T8" fmla="*/ 4094 w 4094"/>
                  <a:gd name="T9" fmla="*/ 5023 h 8186"/>
                  <a:gd name="T10" fmla="*/ 3986 w 4094"/>
                  <a:gd name="T11" fmla="*/ 5332 h 8186"/>
                  <a:gd name="T12" fmla="*/ 3997 w 4094"/>
                  <a:gd name="T13" fmla="*/ 5339 h 8186"/>
                  <a:gd name="T14" fmla="*/ 3987 w 4094"/>
                  <a:gd name="T15" fmla="*/ 5357 h 8186"/>
                  <a:gd name="T16" fmla="*/ 3991 w 4094"/>
                  <a:gd name="T17" fmla="*/ 5359 h 8186"/>
                  <a:gd name="T18" fmla="*/ 2565 w 4094"/>
                  <a:gd name="T19" fmla="*/ 7829 h 8186"/>
                  <a:gd name="T20" fmla="*/ 2519 w 4094"/>
                  <a:gd name="T21" fmla="*/ 7908 h 8186"/>
                  <a:gd name="T22" fmla="*/ 2503 w 4094"/>
                  <a:gd name="T23" fmla="*/ 7935 h 8186"/>
                  <a:gd name="T24" fmla="*/ 2502 w 4094"/>
                  <a:gd name="T25" fmla="*/ 7934 h 8186"/>
                  <a:gd name="T26" fmla="*/ 2047 w 4094"/>
                  <a:gd name="T27" fmla="*/ 8186 h 8186"/>
                  <a:gd name="T28" fmla="*/ 1562 w 4094"/>
                  <a:gd name="T29" fmla="*/ 7876 h 8186"/>
                  <a:gd name="T30" fmla="*/ 97 w 4094"/>
                  <a:gd name="T31" fmla="*/ 5339 h 8186"/>
                  <a:gd name="T32" fmla="*/ 109 w 4094"/>
                  <a:gd name="T33" fmla="*/ 5331 h 8186"/>
                  <a:gd name="T34" fmla="*/ 1 w 4094"/>
                  <a:gd name="T35" fmla="*/ 5023 h 8186"/>
                  <a:gd name="T36" fmla="*/ 541 w 4094"/>
                  <a:gd name="T37" fmla="*/ 4469 h 8186"/>
                  <a:gd name="T38" fmla="*/ 541 w 4094"/>
                  <a:gd name="T39" fmla="*/ 4469 h 8186"/>
                  <a:gd name="T40" fmla="*/ 541 w 4094"/>
                  <a:gd name="T41" fmla="*/ 4469 h 8186"/>
                  <a:gd name="T42" fmla="*/ 2047 w 4094"/>
                  <a:gd name="T43" fmla="*/ 7228 h 8186"/>
                  <a:gd name="T44" fmla="*/ 3213 w 4094"/>
                  <a:gd name="T45" fmla="*/ 5209 h 8186"/>
                  <a:gd name="T46" fmla="*/ 882 w 4094"/>
                  <a:gd name="T47" fmla="*/ 5209 h 8186"/>
                  <a:gd name="T48" fmla="*/ 2047 w 4094"/>
                  <a:gd name="T49" fmla="*/ 7228 h 8186"/>
                  <a:gd name="T50" fmla="*/ 3554 w 4094"/>
                  <a:gd name="T51" fmla="*/ 3717 h 8186"/>
                  <a:gd name="T52" fmla="*/ 3554 w 4094"/>
                  <a:gd name="T53" fmla="*/ 3721 h 8186"/>
                  <a:gd name="T54" fmla="*/ 579 w 4094"/>
                  <a:gd name="T55" fmla="*/ 3721 h 8186"/>
                  <a:gd name="T56" fmla="*/ 579 w 4094"/>
                  <a:gd name="T57" fmla="*/ 3717 h 8186"/>
                  <a:gd name="T58" fmla="*/ 559 w 4094"/>
                  <a:gd name="T59" fmla="*/ 3721 h 8186"/>
                  <a:gd name="T60" fmla="*/ 0 w 4094"/>
                  <a:gd name="T61" fmla="*/ 3163 h 8186"/>
                  <a:gd name="T62" fmla="*/ 118 w 4094"/>
                  <a:gd name="T63" fmla="*/ 2835 h 8186"/>
                  <a:gd name="T64" fmla="*/ 104 w 4094"/>
                  <a:gd name="T65" fmla="*/ 2827 h 8186"/>
                  <a:gd name="T66" fmla="*/ 1529 w 4094"/>
                  <a:gd name="T67" fmla="*/ 357 h 8186"/>
                  <a:gd name="T68" fmla="*/ 1576 w 4094"/>
                  <a:gd name="T69" fmla="*/ 277 h 8186"/>
                  <a:gd name="T70" fmla="*/ 1591 w 4094"/>
                  <a:gd name="T71" fmla="*/ 251 h 8186"/>
                  <a:gd name="T72" fmla="*/ 1593 w 4094"/>
                  <a:gd name="T73" fmla="*/ 252 h 8186"/>
                  <a:gd name="T74" fmla="*/ 2047 w 4094"/>
                  <a:gd name="T75" fmla="*/ 0 h 8186"/>
                  <a:gd name="T76" fmla="*/ 2570 w 4094"/>
                  <a:gd name="T77" fmla="*/ 384 h 8186"/>
                  <a:gd name="T78" fmla="*/ 3967 w 4094"/>
                  <a:gd name="T79" fmla="*/ 2803 h 8186"/>
                  <a:gd name="T80" fmla="*/ 3958 w 4094"/>
                  <a:gd name="T81" fmla="*/ 2809 h 8186"/>
                  <a:gd name="T82" fmla="*/ 4093 w 4094"/>
                  <a:gd name="T83" fmla="*/ 3163 h 8186"/>
                  <a:gd name="T84" fmla="*/ 3554 w 4094"/>
                  <a:gd name="T85" fmla="*/ 3717 h 8186"/>
                  <a:gd name="T86" fmla="*/ 3554 w 4094"/>
                  <a:gd name="T87" fmla="*/ 3717 h 8186"/>
                  <a:gd name="T88" fmla="*/ 3554 w 4094"/>
                  <a:gd name="T89" fmla="*/ 3717 h 8186"/>
                  <a:gd name="T90" fmla="*/ 3554 w 4094"/>
                  <a:gd name="T91" fmla="*/ 3717 h 8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094" h="8186">
                    <a:moveTo>
                      <a:pt x="541" y="4469"/>
                    </a:moveTo>
                    <a:lnTo>
                      <a:pt x="541" y="4465"/>
                    </a:lnTo>
                    <a:lnTo>
                      <a:pt x="3524" y="4467"/>
                    </a:lnTo>
                    <a:cubicBezTo>
                      <a:pt x="3528" y="4466"/>
                      <a:pt x="3531" y="4465"/>
                      <a:pt x="3535" y="4465"/>
                    </a:cubicBezTo>
                    <a:cubicBezTo>
                      <a:pt x="3844" y="4465"/>
                      <a:pt x="4094" y="4715"/>
                      <a:pt x="4094" y="5023"/>
                    </a:cubicBezTo>
                    <a:cubicBezTo>
                      <a:pt x="4094" y="5141"/>
                      <a:pt x="4049" y="5243"/>
                      <a:pt x="3986" y="5332"/>
                    </a:cubicBezTo>
                    <a:lnTo>
                      <a:pt x="3997" y="5339"/>
                    </a:lnTo>
                    <a:lnTo>
                      <a:pt x="3987" y="5357"/>
                    </a:lnTo>
                    <a:lnTo>
                      <a:pt x="3991" y="5359"/>
                    </a:lnTo>
                    <a:lnTo>
                      <a:pt x="2565" y="7829"/>
                    </a:lnTo>
                    <a:cubicBezTo>
                      <a:pt x="2553" y="7858"/>
                      <a:pt x="2535" y="7882"/>
                      <a:pt x="2519" y="7908"/>
                    </a:cubicBezTo>
                    <a:lnTo>
                      <a:pt x="2503" y="7935"/>
                    </a:lnTo>
                    <a:lnTo>
                      <a:pt x="2502" y="7934"/>
                    </a:lnTo>
                    <a:cubicBezTo>
                      <a:pt x="2401" y="8082"/>
                      <a:pt x="2240" y="8186"/>
                      <a:pt x="2047" y="8186"/>
                    </a:cubicBezTo>
                    <a:cubicBezTo>
                      <a:pt x="1831" y="8186"/>
                      <a:pt x="1653" y="8057"/>
                      <a:pt x="1562" y="7876"/>
                    </a:cubicBezTo>
                    <a:lnTo>
                      <a:pt x="97" y="5339"/>
                    </a:lnTo>
                    <a:lnTo>
                      <a:pt x="109" y="5331"/>
                    </a:lnTo>
                    <a:cubicBezTo>
                      <a:pt x="46" y="5243"/>
                      <a:pt x="1" y="5141"/>
                      <a:pt x="1" y="5023"/>
                    </a:cubicBezTo>
                    <a:cubicBezTo>
                      <a:pt x="0" y="4721"/>
                      <a:pt x="241" y="4479"/>
                      <a:pt x="541" y="4469"/>
                    </a:cubicBezTo>
                    <a:lnTo>
                      <a:pt x="541" y="4469"/>
                    </a:lnTo>
                    <a:lnTo>
                      <a:pt x="541" y="4469"/>
                    </a:lnTo>
                    <a:close/>
                    <a:moveTo>
                      <a:pt x="2047" y="7228"/>
                    </a:moveTo>
                    <a:lnTo>
                      <a:pt x="3213" y="5209"/>
                    </a:lnTo>
                    <a:lnTo>
                      <a:pt x="882" y="5209"/>
                    </a:lnTo>
                    <a:lnTo>
                      <a:pt x="2047" y="7228"/>
                    </a:lnTo>
                    <a:close/>
                    <a:moveTo>
                      <a:pt x="3554" y="3717"/>
                    </a:moveTo>
                    <a:lnTo>
                      <a:pt x="3554" y="3721"/>
                    </a:lnTo>
                    <a:lnTo>
                      <a:pt x="579" y="3721"/>
                    </a:lnTo>
                    <a:lnTo>
                      <a:pt x="579" y="3717"/>
                    </a:lnTo>
                    <a:cubicBezTo>
                      <a:pt x="572" y="3717"/>
                      <a:pt x="566" y="3721"/>
                      <a:pt x="559" y="3721"/>
                    </a:cubicBezTo>
                    <a:cubicBezTo>
                      <a:pt x="250" y="3721"/>
                      <a:pt x="0" y="3471"/>
                      <a:pt x="0" y="3163"/>
                    </a:cubicBezTo>
                    <a:cubicBezTo>
                      <a:pt x="0" y="3038"/>
                      <a:pt x="49" y="2928"/>
                      <a:pt x="118" y="2835"/>
                    </a:cubicBezTo>
                    <a:lnTo>
                      <a:pt x="104" y="2827"/>
                    </a:lnTo>
                    <a:lnTo>
                      <a:pt x="1529" y="357"/>
                    </a:lnTo>
                    <a:cubicBezTo>
                      <a:pt x="1541" y="328"/>
                      <a:pt x="1560" y="304"/>
                      <a:pt x="1576" y="277"/>
                    </a:cubicBezTo>
                    <a:lnTo>
                      <a:pt x="1591" y="251"/>
                    </a:lnTo>
                    <a:lnTo>
                      <a:pt x="1593" y="252"/>
                    </a:lnTo>
                    <a:cubicBezTo>
                      <a:pt x="1693" y="103"/>
                      <a:pt x="1854" y="0"/>
                      <a:pt x="2047" y="0"/>
                    </a:cubicBezTo>
                    <a:cubicBezTo>
                      <a:pt x="2293" y="0"/>
                      <a:pt x="2496" y="162"/>
                      <a:pt x="2570" y="384"/>
                    </a:cubicBezTo>
                    <a:lnTo>
                      <a:pt x="3967" y="2803"/>
                    </a:lnTo>
                    <a:lnTo>
                      <a:pt x="3958" y="2809"/>
                    </a:lnTo>
                    <a:cubicBezTo>
                      <a:pt x="4039" y="2906"/>
                      <a:pt x="4093" y="3026"/>
                      <a:pt x="4093" y="3163"/>
                    </a:cubicBezTo>
                    <a:cubicBezTo>
                      <a:pt x="4094" y="3465"/>
                      <a:pt x="3853" y="3707"/>
                      <a:pt x="3554" y="3717"/>
                    </a:cubicBezTo>
                    <a:lnTo>
                      <a:pt x="3554" y="3717"/>
                    </a:lnTo>
                    <a:lnTo>
                      <a:pt x="3554" y="3717"/>
                    </a:lnTo>
                    <a:close/>
                    <a:moveTo>
                      <a:pt x="3554" y="3717"/>
                    </a:move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</p:sp>
        </p:grpSp>
        <p:grpSp>
          <p:nvGrpSpPr>
            <p:cNvPr id="55" name="组合 54"/>
            <p:cNvGrpSpPr/>
            <p:nvPr/>
          </p:nvGrpSpPr>
          <p:grpSpPr>
            <a:xfrm>
              <a:off x="9780" y="3906"/>
              <a:ext cx="1735" cy="2276"/>
              <a:chOff x="6277114" y="2725012"/>
              <a:chExt cx="1101930" cy="1445390"/>
            </a:xfrm>
          </p:grpSpPr>
          <p:sp>
            <p:nvSpPr>
              <p:cNvPr id="56" name="箭头: V 形 3"/>
              <p:cNvSpPr/>
              <p:nvPr/>
            </p:nvSpPr>
            <p:spPr>
              <a:xfrm rot="4788010">
                <a:off x="6105384" y="2896742"/>
                <a:ext cx="1445390" cy="1101930"/>
              </a:xfrm>
              <a:custGeom>
                <a:avLst/>
                <a:gdLst>
                  <a:gd name="connsiteX0" fmla="*/ 0 w 1796757"/>
                  <a:gd name="connsiteY0" fmla="*/ 0 h 529372"/>
                  <a:gd name="connsiteX1" fmla="*/ 1532071 w 1796757"/>
                  <a:gd name="connsiteY1" fmla="*/ 0 h 529372"/>
                  <a:gd name="connsiteX2" fmla="*/ 1796757 w 1796757"/>
                  <a:gd name="connsiteY2" fmla="*/ 264686 h 529372"/>
                  <a:gd name="connsiteX3" fmla="*/ 1532071 w 1796757"/>
                  <a:gd name="connsiteY3" fmla="*/ 529372 h 529372"/>
                  <a:gd name="connsiteX4" fmla="*/ 0 w 1796757"/>
                  <a:gd name="connsiteY4" fmla="*/ 529372 h 529372"/>
                  <a:gd name="connsiteX5" fmla="*/ 264686 w 1796757"/>
                  <a:gd name="connsiteY5" fmla="*/ 264686 h 529372"/>
                  <a:gd name="connsiteX6" fmla="*/ 0 w 1796757"/>
                  <a:gd name="connsiteY6" fmla="*/ 0 h 529372"/>
                  <a:gd name="connsiteX0-1" fmla="*/ 364067 w 1796757"/>
                  <a:gd name="connsiteY0-2" fmla="*/ 905934 h 905934"/>
                  <a:gd name="connsiteX1-3" fmla="*/ 1532071 w 1796757"/>
                  <a:gd name="connsiteY1-4" fmla="*/ 0 h 905934"/>
                  <a:gd name="connsiteX2-5" fmla="*/ 1796757 w 1796757"/>
                  <a:gd name="connsiteY2-6" fmla="*/ 264686 h 905934"/>
                  <a:gd name="connsiteX3-7" fmla="*/ 1532071 w 1796757"/>
                  <a:gd name="connsiteY3-8" fmla="*/ 529372 h 905934"/>
                  <a:gd name="connsiteX4-9" fmla="*/ 0 w 1796757"/>
                  <a:gd name="connsiteY4-10" fmla="*/ 529372 h 905934"/>
                  <a:gd name="connsiteX5-11" fmla="*/ 264686 w 1796757"/>
                  <a:gd name="connsiteY5-12" fmla="*/ 264686 h 905934"/>
                  <a:gd name="connsiteX6-13" fmla="*/ 364067 w 1796757"/>
                  <a:gd name="connsiteY6-14" fmla="*/ 905934 h 905934"/>
                  <a:gd name="connsiteX0-15" fmla="*/ 99381 w 1532071"/>
                  <a:gd name="connsiteY0-16" fmla="*/ 905934 h 1105105"/>
                  <a:gd name="connsiteX1-17" fmla="*/ 1267385 w 1532071"/>
                  <a:gd name="connsiteY1-18" fmla="*/ 0 h 1105105"/>
                  <a:gd name="connsiteX2-19" fmla="*/ 1532071 w 1532071"/>
                  <a:gd name="connsiteY2-20" fmla="*/ 264686 h 1105105"/>
                  <a:gd name="connsiteX3-21" fmla="*/ 1267385 w 1532071"/>
                  <a:gd name="connsiteY3-22" fmla="*/ 529372 h 1105105"/>
                  <a:gd name="connsiteX4-23" fmla="*/ 565047 w 1532071"/>
                  <a:gd name="connsiteY4-24" fmla="*/ 1105105 h 1105105"/>
                  <a:gd name="connsiteX5-25" fmla="*/ 0 w 1532071"/>
                  <a:gd name="connsiteY5-26" fmla="*/ 264686 h 1105105"/>
                  <a:gd name="connsiteX6-27" fmla="*/ 99381 w 1532071"/>
                  <a:gd name="connsiteY6-28" fmla="*/ 905934 h 1105105"/>
                  <a:gd name="connsiteX0-29" fmla="*/ 0 w 1432690"/>
                  <a:gd name="connsiteY0-30" fmla="*/ 905934 h 1105105"/>
                  <a:gd name="connsiteX1-31" fmla="*/ 1168004 w 1432690"/>
                  <a:gd name="connsiteY1-32" fmla="*/ 0 h 1105105"/>
                  <a:gd name="connsiteX2-33" fmla="*/ 1432690 w 1432690"/>
                  <a:gd name="connsiteY2-34" fmla="*/ 264686 h 1105105"/>
                  <a:gd name="connsiteX3-35" fmla="*/ 1168004 w 1432690"/>
                  <a:gd name="connsiteY3-36" fmla="*/ 529372 h 1105105"/>
                  <a:gd name="connsiteX4-37" fmla="*/ 465666 w 1432690"/>
                  <a:gd name="connsiteY4-38" fmla="*/ 1105105 h 1105105"/>
                  <a:gd name="connsiteX5-39" fmla="*/ 264685 w 1432690"/>
                  <a:gd name="connsiteY5-40" fmla="*/ 925086 h 1105105"/>
                  <a:gd name="connsiteX6-41" fmla="*/ 0 w 1432690"/>
                  <a:gd name="connsiteY6-42" fmla="*/ 905934 h 1105105"/>
                  <a:gd name="connsiteX0-43" fmla="*/ 0 w 1432690"/>
                  <a:gd name="connsiteY0-44" fmla="*/ 905934 h 1105105"/>
                  <a:gd name="connsiteX1-45" fmla="*/ 1168004 w 1432690"/>
                  <a:gd name="connsiteY1-46" fmla="*/ 0 h 1105105"/>
                  <a:gd name="connsiteX2-47" fmla="*/ 1432690 w 1432690"/>
                  <a:gd name="connsiteY2-48" fmla="*/ 264686 h 1105105"/>
                  <a:gd name="connsiteX3-49" fmla="*/ 1168004 w 1432690"/>
                  <a:gd name="connsiteY3-50" fmla="*/ 529372 h 1105105"/>
                  <a:gd name="connsiteX4-51" fmla="*/ 465666 w 1432690"/>
                  <a:gd name="connsiteY4-52" fmla="*/ 1105105 h 1105105"/>
                  <a:gd name="connsiteX5-53" fmla="*/ 264685 w 1432690"/>
                  <a:gd name="connsiteY5-54" fmla="*/ 925086 h 1105105"/>
                  <a:gd name="connsiteX6-55" fmla="*/ 0 w 1432690"/>
                  <a:gd name="connsiteY6-56" fmla="*/ 905934 h 1105105"/>
                  <a:gd name="connsiteX0-57" fmla="*/ 0 w 1432690"/>
                  <a:gd name="connsiteY0-58" fmla="*/ 905934 h 1105105"/>
                  <a:gd name="connsiteX1-59" fmla="*/ 1168004 w 1432690"/>
                  <a:gd name="connsiteY1-60" fmla="*/ 0 h 1105105"/>
                  <a:gd name="connsiteX2-61" fmla="*/ 1432690 w 1432690"/>
                  <a:gd name="connsiteY2-62" fmla="*/ 264686 h 1105105"/>
                  <a:gd name="connsiteX3-63" fmla="*/ 1168004 w 1432690"/>
                  <a:gd name="connsiteY3-64" fmla="*/ 529372 h 1105105"/>
                  <a:gd name="connsiteX4-65" fmla="*/ 465666 w 1432690"/>
                  <a:gd name="connsiteY4-66" fmla="*/ 1105105 h 1105105"/>
                  <a:gd name="connsiteX5-67" fmla="*/ 264685 w 1432690"/>
                  <a:gd name="connsiteY5-68" fmla="*/ 925086 h 1105105"/>
                  <a:gd name="connsiteX6-69" fmla="*/ 0 w 1432690"/>
                  <a:gd name="connsiteY6-70" fmla="*/ 905934 h 1105105"/>
                  <a:gd name="connsiteX0-71" fmla="*/ 0 w 1432690"/>
                  <a:gd name="connsiteY0-72" fmla="*/ 905934 h 1105105"/>
                  <a:gd name="connsiteX1-73" fmla="*/ 1168004 w 1432690"/>
                  <a:gd name="connsiteY1-74" fmla="*/ 0 h 1105105"/>
                  <a:gd name="connsiteX2-75" fmla="*/ 1432690 w 1432690"/>
                  <a:gd name="connsiteY2-76" fmla="*/ 264686 h 1105105"/>
                  <a:gd name="connsiteX3-77" fmla="*/ 1168004 w 1432690"/>
                  <a:gd name="connsiteY3-78" fmla="*/ 529372 h 1105105"/>
                  <a:gd name="connsiteX4-79" fmla="*/ 465666 w 1432690"/>
                  <a:gd name="connsiteY4-80" fmla="*/ 1105105 h 1105105"/>
                  <a:gd name="connsiteX5-81" fmla="*/ 264685 w 1432690"/>
                  <a:gd name="connsiteY5-82" fmla="*/ 925086 h 1105105"/>
                  <a:gd name="connsiteX6-83" fmla="*/ 0 w 1432690"/>
                  <a:gd name="connsiteY6-84" fmla="*/ 905934 h 1105105"/>
                  <a:gd name="connsiteX0-85" fmla="*/ 0 w 1432690"/>
                  <a:gd name="connsiteY0-86" fmla="*/ 905934 h 1105105"/>
                  <a:gd name="connsiteX1-87" fmla="*/ 1168004 w 1432690"/>
                  <a:gd name="connsiteY1-88" fmla="*/ 0 h 1105105"/>
                  <a:gd name="connsiteX2-89" fmla="*/ 1432690 w 1432690"/>
                  <a:gd name="connsiteY2-90" fmla="*/ 264686 h 1105105"/>
                  <a:gd name="connsiteX3-91" fmla="*/ 1168004 w 1432690"/>
                  <a:gd name="connsiteY3-92" fmla="*/ 529372 h 1105105"/>
                  <a:gd name="connsiteX4-93" fmla="*/ 465666 w 1432690"/>
                  <a:gd name="connsiteY4-94" fmla="*/ 1105105 h 1105105"/>
                  <a:gd name="connsiteX5-95" fmla="*/ 264685 w 1432690"/>
                  <a:gd name="connsiteY5-96" fmla="*/ 925086 h 1105105"/>
                  <a:gd name="connsiteX6-97" fmla="*/ 0 w 1432690"/>
                  <a:gd name="connsiteY6-98" fmla="*/ 905934 h 1105105"/>
                  <a:gd name="connsiteX0-99" fmla="*/ 0 w 1432690"/>
                  <a:gd name="connsiteY0-100" fmla="*/ 905934 h 1105105"/>
                  <a:gd name="connsiteX1-101" fmla="*/ 1168004 w 1432690"/>
                  <a:gd name="connsiteY1-102" fmla="*/ 0 h 1105105"/>
                  <a:gd name="connsiteX2-103" fmla="*/ 1432690 w 1432690"/>
                  <a:gd name="connsiteY2-104" fmla="*/ 264686 h 1105105"/>
                  <a:gd name="connsiteX3-105" fmla="*/ 1168004 w 1432690"/>
                  <a:gd name="connsiteY3-106" fmla="*/ 529372 h 1105105"/>
                  <a:gd name="connsiteX4-107" fmla="*/ 465666 w 1432690"/>
                  <a:gd name="connsiteY4-108" fmla="*/ 1105105 h 1105105"/>
                  <a:gd name="connsiteX5-109" fmla="*/ 264685 w 1432690"/>
                  <a:gd name="connsiteY5-110" fmla="*/ 925086 h 1105105"/>
                  <a:gd name="connsiteX6-111" fmla="*/ 0 w 1432690"/>
                  <a:gd name="connsiteY6-112" fmla="*/ 905934 h 1105105"/>
                  <a:gd name="connsiteX0-113" fmla="*/ 0 w 1432690"/>
                  <a:gd name="connsiteY0-114" fmla="*/ 905934 h 1101930"/>
                  <a:gd name="connsiteX1-115" fmla="*/ 1168004 w 1432690"/>
                  <a:gd name="connsiteY1-116" fmla="*/ 0 h 1101930"/>
                  <a:gd name="connsiteX2-117" fmla="*/ 1432690 w 1432690"/>
                  <a:gd name="connsiteY2-118" fmla="*/ 264686 h 1101930"/>
                  <a:gd name="connsiteX3-119" fmla="*/ 1168004 w 1432690"/>
                  <a:gd name="connsiteY3-120" fmla="*/ 529372 h 1101930"/>
                  <a:gd name="connsiteX4-121" fmla="*/ 491066 w 1432690"/>
                  <a:gd name="connsiteY4-122" fmla="*/ 1101930 h 1101930"/>
                  <a:gd name="connsiteX5-123" fmla="*/ 264685 w 1432690"/>
                  <a:gd name="connsiteY5-124" fmla="*/ 925086 h 1101930"/>
                  <a:gd name="connsiteX6-125" fmla="*/ 0 w 1432690"/>
                  <a:gd name="connsiteY6-126" fmla="*/ 905934 h 1101930"/>
                  <a:gd name="connsiteX0-127" fmla="*/ 0 w 1432690"/>
                  <a:gd name="connsiteY0-128" fmla="*/ 905934 h 1101930"/>
                  <a:gd name="connsiteX1-129" fmla="*/ 1168004 w 1432690"/>
                  <a:gd name="connsiteY1-130" fmla="*/ 0 h 1101930"/>
                  <a:gd name="connsiteX2-131" fmla="*/ 1432690 w 1432690"/>
                  <a:gd name="connsiteY2-132" fmla="*/ 264686 h 1101930"/>
                  <a:gd name="connsiteX3-133" fmla="*/ 1168004 w 1432690"/>
                  <a:gd name="connsiteY3-134" fmla="*/ 529372 h 1101930"/>
                  <a:gd name="connsiteX4-135" fmla="*/ 491066 w 1432690"/>
                  <a:gd name="connsiteY4-136" fmla="*/ 1101930 h 1101930"/>
                  <a:gd name="connsiteX5-137" fmla="*/ 264685 w 1432690"/>
                  <a:gd name="connsiteY5-138" fmla="*/ 925086 h 1101930"/>
                  <a:gd name="connsiteX6-139" fmla="*/ 0 w 1432690"/>
                  <a:gd name="connsiteY6-140" fmla="*/ 905934 h 1101930"/>
                  <a:gd name="connsiteX0-141" fmla="*/ 0 w 1432690"/>
                  <a:gd name="connsiteY0-142" fmla="*/ 905934 h 1101930"/>
                  <a:gd name="connsiteX1-143" fmla="*/ 1168004 w 1432690"/>
                  <a:gd name="connsiteY1-144" fmla="*/ 0 h 1101930"/>
                  <a:gd name="connsiteX2-145" fmla="*/ 1432690 w 1432690"/>
                  <a:gd name="connsiteY2-146" fmla="*/ 264686 h 1101930"/>
                  <a:gd name="connsiteX3-147" fmla="*/ 1168004 w 1432690"/>
                  <a:gd name="connsiteY3-148" fmla="*/ 529372 h 1101930"/>
                  <a:gd name="connsiteX4-149" fmla="*/ 491066 w 1432690"/>
                  <a:gd name="connsiteY4-150" fmla="*/ 1101930 h 1101930"/>
                  <a:gd name="connsiteX5-151" fmla="*/ 264685 w 1432690"/>
                  <a:gd name="connsiteY5-152" fmla="*/ 925086 h 1101930"/>
                  <a:gd name="connsiteX6-153" fmla="*/ 0 w 1432690"/>
                  <a:gd name="connsiteY6-154" fmla="*/ 905934 h 1101930"/>
                  <a:gd name="connsiteX0-155" fmla="*/ 0 w 1432690"/>
                  <a:gd name="connsiteY0-156" fmla="*/ 905934 h 1101930"/>
                  <a:gd name="connsiteX1-157" fmla="*/ 1168004 w 1432690"/>
                  <a:gd name="connsiteY1-158" fmla="*/ 0 h 1101930"/>
                  <a:gd name="connsiteX2-159" fmla="*/ 1432690 w 1432690"/>
                  <a:gd name="connsiteY2-160" fmla="*/ 264686 h 1101930"/>
                  <a:gd name="connsiteX3-161" fmla="*/ 1168004 w 1432690"/>
                  <a:gd name="connsiteY3-162" fmla="*/ 529372 h 1101930"/>
                  <a:gd name="connsiteX4-163" fmla="*/ 491066 w 1432690"/>
                  <a:gd name="connsiteY4-164" fmla="*/ 1101930 h 1101930"/>
                  <a:gd name="connsiteX5-165" fmla="*/ 264685 w 1432690"/>
                  <a:gd name="connsiteY5-166" fmla="*/ 925086 h 1101930"/>
                  <a:gd name="connsiteX6-167" fmla="*/ 0 w 1432690"/>
                  <a:gd name="connsiteY6-168" fmla="*/ 905934 h 1101930"/>
                  <a:gd name="connsiteX0-169" fmla="*/ 0 w 1432690"/>
                  <a:gd name="connsiteY0-170" fmla="*/ 905934 h 1101930"/>
                  <a:gd name="connsiteX1-171" fmla="*/ 1168004 w 1432690"/>
                  <a:gd name="connsiteY1-172" fmla="*/ 0 h 1101930"/>
                  <a:gd name="connsiteX2-173" fmla="*/ 1432690 w 1432690"/>
                  <a:gd name="connsiteY2-174" fmla="*/ 264686 h 1101930"/>
                  <a:gd name="connsiteX3-175" fmla="*/ 1168004 w 1432690"/>
                  <a:gd name="connsiteY3-176" fmla="*/ 529372 h 1101930"/>
                  <a:gd name="connsiteX4-177" fmla="*/ 491066 w 1432690"/>
                  <a:gd name="connsiteY4-178" fmla="*/ 1101930 h 1101930"/>
                  <a:gd name="connsiteX5-179" fmla="*/ 264685 w 1432690"/>
                  <a:gd name="connsiteY5-180" fmla="*/ 925086 h 1101930"/>
                  <a:gd name="connsiteX6-181" fmla="*/ 0 w 1432690"/>
                  <a:gd name="connsiteY6-182" fmla="*/ 905934 h 1101930"/>
                  <a:gd name="connsiteX0-183" fmla="*/ 0 w 1432690"/>
                  <a:gd name="connsiteY0-184" fmla="*/ 905934 h 1101930"/>
                  <a:gd name="connsiteX1-185" fmla="*/ 1168004 w 1432690"/>
                  <a:gd name="connsiteY1-186" fmla="*/ 0 h 1101930"/>
                  <a:gd name="connsiteX2-187" fmla="*/ 1432690 w 1432690"/>
                  <a:gd name="connsiteY2-188" fmla="*/ 264686 h 1101930"/>
                  <a:gd name="connsiteX3-189" fmla="*/ 1168004 w 1432690"/>
                  <a:gd name="connsiteY3-190" fmla="*/ 529372 h 1101930"/>
                  <a:gd name="connsiteX4-191" fmla="*/ 491066 w 1432690"/>
                  <a:gd name="connsiteY4-192" fmla="*/ 1101930 h 1101930"/>
                  <a:gd name="connsiteX5-193" fmla="*/ 264685 w 1432690"/>
                  <a:gd name="connsiteY5-194" fmla="*/ 925086 h 1101930"/>
                  <a:gd name="connsiteX6-195" fmla="*/ 0 w 1432690"/>
                  <a:gd name="connsiteY6-196" fmla="*/ 905934 h 1101930"/>
                  <a:gd name="connsiteX0-197" fmla="*/ 0 w 1432690"/>
                  <a:gd name="connsiteY0-198" fmla="*/ 905934 h 1101930"/>
                  <a:gd name="connsiteX1-199" fmla="*/ 1168004 w 1432690"/>
                  <a:gd name="connsiteY1-200" fmla="*/ 0 h 1101930"/>
                  <a:gd name="connsiteX2-201" fmla="*/ 1432690 w 1432690"/>
                  <a:gd name="connsiteY2-202" fmla="*/ 264686 h 1101930"/>
                  <a:gd name="connsiteX3-203" fmla="*/ 1180704 w 1432690"/>
                  <a:gd name="connsiteY3-204" fmla="*/ 529372 h 1101930"/>
                  <a:gd name="connsiteX4-205" fmla="*/ 491066 w 1432690"/>
                  <a:gd name="connsiteY4-206" fmla="*/ 1101930 h 1101930"/>
                  <a:gd name="connsiteX5-207" fmla="*/ 264685 w 1432690"/>
                  <a:gd name="connsiteY5-208" fmla="*/ 925086 h 1101930"/>
                  <a:gd name="connsiteX6-209" fmla="*/ 0 w 1432690"/>
                  <a:gd name="connsiteY6-210" fmla="*/ 905934 h 1101930"/>
                  <a:gd name="connsiteX0-211" fmla="*/ 0 w 1432690"/>
                  <a:gd name="connsiteY0-212" fmla="*/ 905934 h 1101930"/>
                  <a:gd name="connsiteX1-213" fmla="*/ 1168004 w 1432690"/>
                  <a:gd name="connsiteY1-214" fmla="*/ 0 h 1101930"/>
                  <a:gd name="connsiteX2-215" fmla="*/ 1432690 w 1432690"/>
                  <a:gd name="connsiteY2-216" fmla="*/ 264686 h 1101930"/>
                  <a:gd name="connsiteX3-217" fmla="*/ 1180704 w 1432690"/>
                  <a:gd name="connsiteY3-218" fmla="*/ 535722 h 1101930"/>
                  <a:gd name="connsiteX4-219" fmla="*/ 491066 w 1432690"/>
                  <a:gd name="connsiteY4-220" fmla="*/ 1101930 h 1101930"/>
                  <a:gd name="connsiteX5-221" fmla="*/ 264685 w 1432690"/>
                  <a:gd name="connsiteY5-222" fmla="*/ 925086 h 1101930"/>
                  <a:gd name="connsiteX6-223" fmla="*/ 0 w 1432690"/>
                  <a:gd name="connsiteY6-224" fmla="*/ 905934 h 1101930"/>
                  <a:gd name="connsiteX0-225" fmla="*/ 0 w 1432690"/>
                  <a:gd name="connsiteY0-226" fmla="*/ 905934 h 1101930"/>
                  <a:gd name="connsiteX1-227" fmla="*/ 1168004 w 1432690"/>
                  <a:gd name="connsiteY1-228" fmla="*/ 0 h 1101930"/>
                  <a:gd name="connsiteX2-229" fmla="*/ 1432690 w 1432690"/>
                  <a:gd name="connsiteY2-230" fmla="*/ 264686 h 1101930"/>
                  <a:gd name="connsiteX3-231" fmla="*/ 1180704 w 1432690"/>
                  <a:gd name="connsiteY3-232" fmla="*/ 535722 h 1101930"/>
                  <a:gd name="connsiteX4-233" fmla="*/ 491066 w 1432690"/>
                  <a:gd name="connsiteY4-234" fmla="*/ 1101930 h 1101930"/>
                  <a:gd name="connsiteX5-235" fmla="*/ 347235 w 1432690"/>
                  <a:gd name="connsiteY5-236" fmla="*/ 804436 h 1101930"/>
                  <a:gd name="connsiteX6-237" fmla="*/ 0 w 1432690"/>
                  <a:gd name="connsiteY6-238" fmla="*/ 905934 h 1101930"/>
                  <a:gd name="connsiteX0-239" fmla="*/ 0 w 1451740"/>
                  <a:gd name="connsiteY0-240" fmla="*/ 905934 h 1101930"/>
                  <a:gd name="connsiteX1-241" fmla="*/ 1168004 w 1451740"/>
                  <a:gd name="connsiteY1-242" fmla="*/ 0 h 1101930"/>
                  <a:gd name="connsiteX2-243" fmla="*/ 1451740 w 1451740"/>
                  <a:gd name="connsiteY2-244" fmla="*/ 302786 h 1101930"/>
                  <a:gd name="connsiteX3-245" fmla="*/ 1180704 w 1451740"/>
                  <a:gd name="connsiteY3-246" fmla="*/ 535722 h 1101930"/>
                  <a:gd name="connsiteX4-247" fmla="*/ 491066 w 1451740"/>
                  <a:gd name="connsiteY4-248" fmla="*/ 1101930 h 1101930"/>
                  <a:gd name="connsiteX5-249" fmla="*/ 347235 w 1451740"/>
                  <a:gd name="connsiteY5-250" fmla="*/ 804436 h 1101930"/>
                  <a:gd name="connsiteX6-251" fmla="*/ 0 w 1451740"/>
                  <a:gd name="connsiteY6-252" fmla="*/ 905934 h 1101930"/>
                  <a:gd name="connsiteX0-253" fmla="*/ 0 w 1445390"/>
                  <a:gd name="connsiteY0-254" fmla="*/ 905934 h 1101930"/>
                  <a:gd name="connsiteX1-255" fmla="*/ 1168004 w 1445390"/>
                  <a:gd name="connsiteY1-256" fmla="*/ 0 h 1101930"/>
                  <a:gd name="connsiteX2-257" fmla="*/ 1445390 w 1445390"/>
                  <a:gd name="connsiteY2-258" fmla="*/ 267861 h 1101930"/>
                  <a:gd name="connsiteX3-259" fmla="*/ 1180704 w 1445390"/>
                  <a:gd name="connsiteY3-260" fmla="*/ 535722 h 1101930"/>
                  <a:gd name="connsiteX4-261" fmla="*/ 491066 w 1445390"/>
                  <a:gd name="connsiteY4-262" fmla="*/ 1101930 h 1101930"/>
                  <a:gd name="connsiteX5-263" fmla="*/ 347235 w 1445390"/>
                  <a:gd name="connsiteY5-264" fmla="*/ 804436 h 1101930"/>
                  <a:gd name="connsiteX6-265" fmla="*/ 0 w 1445390"/>
                  <a:gd name="connsiteY6-266" fmla="*/ 905934 h 110193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</a:cxnLst>
                <a:rect l="l" t="t" r="r" b="b"/>
                <a:pathLst>
                  <a:path w="1445390" h="1101930">
                    <a:moveTo>
                      <a:pt x="0" y="905934"/>
                    </a:moveTo>
                    <a:cubicBezTo>
                      <a:pt x="208360" y="273756"/>
                      <a:pt x="791369" y="16228"/>
                      <a:pt x="1168004" y="0"/>
                    </a:cubicBezTo>
                    <a:lnTo>
                      <a:pt x="1445390" y="267861"/>
                    </a:lnTo>
                    <a:lnTo>
                      <a:pt x="1180704" y="535722"/>
                    </a:lnTo>
                    <a:cubicBezTo>
                      <a:pt x="961408" y="564650"/>
                      <a:pt x="624637" y="672952"/>
                      <a:pt x="491066" y="1101930"/>
                    </a:cubicBezTo>
                    <a:lnTo>
                      <a:pt x="347235" y="804436"/>
                    </a:lnTo>
                    <a:lnTo>
                      <a:pt x="0" y="905934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95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iconfont-1187-868307"/>
              <p:cNvSpPr>
                <a:spLocks noChangeAspect="1"/>
              </p:cNvSpPr>
              <p:nvPr/>
            </p:nvSpPr>
            <p:spPr bwMode="auto">
              <a:xfrm>
                <a:off x="6839537" y="3259441"/>
                <a:ext cx="288040" cy="281972"/>
              </a:xfrm>
              <a:custGeom>
                <a:avLst/>
                <a:gdLst>
                  <a:gd name="T0" fmla="*/ 2895 w 12754"/>
                  <a:gd name="T1" fmla="*/ 3482 h 12486"/>
                  <a:gd name="T2" fmla="*/ 6377 w 12754"/>
                  <a:gd name="T3" fmla="*/ 0 h 12486"/>
                  <a:gd name="T4" fmla="*/ 9859 w 12754"/>
                  <a:gd name="T5" fmla="*/ 3482 h 12486"/>
                  <a:gd name="T6" fmla="*/ 6377 w 12754"/>
                  <a:gd name="T7" fmla="*/ 6963 h 12486"/>
                  <a:gd name="T8" fmla="*/ 2895 w 12754"/>
                  <a:gd name="T9" fmla="*/ 3482 h 12486"/>
                  <a:gd name="T10" fmla="*/ 0 w 12754"/>
                  <a:gd name="T11" fmla="*/ 12468 h 12486"/>
                  <a:gd name="T12" fmla="*/ 3586 w 12754"/>
                  <a:gd name="T13" fmla="*/ 7045 h 12486"/>
                  <a:gd name="T14" fmla="*/ 6377 w 12754"/>
                  <a:gd name="T15" fmla="*/ 8014 h 12486"/>
                  <a:gd name="T16" fmla="*/ 9182 w 12754"/>
                  <a:gd name="T17" fmla="*/ 7036 h 12486"/>
                  <a:gd name="T18" fmla="*/ 12754 w 12754"/>
                  <a:gd name="T19" fmla="*/ 12468 h 12486"/>
                  <a:gd name="T20" fmla="*/ 0 w 12754"/>
                  <a:gd name="T21" fmla="*/ 12468 h 12486"/>
                  <a:gd name="T22" fmla="*/ 0 w 12754"/>
                  <a:gd name="T23" fmla="*/ 12468 h 12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754" h="12486">
                    <a:moveTo>
                      <a:pt x="2895" y="3482"/>
                    </a:moveTo>
                    <a:cubicBezTo>
                      <a:pt x="2895" y="1562"/>
                      <a:pt x="4457" y="0"/>
                      <a:pt x="6377" y="0"/>
                    </a:cubicBezTo>
                    <a:cubicBezTo>
                      <a:pt x="8297" y="0"/>
                      <a:pt x="9859" y="1562"/>
                      <a:pt x="9859" y="3482"/>
                    </a:cubicBezTo>
                    <a:cubicBezTo>
                      <a:pt x="9859" y="5402"/>
                      <a:pt x="8297" y="6963"/>
                      <a:pt x="6377" y="6963"/>
                    </a:cubicBezTo>
                    <a:cubicBezTo>
                      <a:pt x="4457" y="6963"/>
                      <a:pt x="2895" y="5402"/>
                      <a:pt x="2895" y="3482"/>
                    </a:cubicBezTo>
                    <a:close/>
                    <a:moveTo>
                      <a:pt x="0" y="12468"/>
                    </a:moveTo>
                    <a:cubicBezTo>
                      <a:pt x="75" y="11626"/>
                      <a:pt x="479" y="8643"/>
                      <a:pt x="3586" y="7045"/>
                    </a:cubicBezTo>
                    <a:cubicBezTo>
                      <a:pt x="4356" y="7650"/>
                      <a:pt x="5324" y="8014"/>
                      <a:pt x="6377" y="8014"/>
                    </a:cubicBezTo>
                    <a:cubicBezTo>
                      <a:pt x="7436" y="8014"/>
                      <a:pt x="8409" y="7647"/>
                      <a:pt x="9182" y="7036"/>
                    </a:cubicBezTo>
                    <a:cubicBezTo>
                      <a:pt x="12302" y="8627"/>
                      <a:pt x="12678" y="11589"/>
                      <a:pt x="12754" y="12468"/>
                    </a:cubicBezTo>
                    <a:cubicBezTo>
                      <a:pt x="12736" y="12486"/>
                      <a:pt x="18" y="12470"/>
                      <a:pt x="0" y="12468"/>
                    </a:cubicBezTo>
                    <a:close/>
                    <a:moveTo>
                      <a:pt x="0" y="12468"/>
                    </a:move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</p:sp>
        </p:grpSp>
        <p:sp>
          <p:nvSpPr>
            <p:cNvPr id="58" name="文本框 57"/>
            <p:cNvSpPr txBox="1"/>
            <p:nvPr/>
          </p:nvSpPr>
          <p:spPr>
            <a:xfrm>
              <a:off x="2370" y="7405"/>
              <a:ext cx="4819" cy="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595" b="1" dirty="0">
                  <a:solidFill>
                    <a:schemeClr val="tx1"/>
                  </a:solidFill>
                  <a:latin typeface="+mn-ea"/>
                </a:rPr>
                <a:t>生活</a:t>
              </a:r>
              <a:r>
                <a:rPr lang="en-US" altLang="zh-CN" sz="1595" b="1" dirty="0">
                  <a:solidFill>
                    <a:schemeClr val="tx1"/>
                  </a:solidFill>
                  <a:latin typeface="+mn-ea"/>
                </a:rPr>
                <a:t>/</a:t>
              </a:r>
              <a:r>
                <a:rPr lang="zh-CN" altLang="en-US" sz="1595" b="1" dirty="0">
                  <a:solidFill>
                    <a:schemeClr val="tx1"/>
                  </a:solidFill>
                  <a:latin typeface="+mn-ea"/>
                </a:rPr>
                <a:t>人生</a:t>
              </a:r>
              <a:r>
                <a:rPr lang="zh-CN" altLang="en-US" sz="1595" b="1" dirty="0">
                  <a:solidFill>
                    <a:schemeClr val="tx1"/>
                  </a:solidFill>
                  <a:latin typeface="+mn-ea"/>
                </a:rPr>
                <a:t>态度</a:t>
              </a:r>
              <a:endParaRPr lang="zh-CN" altLang="en-US" sz="1595" b="1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1122" y="8092"/>
              <a:ext cx="6067" cy="1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tx1"/>
                  </a:solidFill>
                  <a:latin typeface="+mn-ea"/>
                  <a:cs typeface="+mn-ea"/>
                </a:rPr>
                <a:t>满足品牌私域社群</a:t>
              </a:r>
              <a:r>
                <a:rPr lang="en-US" altLang="zh-CN" sz="1400" dirty="0">
                  <a:solidFill>
                    <a:schemeClr val="tx1"/>
                  </a:solidFill>
                  <a:latin typeface="+mn-ea"/>
                  <a:cs typeface="+mn-ea"/>
                </a:rPr>
                <a:t>IP</a:t>
              </a:r>
              <a:r>
                <a:rPr lang="zh-CN" altLang="en-US" sz="1400" dirty="0">
                  <a:solidFill>
                    <a:schemeClr val="tx1"/>
                  </a:solidFill>
                  <a:latin typeface="+mn-ea"/>
                  <a:cs typeface="+mn-ea"/>
                </a:rPr>
                <a:t>与消费者之间的角色需求，合理制定一种人设</a:t>
              </a:r>
              <a:endParaRPr lang="zh-CN" altLang="en-US" sz="1400" dirty="0">
                <a:solidFill>
                  <a:schemeClr val="tx1"/>
                </a:solidFill>
                <a:latin typeface="+mn-ea"/>
                <a:cs typeface="+mn-ea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2370" y="3494"/>
              <a:ext cx="4819" cy="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595" b="1" dirty="0">
                  <a:solidFill>
                    <a:srgbClr val="FFC000"/>
                  </a:solidFill>
                  <a:latin typeface="+mn-ea"/>
                </a:rPr>
                <a:t>个人</a:t>
              </a:r>
              <a:r>
                <a:rPr lang="en-US" altLang="zh-CN" sz="1595" b="1" dirty="0">
                  <a:solidFill>
                    <a:srgbClr val="FFC000"/>
                  </a:solidFill>
                  <a:latin typeface="+mn-ea"/>
                </a:rPr>
                <a:t>/</a:t>
              </a:r>
              <a:r>
                <a:rPr lang="zh-CN" altLang="en-US" sz="1595" b="1" dirty="0">
                  <a:solidFill>
                    <a:srgbClr val="FFC000"/>
                  </a:solidFill>
                  <a:latin typeface="+mn-ea"/>
                </a:rPr>
                <a:t>品牌</a:t>
              </a:r>
              <a:r>
                <a:rPr lang="zh-CN" altLang="en-US" sz="1595" b="1" dirty="0">
                  <a:solidFill>
                    <a:srgbClr val="FFC000"/>
                  </a:solidFill>
                  <a:latin typeface="+mn-ea"/>
                </a:rPr>
                <a:t>理念</a:t>
              </a:r>
              <a:endParaRPr lang="zh-CN" altLang="en-US" sz="1595" b="1" dirty="0">
                <a:solidFill>
                  <a:srgbClr val="FFC000"/>
                </a:solidFill>
                <a:latin typeface="+mn-ea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1122" y="4181"/>
              <a:ext cx="60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altLang="zh-CN" sz="1400" dirty="0">
                  <a:solidFill>
                    <a:schemeClr val="tx1"/>
                  </a:solidFill>
                  <a:latin typeface="+mn-ea"/>
                  <a:cs typeface="+mn-ea"/>
                </a:rPr>
                <a:t>IP</a:t>
              </a:r>
              <a:r>
                <a:rPr lang="zh-CN" altLang="zh-CN" sz="1400" dirty="0">
                  <a:solidFill>
                    <a:schemeClr val="tx1"/>
                  </a:solidFill>
                  <a:latin typeface="+mn-ea"/>
                  <a:cs typeface="+mn-ea"/>
                </a:rPr>
                <a:t>理念和品牌理念高度契合，</a:t>
              </a:r>
              <a:endParaRPr lang="zh-CN" altLang="zh-CN" sz="1400" dirty="0">
                <a:solidFill>
                  <a:schemeClr val="tx1"/>
                </a:solidFill>
                <a:latin typeface="+mn-ea"/>
                <a:cs typeface="+mn-ea"/>
              </a:endParaRPr>
            </a:p>
          </p:txBody>
        </p:sp>
        <p:sp>
          <p:nvSpPr>
            <p:cNvPr id="62" name="文本框 61"/>
            <p:cNvSpPr txBox="1"/>
            <p:nvPr/>
          </p:nvSpPr>
          <p:spPr>
            <a:xfrm>
              <a:off x="11952" y="7405"/>
              <a:ext cx="4819" cy="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95" b="1" dirty="0">
                  <a:solidFill>
                    <a:srgbClr val="FFC000"/>
                  </a:solidFill>
                  <a:latin typeface="+mn-ea"/>
                </a:rPr>
                <a:t>信仰</a:t>
              </a:r>
              <a:endParaRPr lang="zh-CN" altLang="en-US" sz="1595" b="1" dirty="0">
                <a:solidFill>
                  <a:srgbClr val="FFC000"/>
                </a:solidFill>
                <a:latin typeface="+mn-ea"/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11952" y="8092"/>
              <a:ext cx="6067" cy="1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tx1"/>
                  </a:solidFill>
                  <a:latin typeface="+mn-ea"/>
                  <a:cs typeface="+mn-ea"/>
                </a:rPr>
                <a:t>具有独特的辨识度、简洁且具备可延展性；属于</a:t>
              </a:r>
              <a:r>
                <a:rPr lang="en-US" altLang="zh-CN" sz="1400" dirty="0">
                  <a:solidFill>
                    <a:schemeClr val="tx1"/>
                  </a:solidFill>
                  <a:latin typeface="+mn-ea"/>
                  <a:cs typeface="+mn-ea"/>
                </a:rPr>
                <a:t>IP</a:t>
              </a:r>
              <a:r>
                <a:rPr lang="zh-CN" altLang="en-US" sz="1400" dirty="0">
                  <a:solidFill>
                    <a:schemeClr val="tx1"/>
                  </a:solidFill>
                  <a:latin typeface="+mn-ea"/>
                  <a:cs typeface="+mn-ea"/>
                </a:rPr>
                <a:t>独一无二的视觉标识</a:t>
              </a:r>
              <a:endParaRPr lang="zh-CN" altLang="en-US" sz="1400" dirty="0">
                <a:solidFill>
                  <a:schemeClr val="tx1"/>
                </a:solidFill>
                <a:latin typeface="+mn-ea"/>
                <a:cs typeface="+mn-ea"/>
              </a:endParaRPr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11952" y="3494"/>
              <a:ext cx="4819" cy="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95" b="1" dirty="0">
                  <a:solidFill>
                    <a:schemeClr val="tx1"/>
                  </a:solidFill>
                  <a:latin typeface="+mn-ea"/>
                </a:rPr>
                <a:t>价值观</a:t>
              </a:r>
              <a:endParaRPr lang="zh-CN" altLang="en-US" sz="1595" b="1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65" name="文本框 64"/>
            <p:cNvSpPr txBox="1"/>
            <p:nvPr/>
          </p:nvSpPr>
          <p:spPr>
            <a:xfrm>
              <a:off x="11952" y="4181"/>
              <a:ext cx="6067" cy="1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tx1"/>
                  </a:solidFill>
                  <a:latin typeface="+mn-ea"/>
                </a:rPr>
                <a:t>满足基本人性需求，表达人性中的成长、帮助、正义、安全感、正能量等，如：超级英雄感</a:t>
              </a:r>
              <a:endParaRPr lang="zh-CN" altLang="en-US" sz="1400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8260" y="5311"/>
              <a:ext cx="2600" cy="16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995" b="1" dirty="0">
                  <a:solidFill>
                    <a:schemeClr val="tx1"/>
                  </a:solidFill>
                  <a:latin typeface="+mn-ea"/>
                  <a:cs typeface="+mn-ea"/>
                </a:rPr>
                <a:t>IP</a:t>
              </a:r>
              <a:endParaRPr lang="en-US" altLang="zh-CN" sz="4790" b="1" dirty="0">
                <a:solidFill>
                  <a:schemeClr val="tx1"/>
                </a:solidFill>
                <a:latin typeface="+mn-ea"/>
                <a:cs typeface="+mn-ea"/>
              </a:endParaRPr>
            </a:p>
            <a:p>
              <a:pPr algn="ctr"/>
              <a:r>
                <a:rPr lang="zh-CN" altLang="en-US" sz="1595" b="1" dirty="0">
                  <a:solidFill>
                    <a:schemeClr val="tx1"/>
                  </a:solidFill>
                  <a:latin typeface="+mn-ea"/>
                  <a:cs typeface="+mn-ea"/>
                </a:rPr>
                <a:t>定位策略</a:t>
              </a:r>
              <a:endParaRPr lang="zh-CN" altLang="en-US" sz="1595" b="1" dirty="0">
                <a:solidFill>
                  <a:schemeClr val="tx1"/>
                </a:solidFill>
                <a:latin typeface="+mn-ea"/>
                <a:cs typeface="+mn-ea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9360248" y="126209"/>
            <a:ext cx="657802" cy="598232"/>
            <a:chOff x="14118" y="124"/>
            <a:chExt cx="1038" cy="944"/>
          </a:xfrm>
        </p:grpSpPr>
        <p:sp>
          <p:nvSpPr>
            <p:cNvPr id="11" name="对角圆角矩形 1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5"/>
            </a:p>
          </p:txBody>
        </p:sp>
        <p:pic>
          <p:nvPicPr>
            <p:cNvPr id="5" name="图片 4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" name="文本框 2"/>
            <p:cNvSpPr txBox="1"/>
            <p:nvPr/>
          </p:nvSpPr>
          <p:spPr>
            <a:xfrm>
              <a:off x="14118" y="536"/>
              <a:ext cx="990" cy="53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595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595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794875" y="977137"/>
            <a:ext cx="2670919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595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IP</a:t>
            </a:r>
            <a:r>
              <a:rPr lang="zh-CN" altLang="en-US" sz="1595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内核</a:t>
            </a:r>
            <a:endParaRPr lang="zh-CN" altLang="en-US" sz="1595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112520" y="435610"/>
            <a:ext cx="274510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>
                <a:solidFill>
                  <a:schemeClr val="tx1"/>
                </a:solidFill>
                <a:sym typeface="+mn-ea"/>
              </a:rPr>
              <a:t>社群定位</a:t>
            </a:r>
            <a:r>
              <a:rPr lang="en-US" altLang="zh-CN" sz="1600" b="1">
                <a:solidFill>
                  <a:schemeClr val="tx1"/>
                </a:solidFill>
                <a:sym typeface="+mn-ea"/>
              </a:rPr>
              <a:t>——IP</a:t>
            </a:r>
            <a:r>
              <a:rPr lang="zh-CN" altLang="en-US" sz="1600" b="1">
                <a:solidFill>
                  <a:schemeClr val="tx1"/>
                </a:solidFill>
                <a:sym typeface="+mn-ea"/>
              </a:rPr>
              <a:t>核心内容建立</a:t>
            </a:r>
            <a:endParaRPr lang="zh-CN" altLang="en-US" sz="16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64" name="组合 63"/>
          <p:cNvGrpSpPr/>
          <p:nvPr/>
        </p:nvGrpSpPr>
        <p:grpSpPr>
          <a:xfrm>
            <a:off x="300990" y="1021715"/>
            <a:ext cx="9508289" cy="4070350"/>
            <a:chOff x="800" y="2564"/>
            <a:chExt cx="17298" cy="7609"/>
          </a:xfrm>
        </p:grpSpPr>
        <p:grpSp>
          <p:nvGrpSpPr>
            <p:cNvPr id="36" name="Group 35"/>
            <p:cNvGrpSpPr/>
            <p:nvPr/>
          </p:nvGrpSpPr>
          <p:grpSpPr>
            <a:xfrm>
              <a:off x="9269" y="4469"/>
              <a:ext cx="2372" cy="2372"/>
              <a:chOff x="5828135" y="2831413"/>
              <a:chExt cx="1506032" cy="1506033"/>
            </a:xfrm>
          </p:grpSpPr>
          <p:sp>
            <p:nvSpPr>
              <p:cNvPr id="24" name="Freeform 5"/>
              <p:cNvSpPr/>
              <p:nvPr/>
            </p:nvSpPr>
            <p:spPr bwMode="auto">
              <a:xfrm>
                <a:off x="5828135" y="2831413"/>
                <a:ext cx="1506032" cy="1506033"/>
              </a:xfrm>
              <a:custGeom>
                <a:avLst/>
                <a:gdLst>
                  <a:gd name="T0" fmla="*/ 66 w 912"/>
                  <a:gd name="T1" fmla="*/ 575 h 912"/>
                  <a:gd name="T2" fmla="*/ 576 w 912"/>
                  <a:gd name="T3" fmla="*/ 846 h 912"/>
                  <a:gd name="T4" fmla="*/ 847 w 912"/>
                  <a:gd name="T5" fmla="*/ 337 h 912"/>
                  <a:gd name="T6" fmla="*/ 337 w 912"/>
                  <a:gd name="T7" fmla="*/ 66 h 912"/>
                  <a:gd name="T8" fmla="*/ 66 w 912"/>
                  <a:gd name="T9" fmla="*/ 575 h 9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2" h="912">
                    <a:moveTo>
                      <a:pt x="66" y="575"/>
                    </a:moveTo>
                    <a:cubicBezTo>
                      <a:pt x="132" y="791"/>
                      <a:pt x="360" y="912"/>
                      <a:pt x="576" y="846"/>
                    </a:cubicBezTo>
                    <a:cubicBezTo>
                      <a:pt x="791" y="780"/>
                      <a:pt x="912" y="552"/>
                      <a:pt x="847" y="337"/>
                    </a:cubicBezTo>
                    <a:cubicBezTo>
                      <a:pt x="781" y="121"/>
                      <a:pt x="553" y="0"/>
                      <a:pt x="337" y="66"/>
                    </a:cubicBezTo>
                    <a:cubicBezTo>
                      <a:pt x="122" y="132"/>
                      <a:pt x="0" y="360"/>
                      <a:pt x="66" y="575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ctr" anchorCtr="0" compatLnSpc="1"/>
              <a:lstStyle/>
              <a:p>
                <a:pPr algn="ctr"/>
                <a:endParaRPr lang="en-US" sz="20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25" name="Freeform 6"/>
              <p:cNvSpPr/>
              <p:nvPr/>
            </p:nvSpPr>
            <p:spPr bwMode="auto">
              <a:xfrm>
                <a:off x="5846528" y="2847641"/>
                <a:ext cx="1471411" cy="1473575"/>
              </a:xfrm>
              <a:custGeom>
                <a:avLst/>
                <a:gdLst>
                  <a:gd name="T0" fmla="*/ 790 w 891"/>
                  <a:gd name="T1" fmla="*/ 629 h 892"/>
                  <a:gd name="T2" fmla="*/ 629 w 891"/>
                  <a:gd name="T3" fmla="*/ 101 h 892"/>
                  <a:gd name="T4" fmla="*/ 101 w 891"/>
                  <a:gd name="T5" fmla="*/ 263 h 892"/>
                  <a:gd name="T6" fmla="*/ 262 w 891"/>
                  <a:gd name="T7" fmla="*/ 791 h 892"/>
                  <a:gd name="T8" fmla="*/ 790 w 891"/>
                  <a:gd name="T9" fmla="*/ 629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1" h="892">
                    <a:moveTo>
                      <a:pt x="790" y="629"/>
                    </a:moveTo>
                    <a:cubicBezTo>
                      <a:pt x="891" y="439"/>
                      <a:pt x="819" y="203"/>
                      <a:pt x="629" y="101"/>
                    </a:cubicBezTo>
                    <a:cubicBezTo>
                      <a:pt x="438" y="0"/>
                      <a:pt x="202" y="72"/>
                      <a:pt x="101" y="263"/>
                    </a:cubicBezTo>
                    <a:cubicBezTo>
                      <a:pt x="0" y="453"/>
                      <a:pt x="72" y="689"/>
                      <a:pt x="262" y="791"/>
                    </a:cubicBezTo>
                    <a:cubicBezTo>
                      <a:pt x="452" y="892"/>
                      <a:pt x="689" y="820"/>
                      <a:pt x="790" y="629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ctr" anchorCtr="0" compatLnSpc="1"/>
              <a:lstStyle/>
              <a:p>
                <a:pPr algn="ctr"/>
                <a:endParaRPr lang="en-US" sz="20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Freeform 7"/>
              <p:cNvSpPr/>
              <p:nvPr/>
            </p:nvSpPr>
            <p:spPr bwMode="auto">
              <a:xfrm>
                <a:off x="6075895" y="3077008"/>
                <a:ext cx="1012677" cy="1013759"/>
              </a:xfrm>
              <a:custGeom>
                <a:avLst/>
                <a:gdLst>
                  <a:gd name="T0" fmla="*/ 44 w 613"/>
                  <a:gd name="T1" fmla="*/ 387 h 614"/>
                  <a:gd name="T2" fmla="*/ 387 w 613"/>
                  <a:gd name="T3" fmla="*/ 569 h 614"/>
                  <a:gd name="T4" fmla="*/ 569 w 613"/>
                  <a:gd name="T5" fmla="*/ 227 h 614"/>
                  <a:gd name="T6" fmla="*/ 226 w 613"/>
                  <a:gd name="T7" fmla="*/ 44 h 614"/>
                  <a:gd name="T8" fmla="*/ 44 w 613"/>
                  <a:gd name="T9" fmla="*/ 387 h 6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3" h="614">
                    <a:moveTo>
                      <a:pt x="44" y="387"/>
                    </a:moveTo>
                    <a:cubicBezTo>
                      <a:pt x="88" y="532"/>
                      <a:pt x="242" y="614"/>
                      <a:pt x="387" y="569"/>
                    </a:cubicBezTo>
                    <a:cubicBezTo>
                      <a:pt x="532" y="525"/>
                      <a:pt x="613" y="372"/>
                      <a:pt x="569" y="227"/>
                    </a:cubicBezTo>
                    <a:cubicBezTo>
                      <a:pt x="525" y="82"/>
                      <a:pt x="371" y="0"/>
                      <a:pt x="226" y="44"/>
                    </a:cubicBezTo>
                    <a:cubicBezTo>
                      <a:pt x="81" y="89"/>
                      <a:pt x="0" y="242"/>
                      <a:pt x="44" y="387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vert="horz" wrap="square" lIns="91440" tIns="45720" rIns="91440" bIns="45720" numCol="1" anchor="ctr" anchorCtr="0" compatLnSpc="1"/>
              <a:lstStyle/>
              <a:p>
                <a:pPr algn="ctr"/>
                <a:endParaRPr lang="en-US" sz="2000" b="1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7" name="Group 29"/>
            <p:cNvGrpSpPr/>
            <p:nvPr/>
          </p:nvGrpSpPr>
          <p:grpSpPr>
            <a:xfrm>
              <a:off x="10978" y="2802"/>
              <a:ext cx="2370" cy="2373"/>
              <a:chOff x="6838467" y="1804671"/>
              <a:chExt cx="1504951" cy="1507114"/>
            </a:xfrm>
          </p:grpSpPr>
          <p:sp>
            <p:nvSpPr>
              <p:cNvPr id="28" name="Freeform 10"/>
              <p:cNvSpPr/>
              <p:nvPr/>
            </p:nvSpPr>
            <p:spPr bwMode="auto">
              <a:xfrm>
                <a:off x="6838467" y="1804671"/>
                <a:ext cx="1504951" cy="1507114"/>
              </a:xfrm>
              <a:custGeom>
                <a:avLst/>
                <a:gdLst>
                  <a:gd name="T0" fmla="*/ 65 w 911"/>
                  <a:gd name="T1" fmla="*/ 575 h 912"/>
                  <a:gd name="T2" fmla="*/ 575 w 911"/>
                  <a:gd name="T3" fmla="*/ 846 h 912"/>
                  <a:gd name="T4" fmla="*/ 846 w 911"/>
                  <a:gd name="T5" fmla="*/ 337 h 912"/>
                  <a:gd name="T6" fmla="*/ 336 w 911"/>
                  <a:gd name="T7" fmla="*/ 66 h 912"/>
                  <a:gd name="T8" fmla="*/ 65 w 911"/>
                  <a:gd name="T9" fmla="*/ 575 h 9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1" h="912">
                    <a:moveTo>
                      <a:pt x="65" y="575"/>
                    </a:moveTo>
                    <a:cubicBezTo>
                      <a:pt x="131" y="790"/>
                      <a:pt x="359" y="912"/>
                      <a:pt x="575" y="846"/>
                    </a:cubicBezTo>
                    <a:cubicBezTo>
                      <a:pt x="790" y="780"/>
                      <a:pt x="911" y="552"/>
                      <a:pt x="846" y="337"/>
                    </a:cubicBezTo>
                    <a:cubicBezTo>
                      <a:pt x="780" y="121"/>
                      <a:pt x="552" y="0"/>
                      <a:pt x="336" y="66"/>
                    </a:cubicBezTo>
                    <a:cubicBezTo>
                      <a:pt x="121" y="132"/>
                      <a:pt x="0" y="360"/>
                      <a:pt x="65" y="575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ctr" anchorCtr="0" compatLnSpc="1"/>
              <a:lstStyle/>
              <a:p>
                <a:pPr algn="ctr"/>
                <a:endParaRPr lang="en-US" sz="20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Freeform 11"/>
              <p:cNvSpPr/>
              <p:nvPr/>
            </p:nvSpPr>
            <p:spPr bwMode="auto">
              <a:xfrm>
                <a:off x="6854697" y="1821982"/>
                <a:ext cx="1472493" cy="1472493"/>
              </a:xfrm>
              <a:custGeom>
                <a:avLst/>
                <a:gdLst>
                  <a:gd name="T0" fmla="*/ 790 w 891"/>
                  <a:gd name="T1" fmla="*/ 629 h 892"/>
                  <a:gd name="T2" fmla="*/ 629 w 891"/>
                  <a:gd name="T3" fmla="*/ 101 h 892"/>
                  <a:gd name="T4" fmla="*/ 101 w 891"/>
                  <a:gd name="T5" fmla="*/ 263 h 892"/>
                  <a:gd name="T6" fmla="*/ 262 w 891"/>
                  <a:gd name="T7" fmla="*/ 790 h 892"/>
                  <a:gd name="T8" fmla="*/ 790 w 891"/>
                  <a:gd name="T9" fmla="*/ 629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1" h="892">
                    <a:moveTo>
                      <a:pt x="790" y="629"/>
                    </a:moveTo>
                    <a:cubicBezTo>
                      <a:pt x="891" y="439"/>
                      <a:pt x="819" y="203"/>
                      <a:pt x="629" y="101"/>
                    </a:cubicBezTo>
                    <a:cubicBezTo>
                      <a:pt x="439" y="0"/>
                      <a:pt x="202" y="72"/>
                      <a:pt x="101" y="263"/>
                    </a:cubicBezTo>
                    <a:cubicBezTo>
                      <a:pt x="0" y="453"/>
                      <a:pt x="72" y="689"/>
                      <a:pt x="262" y="790"/>
                    </a:cubicBezTo>
                    <a:cubicBezTo>
                      <a:pt x="452" y="892"/>
                      <a:pt x="689" y="819"/>
                      <a:pt x="790" y="629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ctr" anchorCtr="0" compatLnSpc="1"/>
              <a:lstStyle/>
              <a:p>
                <a:pPr algn="ctr"/>
                <a:endParaRPr lang="en-US" sz="20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Freeform 12"/>
              <p:cNvSpPr/>
              <p:nvPr/>
            </p:nvSpPr>
            <p:spPr bwMode="auto">
              <a:xfrm>
                <a:off x="7085145" y="2051349"/>
                <a:ext cx="1011595" cy="1013759"/>
              </a:xfrm>
              <a:custGeom>
                <a:avLst/>
                <a:gdLst>
                  <a:gd name="T0" fmla="*/ 44 w 613"/>
                  <a:gd name="T1" fmla="*/ 387 h 614"/>
                  <a:gd name="T2" fmla="*/ 387 w 613"/>
                  <a:gd name="T3" fmla="*/ 569 h 614"/>
                  <a:gd name="T4" fmla="*/ 569 w 613"/>
                  <a:gd name="T5" fmla="*/ 227 h 614"/>
                  <a:gd name="T6" fmla="*/ 226 w 613"/>
                  <a:gd name="T7" fmla="*/ 44 h 614"/>
                  <a:gd name="T8" fmla="*/ 44 w 613"/>
                  <a:gd name="T9" fmla="*/ 387 h 6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3" h="614">
                    <a:moveTo>
                      <a:pt x="44" y="387"/>
                    </a:moveTo>
                    <a:cubicBezTo>
                      <a:pt x="88" y="532"/>
                      <a:pt x="242" y="614"/>
                      <a:pt x="387" y="569"/>
                    </a:cubicBezTo>
                    <a:cubicBezTo>
                      <a:pt x="532" y="525"/>
                      <a:pt x="613" y="372"/>
                      <a:pt x="569" y="227"/>
                    </a:cubicBezTo>
                    <a:cubicBezTo>
                      <a:pt x="525" y="82"/>
                      <a:pt x="371" y="0"/>
                      <a:pt x="226" y="44"/>
                    </a:cubicBezTo>
                    <a:cubicBezTo>
                      <a:pt x="81" y="89"/>
                      <a:pt x="0" y="242"/>
                      <a:pt x="44" y="387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vert="horz" wrap="square" lIns="91440" tIns="45720" rIns="91440" bIns="45720" numCol="1" anchor="ctr" anchorCtr="0" compatLnSpc="1"/>
              <a:lstStyle/>
              <a:p>
                <a:pPr algn="ctr"/>
                <a:endParaRPr lang="en-US" sz="2000" b="1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5853" y="7801"/>
              <a:ext cx="2372" cy="2372"/>
              <a:chOff x="3848582" y="4928173"/>
              <a:chExt cx="1506032" cy="1506033"/>
            </a:xfrm>
          </p:grpSpPr>
          <p:sp>
            <p:nvSpPr>
              <p:cNvPr id="32" name="Freeform 5"/>
              <p:cNvSpPr/>
              <p:nvPr/>
            </p:nvSpPr>
            <p:spPr bwMode="auto">
              <a:xfrm>
                <a:off x="3848582" y="4928173"/>
                <a:ext cx="1506032" cy="1506033"/>
              </a:xfrm>
              <a:custGeom>
                <a:avLst/>
                <a:gdLst>
                  <a:gd name="T0" fmla="*/ 66 w 912"/>
                  <a:gd name="T1" fmla="*/ 575 h 912"/>
                  <a:gd name="T2" fmla="*/ 576 w 912"/>
                  <a:gd name="T3" fmla="*/ 846 h 912"/>
                  <a:gd name="T4" fmla="*/ 847 w 912"/>
                  <a:gd name="T5" fmla="*/ 337 h 912"/>
                  <a:gd name="T6" fmla="*/ 337 w 912"/>
                  <a:gd name="T7" fmla="*/ 66 h 912"/>
                  <a:gd name="T8" fmla="*/ 66 w 912"/>
                  <a:gd name="T9" fmla="*/ 575 h 9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2" h="912">
                    <a:moveTo>
                      <a:pt x="66" y="575"/>
                    </a:moveTo>
                    <a:cubicBezTo>
                      <a:pt x="132" y="791"/>
                      <a:pt x="360" y="912"/>
                      <a:pt x="576" y="846"/>
                    </a:cubicBezTo>
                    <a:cubicBezTo>
                      <a:pt x="791" y="780"/>
                      <a:pt x="912" y="552"/>
                      <a:pt x="847" y="337"/>
                    </a:cubicBezTo>
                    <a:cubicBezTo>
                      <a:pt x="781" y="121"/>
                      <a:pt x="553" y="0"/>
                      <a:pt x="337" y="66"/>
                    </a:cubicBezTo>
                    <a:cubicBezTo>
                      <a:pt x="122" y="132"/>
                      <a:pt x="0" y="360"/>
                      <a:pt x="66" y="575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ctr" anchorCtr="0" compatLnSpc="1"/>
              <a:lstStyle/>
              <a:p>
                <a:pPr algn="ctr"/>
                <a:endParaRPr lang="en-US" sz="20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Freeform 6"/>
              <p:cNvSpPr/>
              <p:nvPr/>
            </p:nvSpPr>
            <p:spPr bwMode="auto">
              <a:xfrm>
                <a:off x="3866975" y="4944401"/>
                <a:ext cx="1471411" cy="1473575"/>
              </a:xfrm>
              <a:custGeom>
                <a:avLst/>
                <a:gdLst>
                  <a:gd name="T0" fmla="*/ 790 w 891"/>
                  <a:gd name="T1" fmla="*/ 629 h 892"/>
                  <a:gd name="T2" fmla="*/ 629 w 891"/>
                  <a:gd name="T3" fmla="*/ 101 h 892"/>
                  <a:gd name="T4" fmla="*/ 101 w 891"/>
                  <a:gd name="T5" fmla="*/ 263 h 892"/>
                  <a:gd name="T6" fmla="*/ 262 w 891"/>
                  <a:gd name="T7" fmla="*/ 791 h 892"/>
                  <a:gd name="T8" fmla="*/ 790 w 891"/>
                  <a:gd name="T9" fmla="*/ 629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1" h="892">
                    <a:moveTo>
                      <a:pt x="790" y="629"/>
                    </a:moveTo>
                    <a:cubicBezTo>
                      <a:pt x="891" y="439"/>
                      <a:pt x="819" y="203"/>
                      <a:pt x="629" y="101"/>
                    </a:cubicBezTo>
                    <a:cubicBezTo>
                      <a:pt x="438" y="0"/>
                      <a:pt x="202" y="72"/>
                      <a:pt x="101" y="263"/>
                    </a:cubicBezTo>
                    <a:cubicBezTo>
                      <a:pt x="0" y="453"/>
                      <a:pt x="72" y="689"/>
                      <a:pt x="262" y="791"/>
                    </a:cubicBezTo>
                    <a:cubicBezTo>
                      <a:pt x="452" y="892"/>
                      <a:pt x="689" y="820"/>
                      <a:pt x="790" y="629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ctr" anchorCtr="0" compatLnSpc="1"/>
              <a:lstStyle/>
              <a:p>
                <a:pPr algn="ctr"/>
                <a:endParaRPr lang="en-US" sz="20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37" name="Freeform 7"/>
              <p:cNvSpPr/>
              <p:nvPr/>
            </p:nvSpPr>
            <p:spPr bwMode="auto">
              <a:xfrm>
                <a:off x="4096342" y="5173768"/>
                <a:ext cx="1012677" cy="1013759"/>
              </a:xfrm>
              <a:custGeom>
                <a:avLst/>
                <a:gdLst>
                  <a:gd name="T0" fmla="*/ 44 w 613"/>
                  <a:gd name="T1" fmla="*/ 387 h 614"/>
                  <a:gd name="T2" fmla="*/ 387 w 613"/>
                  <a:gd name="T3" fmla="*/ 569 h 614"/>
                  <a:gd name="T4" fmla="*/ 569 w 613"/>
                  <a:gd name="T5" fmla="*/ 227 h 614"/>
                  <a:gd name="T6" fmla="*/ 226 w 613"/>
                  <a:gd name="T7" fmla="*/ 44 h 614"/>
                  <a:gd name="T8" fmla="*/ 44 w 613"/>
                  <a:gd name="T9" fmla="*/ 387 h 6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3" h="614">
                    <a:moveTo>
                      <a:pt x="44" y="387"/>
                    </a:moveTo>
                    <a:cubicBezTo>
                      <a:pt x="88" y="532"/>
                      <a:pt x="242" y="614"/>
                      <a:pt x="387" y="569"/>
                    </a:cubicBezTo>
                    <a:cubicBezTo>
                      <a:pt x="532" y="525"/>
                      <a:pt x="613" y="372"/>
                      <a:pt x="569" y="227"/>
                    </a:cubicBezTo>
                    <a:cubicBezTo>
                      <a:pt x="525" y="82"/>
                      <a:pt x="371" y="0"/>
                      <a:pt x="226" y="44"/>
                    </a:cubicBezTo>
                    <a:cubicBezTo>
                      <a:pt x="81" y="89"/>
                      <a:pt x="0" y="242"/>
                      <a:pt x="44" y="38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40" tIns="45720" rIns="91440" bIns="45720" numCol="1" anchor="ctr" anchorCtr="0" compatLnSpc="1"/>
              <a:lstStyle/>
              <a:p>
                <a:pPr algn="ctr"/>
                <a:endParaRPr lang="en-US" sz="2000" b="1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8" name="Group 34"/>
            <p:cNvGrpSpPr/>
            <p:nvPr/>
          </p:nvGrpSpPr>
          <p:grpSpPr>
            <a:xfrm>
              <a:off x="7562" y="6134"/>
              <a:ext cx="2370" cy="2373"/>
              <a:chOff x="4858915" y="3901432"/>
              <a:chExt cx="1504951" cy="1507114"/>
            </a:xfrm>
          </p:grpSpPr>
          <p:sp>
            <p:nvSpPr>
              <p:cNvPr id="39" name="Freeform 10"/>
              <p:cNvSpPr/>
              <p:nvPr/>
            </p:nvSpPr>
            <p:spPr bwMode="auto">
              <a:xfrm>
                <a:off x="4858915" y="3901432"/>
                <a:ext cx="1504951" cy="1507114"/>
              </a:xfrm>
              <a:custGeom>
                <a:avLst/>
                <a:gdLst>
                  <a:gd name="T0" fmla="*/ 65 w 911"/>
                  <a:gd name="T1" fmla="*/ 575 h 912"/>
                  <a:gd name="T2" fmla="*/ 575 w 911"/>
                  <a:gd name="T3" fmla="*/ 846 h 912"/>
                  <a:gd name="T4" fmla="*/ 846 w 911"/>
                  <a:gd name="T5" fmla="*/ 337 h 912"/>
                  <a:gd name="T6" fmla="*/ 336 w 911"/>
                  <a:gd name="T7" fmla="*/ 66 h 912"/>
                  <a:gd name="T8" fmla="*/ 65 w 911"/>
                  <a:gd name="T9" fmla="*/ 575 h 9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1" h="912">
                    <a:moveTo>
                      <a:pt x="65" y="575"/>
                    </a:moveTo>
                    <a:cubicBezTo>
                      <a:pt x="131" y="790"/>
                      <a:pt x="359" y="912"/>
                      <a:pt x="575" y="846"/>
                    </a:cubicBezTo>
                    <a:cubicBezTo>
                      <a:pt x="790" y="780"/>
                      <a:pt x="911" y="552"/>
                      <a:pt x="846" y="337"/>
                    </a:cubicBezTo>
                    <a:cubicBezTo>
                      <a:pt x="780" y="121"/>
                      <a:pt x="552" y="0"/>
                      <a:pt x="336" y="66"/>
                    </a:cubicBezTo>
                    <a:cubicBezTo>
                      <a:pt x="121" y="132"/>
                      <a:pt x="0" y="360"/>
                      <a:pt x="65" y="575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ctr" anchorCtr="0" compatLnSpc="1"/>
              <a:lstStyle/>
              <a:p>
                <a:pPr algn="ctr"/>
                <a:endParaRPr lang="en-US" sz="20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40" name="Freeform 11"/>
              <p:cNvSpPr/>
              <p:nvPr/>
            </p:nvSpPr>
            <p:spPr bwMode="auto">
              <a:xfrm>
                <a:off x="4875145" y="3918743"/>
                <a:ext cx="1472493" cy="1472493"/>
              </a:xfrm>
              <a:custGeom>
                <a:avLst/>
                <a:gdLst>
                  <a:gd name="T0" fmla="*/ 790 w 891"/>
                  <a:gd name="T1" fmla="*/ 629 h 892"/>
                  <a:gd name="T2" fmla="*/ 629 w 891"/>
                  <a:gd name="T3" fmla="*/ 101 h 892"/>
                  <a:gd name="T4" fmla="*/ 101 w 891"/>
                  <a:gd name="T5" fmla="*/ 263 h 892"/>
                  <a:gd name="T6" fmla="*/ 262 w 891"/>
                  <a:gd name="T7" fmla="*/ 790 h 892"/>
                  <a:gd name="T8" fmla="*/ 790 w 891"/>
                  <a:gd name="T9" fmla="*/ 629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1" h="892">
                    <a:moveTo>
                      <a:pt x="790" y="629"/>
                    </a:moveTo>
                    <a:cubicBezTo>
                      <a:pt x="891" y="439"/>
                      <a:pt x="819" y="203"/>
                      <a:pt x="629" y="101"/>
                    </a:cubicBezTo>
                    <a:cubicBezTo>
                      <a:pt x="439" y="0"/>
                      <a:pt x="202" y="72"/>
                      <a:pt x="101" y="263"/>
                    </a:cubicBezTo>
                    <a:cubicBezTo>
                      <a:pt x="0" y="453"/>
                      <a:pt x="72" y="689"/>
                      <a:pt x="262" y="790"/>
                    </a:cubicBezTo>
                    <a:cubicBezTo>
                      <a:pt x="452" y="892"/>
                      <a:pt x="689" y="819"/>
                      <a:pt x="790" y="629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ctr" anchorCtr="0" compatLnSpc="1"/>
              <a:lstStyle/>
              <a:p>
                <a:pPr algn="ctr"/>
                <a:endParaRPr lang="en-US" sz="20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41" name="Freeform 12"/>
              <p:cNvSpPr/>
              <p:nvPr/>
            </p:nvSpPr>
            <p:spPr bwMode="auto">
              <a:xfrm>
                <a:off x="5105593" y="4148110"/>
                <a:ext cx="1011595" cy="1013759"/>
              </a:xfrm>
              <a:custGeom>
                <a:avLst/>
                <a:gdLst>
                  <a:gd name="T0" fmla="*/ 44 w 613"/>
                  <a:gd name="T1" fmla="*/ 387 h 614"/>
                  <a:gd name="T2" fmla="*/ 387 w 613"/>
                  <a:gd name="T3" fmla="*/ 569 h 614"/>
                  <a:gd name="T4" fmla="*/ 569 w 613"/>
                  <a:gd name="T5" fmla="*/ 227 h 614"/>
                  <a:gd name="T6" fmla="*/ 226 w 613"/>
                  <a:gd name="T7" fmla="*/ 44 h 614"/>
                  <a:gd name="T8" fmla="*/ 44 w 613"/>
                  <a:gd name="T9" fmla="*/ 387 h 6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3" h="614">
                    <a:moveTo>
                      <a:pt x="44" y="387"/>
                    </a:moveTo>
                    <a:cubicBezTo>
                      <a:pt x="88" y="532"/>
                      <a:pt x="242" y="614"/>
                      <a:pt x="387" y="569"/>
                    </a:cubicBezTo>
                    <a:cubicBezTo>
                      <a:pt x="532" y="525"/>
                      <a:pt x="613" y="372"/>
                      <a:pt x="569" y="227"/>
                    </a:cubicBezTo>
                    <a:cubicBezTo>
                      <a:pt x="525" y="82"/>
                      <a:pt x="371" y="0"/>
                      <a:pt x="226" y="44"/>
                    </a:cubicBezTo>
                    <a:cubicBezTo>
                      <a:pt x="81" y="89"/>
                      <a:pt x="0" y="242"/>
                      <a:pt x="44" y="387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vert="horz" wrap="square" lIns="91440" tIns="45720" rIns="91440" bIns="45720" numCol="1" anchor="ctr" anchorCtr="0" compatLnSpc="1"/>
              <a:lstStyle/>
              <a:p>
                <a:pPr algn="ctr"/>
                <a:endParaRPr lang="en-US" sz="2000" b="1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2" name="Inhaltsplatzhalter 4"/>
            <p:cNvSpPr txBox="1"/>
            <p:nvPr/>
          </p:nvSpPr>
          <p:spPr>
            <a:xfrm>
              <a:off x="13611" y="3240"/>
              <a:ext cx="4487" cy="1572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>
              <a:lvl1pPr marL="27305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2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3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240" indent="-17907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9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1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7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49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algn="l" fontAlgn="ctr">
                <a:lnSpc>
                  <a:spcPct val="100000"/>
                </a:lnSpc>
                <a:spcAft>
                  <a:spcPts val="1200"/>
                </a:spcAft>
                <a:buClrTx/>
                <a:buSzTx/>
                <a:buNone/>
              </a:pPr>
              <a:r>
                <a:rPr lang="zh-CN" altLang="en-US" sz="1600" b="1" dirty="0">
                  <a:solidFill>
                    <a:srgbClr val="FFC000"/>
                  </a:solidFill>
                  <a:latin typeface="+mn-ea"/>
                  <a:cs typeface="+mn-ea"/>
                </a:rPr>
                <a:t>身份设定</a:t>
              </a:r>
              <a:br>
                <a:rPr lang="en-US" sz="1400" b="1" dirty="0">
                  <a:solidFill>
                    <a:schemeClr val="accent1"/>
                  </a:solidFill>
                  <a:latin typeface="+mn-ea"/>
                  <a:cs typeface="+mn-ea"/>
                </a:rPr>
              </a:br>
              <a:r>
                <a:rPr lang="zh-CN" altLang="en-US" sz="1400">
                  <a:solidFill>
                    <a:schemeClr val="tx1"/>
                  </a:solidFill>
                  <a:latin typeface="+mn-ea"/>
                  <a:cs typeface="+mn-ea"/>
                  <a:sym typeface="+mn-ea"/>
                </a:rPr>
                <a:t>我是谁？我能做什么？我会怎么做？</a:t>
              </a:r>
              <a:r>
                <a:rPr lang="zh-CN" altLang="en-US" sz="1400" b="1">
                  <a:solidFill>
                    <a:srgbClr val="FFC000"/>
                  </a:solidFill>
                  <a:latin typeface="+mn-ea"/>
                  <a:cs typeface="+mn-ea"/>
                  <a:sym typeface="+mn-ea"/>
                </a:rPr>
                <a:t>（情感定位</a:t>
              </a:r>
              <a:r>
                <a:rPr lang="en-US" altLang="zh-CN" sz="1400" b="1">
                  <a:solidFill>
                    <a:srgbClr val="FFC000"/>
                  </a:solidFill>
                  <a:latin typeface="+mn-ea"/>
                  <a:cs typeface="+mn-ea"/>
                  <a:sym typeface="+mn-ea"/>
                </a:rPr>
                <a:t>+</a:t>
              </a:r>
              <a:r>
                <a:rPr lang="zh-CN" altLang="en-US" sz="1400" b="1">
                  <a:solidFill>
                    <a:srgbClr val="FFC000"/>
                  </a:solidFill>
                  <a:latin typeface="+mn-ea"/>
                  <a:cs typeface="+mn-ea"/>
                  <a:sym typeface="+mn-ea"/>
                </a:rPr>
                <a:t>故事原型）</a:t>
              </a:r>
              <a:endParaRPr lang="zh-CN" altLang="en-US" sz="1400" b="1" dirty="0">
                <a:solidFill>
                  <a:srgbClr val="FFC000"/>
                </a:solidFill>
                <a:latin typeface="+mn-ea"/>
                <a:cs typeface="+mn-ea"/>
                <a:sym typeface="+mn-ea"/>
              </a:endParaRPr>
            </a:p>
          </p:txBody>
        </p:sp>
        <p:sp>
          <p:nvSpPr>
            <p:cNvPr id="43" name="Freeform 37"/>
            <p:cNvSpPr>
              <a:spLocks noEditPoints="1"/>
            </p:cNvSpPr>
            <p:nvPr/>
          </p:nvSpPr>
          <p:spPr bwMode="auto">
            <a:xfrm>
              <a:off x="10217" y="5361"/>
              <a:ext cx="475" cy="586"/>
            </a:xfrm>
            <a:custGeom>
              <a:avLst/>
              <a:gdLst/>
              <a:ahLst/>
              <a:cxnLst>
                <a:cxn ang="0">
                  <a:pos x="196" y="256"/>
                </a:cxn>
                <a:cxn ang="0">
                  <a:pos x="12" y="256"/>
                </a:cxn>
                <a:cxn ang="0">
                  <a:pos x="0" y="244"/>
                </a:cxn>
                <a:cxn ang="0">
                  <a:pos x="0" y="140"/>
                </a:cxn>
                <a:cxn ang="0">
                  <a:pos x="12" y="128"/>
                </a:cxn>
                <a:cxn ang="0">
                  <a:pos x="32" y="128"/>
                </a:cxn>
                <a:cxn ang="0">
                  <a:pos x="32" y="72"/>
                </a:cxn>
                <a:cxn ang="0">
                  <a:pos x="104" y="0"/>
                </a:cxn>
                <a:cxn ang="0">
                  <a:pos x="176" y="72"/>
                </a:cxn>
                <a:cxn ang="0">
                  <a:pos x="176" y="128"/>
                </a:cxn>
                <a:cxn ang="0">
                  <a:pos x="196" y="128"/>
                </a:cxn>
                <a:cxn ang="0">
                  <a:pos x="208" y="140"/>
                </a:cxn>
                <a:cxn ang="0">
                  <a:pos x="208" y="244"/>
                </a:cxn>
                <a:cxn ang="0">
                  <a:pos x="196" y="256"/>
                </a:cxn>
                <a:cxn ang="0">
                  <a:pos x="92" y="197"/>
                </a:cxn>
                <a:cxn ang="0">
                  <a:pos x="92" y="220"/>
                </a:cxn>
                <a:cxn ang="0">
                  <a:pos x="104" y="232"/>
                </a:cxn>
                <a:cxn ang="0">
                  <a:pos x="116" y="220"/>
                </a:cxn>
                <a:cxn ang="0">
                  <a:pos x="116" y="197"/>
                </a:cxn>
                <a:cxn ang="0">
                  <a:pos x="128" y="176"/>
                </a:cxn>
                <a:cxn ang="0">
                  <a:pos x="104" y="152"/>
                </a:cxn>
                <a:cxn ang="0">
                  <a:pos x="80" y="176"/>
                </a:cxn>
                <a:cxn ang="0">
                  <a:pos x="92" y="197"/>
                </a:cxn>
                <a:cxn ang="0">
                  <a:pos x="152" y="72"/>
                </a:cxn>
                <a:cxn ang="0">
                  <a:pos x="104" y="24"/>
                </a:cxn>
                <a:cxn ang="0">
                  <a:pos x="56" y="72"/>
                </a:cxn>
                <a:cxn ang="0">
                  <a:pos x="56" y="128"/>
                </a:cxn>
                <a:cxn ang="0">
                  <a:pos x="152" y="128"/>
                </a:cxn>
                <a:cxn ang="0">
                  <a:pos x="152" y="72"/>
                </a:cxn>
              </a:cxnLst>
              <a:rect l="0" t="0" r="r" b="b"/>
              <a:pathLst>
                <a:path w="208" h="256">
                  <a:moveTo>
                    <a:pt x="196" y="256"/>
                  </a:moveTo>
                  <a:cubicBezTo>
                    <a:pt x="12" y="256"/>
                    <a:pt x="12" y="256"/>
                    <a:pt x="12" y="256"/>
                  </a:cubicBezTo>
                  <a:cubicBezTo>
                    <a:pt x="5" y="256"/>
                    <a:pt x="0" y="251"/>
                    <a:pt x="0" y="244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0" y="133"/>
                    <a:pt x="5" y="128"/>
                    <a:pt x="12" y="128"/>
                  </a:cubicBezTo>
                  <a:cubicBezTo>
                    <a:pt x="32" y="128"/>
                    <a:pt x="32" y="128"/>
                    <a:pt x="32" y="128"/>
                  </a:cubicBezTo>
                  <a:cubicBezTo>
                    <a:pt x="32" y="72"/>
                    <a:pt x="32" y="72"/>
                    <a:pt x="32" y="72"/>
                  </a:cubicBezTo>
                  <a:cubicBezTo>
                    <a:pt x="32" y="32"/>
                    <a:pt x="64" y="0"/>
                    <a:pt x="104" y="0"/>
                  </a:cubicBezTo>
                  <a:cubicBezTo>
                    <a:pt x="144" y="0"/>
                    <a:pt x="176" y="32"/>
                    <a:pt x="176" y="72"/>
                  </a:cubicBezTo>
                  <a:cubicBezTo>
                    <a:pt x="176" y="128"/>
                    <a:pt x="176" y="128"/>
                    <a:pt x="176" y="128"/>
                  </a:cubicBezTo>
                  <a:cubicBezTo>
                    <a:pt x="196" y="128"/>
                    <a:pt x="196" y="128"/>
                    <a:pt x="196" y="128"/>
                  </a:cubicBezTo>
                  <a:cubicBezTo>
                    <a:pt x="203" y="128"/>
                    <a:pt x="208" y="133"/>
                    <a:pt x="208" y="140"/>
                  </a:cubicBezTo>
                  <a:cubicBezTo>
                    <a:pt x="208" y="244"/>
                    <a:pt x="208" y="244"/>
                    <a:pt x="208" y="244"/>
                  </a:cubicBezTo>
                  <a:cubicBezTo>
                    <a:pt x="208" y="251"/>
                    <a:pt x="203" y="256"/>
                    <a:pt x="196" y="256"/>
                  </a:cubicBezTo>
                  <a:moveTo>
                    <a:pt x="92" y="197"/>
                  </a:moveTo>
                  <a:cubicBezTo>
                    <a:pt x="92" y="220"/>
                    <a:pt x="92" y="220"/>
                    <a:pt x="92" y="220"/>
                  </a:cubicBezTo>
                  <a:cubicBezTo>
                    <a:pt x="92" y="227"/>
                    <a:pt x="97" y="232"/>
                    <a:pt x="104" y="232"/>
                  </a:cubicBezTo>
                  <a:cubicBezTo>
                    <a:pt x="111" y="232"/>
                    <a:pt x="116" y="227"/>
                    <a:pt x="116" y="220"/>
                  </a:cubicBezTo>
                  <a:cubicBezTo>
                    <a:pt x="116" y="197"/>
                    <a:pt x="116" y="197"/>
                    <a:pt x="116" y="197"/>
                  </a:cubicBezTo>
                  <a:cubicBezTo>
                    <a:pt x="123" y="193"/>
                    <a:pt x="128" y="185"/>
                    <a:pt x="128" y="176"/>
                  </a:cubicBezTo>
                  <a:cubicBezTo>
                    <a:pt x="128" y="163"/>
                    <a:pt x="117" y="152"/>
                    <a:pt x="104" y="152"/>
                  </a:cubicBezTo>
                  <a:cubicBezTo>
                    <a:pt x="91" y="152"/>
                    <a:pt x="80" y="163"/>
                    <a:pt x="80" y="176"/>
                  </a:cubicBezTo>
                  <a:cubicBezTo>
                    <a:pt x="80" y="185"/>
                    <a:pt x="85" y="193"/>
                    <a:pt x="92" y="197"/>
                  </a:cubicBezTo>
                  <a:moveTo>
                    <a:pt x="152" y="72"/>
                  </a:moveTo>
                  <a:cubicBezTo>
                    <a:pt x="152" y="45"/>
                    <a:pt x="131" y="24"/>
                    <a:pt x="104" y="24"/>
                  </a:cubicBezTo>
                  <a:cubicBezTo>
                    <a:pt x="77" y="24"/>
                    <a:pt x="56" y="45"/>
                    <a:pt x="56" y="72"/>
                  </a:cubicBezTo>
                  <a:cubicBezTo>
                    <a:pt x="56" y="128"/>
                    <a:pt x="56" y="128"/>
                    <a:pt x="56" y="128"/>
                  </a:cubicBezTo>
                  <a:cubicBezTo>
                    <a:pt x="152" y="128"/>
                    <a:pt x="152" y="128"/>
                    <a:pt x="152" y="128"/>
                  </a:cubicBezTo>
                  <a:lnTo>
                    <a:pt x="152" y="72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4" name="Freeform 64"/>
            <p:cNvSpPr>
              <a:spLocks noEditPoints="1"/>
            </p:cNvSpPr>
            <p:nvPr/>
          </p:nvSpPr>
          <p:spPr bwMode="auto">
            <a:xfrm>
              <a:off x="8484" y="7053"/>
              <a:ext cx="526" cy="526"/>
            </a:xfrm>
            <a:custGeom>
              <a:avLst/>
              <a:gdLst/>
              <a:ahLst/>
              <a:cxnLst>
                <a:cxn ang="0">
                  <a:pos x="192" y="98"/>
                </a:cxn>
                <a:cxn ang="0">
                  <a:pos x="192" y="98"/>
                </a:cxn>
                <a:cxn ang="0">
                  <a:pos x="192" y="99"/>
                </a:cxn>
                <a:cxn ang="0">
                  <a:pos x="192" y="99"/>
                </a:cxn>
                <a:cxn ang="0">
                  <a:pos x="192" y="100"/>
                </a:cxn>
                <a:cxn ang="0">
                  <a:pos x="192" y="100"/>
                </a:cxn>
                <a:cxn ang="0">
                  <a:pos x="189" y="108"/>
                </a:cxn>
                <a:cxn ang="0">
                  <a:pos x="189" y="108"/>
                </a:cxn>
                <a:cxn ang="0">
                  <a:pos x="121" y="188"/>
                </a:cxn>
                <a:cxn ang="0">
                  <a:pos x="121" y="188"/>
                </a:cxn>
                <a:cxn ang="0">
                  <a:pos x="112" y="192"/>
                </a:cxn>
                <a:cxn ang="0">
                  <a:pos x="111" y="192"/>
                </a:cxn>
                <a:cxn ang="0">
                  <a:pos x="110" y="192"/>
                </a:cxn>
                <a:cxn ang="0">
                  <a:pos x="110" y="192"/>
                </a:cxn>
                <a:cxn ang="0">
                  <a:pos x="104" y="189"/>
                </a:cxn>
                <a:cxn ang="0">
                  <a:pos x="104" y="189"/>
                </a:cxn>
                <a:cxn ang="0">
                  <a:pos x="4" y="97"/>
                </a:cxn>
                <a:cxn ang="0">
                  <a:pos x="4" y="97"/>
                </a:cxn>
                <a:cxn ang="0">
                  <a:pos x="0" y="88"/>
                </a:cxn>
                <a:cxn ang="0">
                  <a:pos x="0" y="88"/>
                </a:cxn>
                <a:cxn ang="0">
                  <a:pos x="0" y="24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88" y="0"/>
                </a:cxn>
                <a:cxn ang="0">
                  <a:pos x="88" y="0"/>
                </a:cxn>
                <a:cxn ang="0">
                  <a:pos x="88" y="0"/>
                </a:cxn>
                <a:cxn ang="0">
                  <a:pos x="97" y="4"/>
                </a:cxn>
                <a:cxn ang="0">
                  <a:pos x="188" y="91"/>
                </a:cxn>
                <a:cxn ang="0">
                  <a:pos x="192" y="98"/>
                </a:cxn>
                <a:cxn ang="0">
                  <a:pos x="32" y="16"/>
                </a:cxn>
                <a:cxn ang="0">
                  <a:pos x="16" y="32"/>
                </a:cxn>
                <a:cxn ang="0">
                  <a:pos x="32" y="48"/>
                </a:cxn>
                <a:cxn ang="0">
                  <a:pos x="48" y="32"/>
                </a:cxn>
                <a:cxn ang="0">
                  <a:pos x="32" y="16"/>
                </a:cxn>
              </a:cxnLst>
              <a:rect l="0" t="0" r="r" b="b"/>
              <a:pathLst>
                <a:path w="192" h="192">
                  <a:moveTo>
                    <a:pt x="192" y="98"/>
                  </a:moveTo>
                  <a:cubicBezTo>
                    <a:pt x="192" y="98"/>
                    <a:pt x="192" y="98"/>
                    <a:pt x="192" y="98"/>
                  </a:cubicBezTo>
                  <a:cubicBezTo>
                    <a:pt x="192" y="98"/>
                    <a:pt x="192" y="98"/>
                    <a:pt x="192" y="99"/>
                  </a:cubicBezTo>
                  <a:cubicBezTo>
                    <a:pt x="192" y="99"/>
                    <a:pt x="192" y="99"/>
                    <a:pt x="192" y="99"/>
                  </a:cubicBezTo>
                  <a:cubicBezTo>
                    <a:pt x="192" y="99"/>
                    <a:pt x="192" y="99"/>
                    <a:pt x="192" y="100"/>
                  </a:cubicBezTo>
                  <a:cubicBezTo>
                    <a:pt x="192" y="100"/>
                    <a:pt x="192" y="100"/>
                    <a:pt x="192" y="100"/>
                  </a:cubicBezTo>
                  <a:cubicBezTo>
                    <a:pt x="192" y="103"/>
                    <a:pt x="191" y="106"/>
                    <a:pt x="189" y="108"/>
                  </a:cubicBezTo>
                  <a:cubicBezTo>
                    <a:pt x="189" y="108"/>
                    <a:pt x="189" y="108"/>
                    <a:pt x="189" y="108"/>
                  </a:cubicBezTo>
                  <a:cubicBezTo>
                    <a:pt x="121" y="188"/>
                    <a:pt x="121" y="188"/>
                    <a:pt x="121" y="188"/>
                  </a:cubicBezTo>
                  <a:cubicBezTo>
                    <a:pt x="121" y="188"/>
                    <a:pt x="121" y="188"/>
                    <a:pt x="121" y="188"/>
                  </a:cubicBezTo>
                  <a:cubicBezTo>
                    <a:pt x="119" y="190"/>
                    <a:pt x="116" y="192"/>
                    <a:pt x="112" y="192"/>
                  </a:cubicBezTo>
                  <a:cubicBezTo>
                    <a:pt x="112" y="192"/>
                    <a:pt x="111" y="192"/>
                    <a:pt x="111" y="192"/>
                  </a:cubicBezTo>
                  <a:cubicBezTo>
                    <a:pt x="111" y="192"/>
                    <a:pt x="110" y="192"/>
                    <a:pt x="110" y="192"/>
                  </a:cubicBezTo>
                  <a:cubicBezTo>
                    <a:pt x="110" y="192"/>
                    <a:pt x="110" y="192"/>
                    <a:pt x="110" y="192"/>
                  </a:cubicBezTo>
                  <a:cubicBezTo>
                    <a:pt x="108" y="191"/>
                    <a:pt x="106" y="190"/>
                    <a:pt x="104" y="189"/>
                  </a:cubicBezTo>
                  <a:cubicBezTo>
                    <a:pt x="104" y="189"/>
                    <a:pt x="104" y="189"/>
                    <a:pt x="104" y="189"/>
                  </a:cubicBezTo>
                  <a:cubicBezTo>
                    <a:pt x="4" y="97"/>
                    <a:pt x="4" y="97"/>
                    <a:pt x="4" y="97"/>
                  </a:cubicBezTo>
                  <a:cubicBezTo>
                    <a:pt x="4" y="97"/>
                    <a:pt x="4" y="97"/>
                    <a:pt x="4" y="97"/>
                  </a:cubicBezTo>
                  <a:cubicBezTo>
                    <a:pt x="2" y="95"/>
                    <a:pt x="0" y="92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91" y="0"/>
                    <a:pt x="94" y="1"/>
                    <a:pt x="97" y="4"/>
                  </a:cubicBezTo>
                  <a:cubicBezTo>
                    <a:pt x="188" y="91"/>
                    <a:pt x="188" y="91"/>
                    <a:pt x="188" y="91"/>
                  </a:cubicBezTo>
                  <a:cubicBezTo>
                    <a:pt x="190" y="93"/>
                    <a:pt x="191" y="95"/>
                    <a:pt x="192" y="98"/>
                  </a:cubicBezTo>
                  <a:moveTo>
                    <a:pt x="32" y="16"/>
                  </a:moveTo>
                  <a:cubicBezTo>
                    <a:pt x="23" y="16"/>
                    <a:pt x="16" y="23"/>
                    <a:pt x="16" y="32"/>
                  </a:cubicBezTo>
                  <a:cubicBezTo>
                    <a:pt x="16" y="41"/>
                    <a:pt x="23" y="48"/>
                    <a:pt x="32" y="48"/>
                  </a:cubicBezTo>
                  <a:cubicBezTo>
                    <a:pt x="41" y="48"/>
                    <a:pt x="48" y="41"/>
                    <a:pt x="48" y="32"/>
                  </a:cubicBezTo>
                  <a:cubicBezTo>
                    <a:pt x="48" y="23"/>
                    <a:pt x="41" y="16"/>
                    <a:pt x="32" y="16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5" name="Freeform 71"/>
            <p:cNvSpPr>
              <a:spLocks noEditPoints="1"/>
            </p:cNvSpPr>
            <p:nvPr/>
          </p:nvSpPr>
          <p:spPr bwMode="auto">
            <a:xfrm>
              <a:off x="11862" y="3717"/>
              <a:ext cx="601" cy="544"/>
            </a:xfrm>
            <a:custGeom>
              <a:avLst/>
              <a:gdLst/>
              <a:ahLst/>
              <a:cxnLst>
                <a:cxn ang="0">
                  <a:pos x="256" y="96"/>
                </a:cxn>
                <a:cxn ang="0">
                  <a:pos x="224" y="128"/>
                </a:cxn>
                <a:cxn ang="0">
                  <a:pos x="192" y="96"/>
                </a:cxn>
                <a:cxn ang="0">
                  <a:pos x="160" y="128"/>
                </a:cxn>
                <a:cxn ang="0">
                  <a:pos x="128" y="96"/>
                </a:cxn>
                <a:cxn ang="0">
                  <a:pos x="96" y="128"/>
                </a:cxn>
                <a:cxn ang="0">
                  <a:pos x="64" y="96"/>
                </a:cxn>
                <a:cxn ang="0">
                  <a:pos x="32" y="128"/>
                </a:cxn>
                <a:cxn ang="0">
                  <a:pos x="0" y="96"/>
                </a:cxn>
                <a:cxn ang="0">
                  <a:pos x="23" y="36"/>
                </a:cxn>
                <a:cxn ang="0">
                  <a:pos x="234" y="36"/>
                </a:cxn>
                <a:cxn ang="0">
                  <a:pos x="256" y="96"/>
                </a:cxn>
                <a:cxn ang="0">
                  <a:pos x="216" y="24"/>
                </a:cxn>
                <a:cxn ang="0">
                  <a:pos x="40" y="24"/>
                </a:cxn>
                <a:cxn ang="0">
                  <a:pos x="28" y="12"/>
                </a:cxn>
                <a:cxn ang="0">
                  <a:pos x="40" y="0"/>
                </a:cxn>
                <a:cxn ang="0">
                  <a:pos x="216" y="0"/>
                </a:cxn>
                <a:cxn ang="0">
                  <a:pos x="228" y="12"/>
                </a:cxn>
                <a:cxn ang="0">
                  <a:pos x="216" y="24"/>
                </a:cxn>
                <a:cxn ang="0">
                  <a:pos x="36" y="140"/>
                </a:cxn>
                <a:cxn ang="0">
                  <a:pos x="36" y="140"/>
                </a:cxn>
                <a:cxn ang="0">
                  <a:pos x="39" y="139"/>
                </a:cxn>
                <a:cxn ang="0">
                  <a:pos x="40" y="139"/>
                </a:cxn>
                <a:cxn ang="0">
                  <a:pos x="42" y="139"/>
                </a:cxn>
                <a:cxn ang="0">
                  <a:pos x="48" y="137"/>
                </a:cxn>
                <a:cxn ang="0">
                  <a:pos x="48" y="137"/>
                </a:cxn>
                <a:cxn ang="0">
                  <a:pos x="48" y="196"/>
                </a:cxn>
                <a:cxn ang="0">
                  <a:pos x="208" y="196"/>
                </a:cxn>
                <a:cxn ang="0">
                  <a:pos x="208" y="137"/>
                </a:cxn>
                <a:cxn ang="0">
                  <a:pos x="208" y="137"/>
                </a:cxn>
                <a:cxn ang="0">
                  <a:pos x="214" y="139"/>
                </a:cxn>
                <a:cxn ang="0">
                  <a:pos x="216" y="139"/>
                </a:cxn>
                <a:cxn ang="0">
                  <a:pos x="217" y="139"/>
                </a:cxn>
                <a:cxn ang="0">
                  <a:pos x="220" y="140"/>
                </a:cxn>
                <a:cxn ang="0">
                  <a:pos x="220" y="140"/>
                </a:cxn>
                <a:cxn ang="0">
                  <a:pos x="224" y="140"/>
                </a:cxn>
                <a:cxn ang="0">
                  <a:pos x="232" y="139"/>
                </a:cxn>
                <a:cxn ang="0">
                  <a:pos x="232" y="220"/>
                </a:cxn>
                <a:cxn ang="0">
                  <a:pos x="220" y="232"/>
                </a:cxn>
                <a:cxn ang="0">
                  <a:pos x="36" y="232"/>
                </a:cxn>
                <a:cxn ang="0">
                  <a:pos x="24" y="220"/>
                </a:cxn>
                <a:cxn ang="0">
                  <a:pos x="24" y="139"/>
                </a:cxn>
                <a:cxn ang="0">
                  <a:pos x="32" y="140"/>
                </a:cxn>
                <a:cxn ang="0">
                  <a:pos x="36" y="140"/>
                </a:cxn>
              </a:cxnLst>
              <a:rect l="0" t="0" r="r" b="b"/>
              <a:pathLst>
                <a:path w="256" h="232">
                  <a:moveTo>
                    <a:pt x="256" y="96"/>
                  </a:moveTo>
                  <a:cubicBezTo>
                    <a:pt x="256" y="114"/>
                    <a:pt x="242" y="128"/>
                    <a:pt x="224" y="128"/>
                  </a:cubicBezTo>
                  <a:cubicBezTo>
                    <a:pt x="206" y="128"/>
                    <a:pt x="192" y="114"/>
                    <a:pt x="192" y="96"/>
                  </a:cubicBezTo>
                  <a:cubicBezTo>
                    <a:pt x="192" y="114"/>
                    <a:pt x="178" y="128"/>
                    <a:pt x="160" y="128"/>
                  </a:cubicBezTo>
                  <a:cubicBezTo>
                    <a:pt x="142" y="128"/>
                    <a:pt x="128" y="114"/>
                    <a:pt x="128" y="96"/>
                  </a:cubicBezTo>
                  <a:cubicBezTo>
                    <a:pt x="128" y="114"/>
                    <a:pt x="114" y="128"/>
                    <a:pt x="96" y="128"/>
                  </a:cubicBezTo>
                  <a:cubicBezTo>
                    <a:pt x="78" y="128"/>
                    <a:pt x="64" y="114"/>
                    <a:pt x="64" y="96"/>
                  </a:cubicBezTo>
                  <a:cubicBezTo>
                    <a:pt x="64" y="114"/>
                    <a:pt x="50" y="128"/>
                    <a:pt x="32" y="128"/>
                  </a:cubicBezTo>
                  <a:cubicBezTo>
                    <a:pt x="14" y="128"/>
                    <a:pt x="0" y="114"/>
                    <a:pt x="0" y="9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4" y="36"/>
                    <a:pt x="234" y="36"/>
                    <a:pt x="234" y="36"/>
                  </a:cubicBezTo>
                  <a:lnTo>
                    <a:pt x="256" y="96"/>
                  </a:lnTo>
                  <a:close/>
                  <a:moveTo>
                    <a:pt x="216" y="24"/>
                  </a:moveTo>
                  <a:cubicBezTo>
                    <a:pt x="40" y="24"/>
                    <a:pt x="40" y="24"/>
                    <a:pt x="40" y="24"/>
                  </a:cubicBezTo>
                  <a:cubicBezTo>
                    <a:pt x="33" y="24"/>
                    <a:pt x="28" y="19"/>
                    <a:pt x="28" y="12"/>
                  </a:cubicBezTo>
                  <a:cubicBezTo>
                    <a:pt x="28" y="5"/>
                    <a:pt x="33" y="0"/>
                    <a:pt x="40" y="0"/>
                  </a:cubicBezTo>
                  <a:cubicBezTo>
                    <a:pt x="216" y="0"/>
                    <a:pt x="216" y="0"/>
                    <a:pt x="216" y="0"/>
                  </a:cubicBezTo>
                  <a:cubicBezTo>
                    <a:pt x="223" y="0"/>
                    <a:pt x="228" y="5"/>
                    <a:pt x="228" y="12"/>
                  </a:cubicBezTo>
                  <a:cubicBezTo>
                    <a:pt x="228" y="19"/>
                    <a:pt x="223" y="24"/>
                    <a:pt x="216" y="24"/>
                  </a:cubicBezTo>
                  <a:moveTo>
                    <a:pt x="36" y="140"/>
                  </a:moveTo>
                  <a:cubicBezTo>
                    <a:pt x="36" y="140"/>
                    <a:pt x="36" y="140"/>
                    <a:pt x="36" y="140"/>
                  </a:cubicBezTo>
                  <a:cubicBezTo>
                    <a:pt x="37" y="140"/>
                    <a:pt x="38" y="140"/>
                    <a:pt x="39" y="139"/>
                  </a:cubicBezTo>
                  <a:cubicBezTo>
                    <a:pt x="40" y="139"/>
                    <a:pt x="40" y="139"/>
                    <a:pt x="40" y="139"/>
                  </a:cubicBezTo>
                  <a:cubicBezTo>
                    <a:pt x="41" y="139"/>
                    <a:pt x="41" y="139"/>
                    <a:pt x="42" y="139"/>
                  </a:cubicBezTo>
                  <a:cubicBezTo>
                    <a:pt x="44" y="138"/>
                    <a:pt x="46" y="138"/>
                    <a:pt x="48" y="137"/>
                  </a:cubicBezTo>
                  <a:cubicBezTo>
                    <a:pt x="48" y="137"/>
                    <a:pt x="48" y="137"/>
                    <a:pt x="48" y="137"/>
                  </a:cubicBezTo>
                  <a:cubicBezTo>
                    <a:pt x="48" y="196"/>
                    <a:pt x="48" y="196"/>
                    <a:pt x="48" y="196"/>
                  </a:cubicBezTo>
                  <a:cubicBezTo>
                    <a:pt x="208" y="196"/>
                    <a:pt x="208" y="196"/>
                    <a:pt x="208" y="196"/>
                  </a:cubicBezTo>
                  <a:cubicBezTo>
                    <a:pt x="208" y="137"/>
                    <a:pt x="208" y="137"/>
                    <a:pt x="208" y="137"/>
                  </a:cubicBezTo>
                  <a:cubicBezTo>
                    <a:pt x="208" y="137"/>
                    <a:pt x="208" y="137"/>
                    <a:pt x="208" y="137"/>
                  </a:cubicBezTo>
                  <a:cubicBezTo>
                    <a:pt x="210" y="138"/>
                    <a:pt x="212" y="138"/>
                    <a:pt x="214" y="139"/>
                  </a:cubicBezTo>
                  <a:cubicBezTo>
                    <a:pt x="215" y="139"/>
                    <a:pt x="215" y="139"/>
                    <a:pt x="216" y="139"/>
                  </a:cubicBezTo>
                  <a:cubicBezTo>
                    <a:pt x="216" y="139"/>
                    <a:pt x="216" y="139"/>
                    <a:pt x="217" y="139"/>
                  </a:cubicBezTo>
                  <a:cubicBezTo>
                    <a:pt x="218" y="140"/>
                    <a:pt x="219" y="140"/>
                    <a:pt x="220" y="140"/>
                  </a:cubicBezTo>
                  <a:cubicBezTo>
                    <a:pt x="220" y="140"/>
                    <a:pt x="220" y="140"/>
                    <a:pt x="220" y="140"/>
                  </a:cubicBezTo>
                  <a:cubicBezTo>
                    <a:pt x="221" y="140"/>
                    <a:pt x="223" y="140"/>
                    <a:pt x="224" y="140"/>
                  </a:cubicBezTo>
                  <a:cubicBezTo>
                    <a:pt x="227" y="140"/>
                    <a:pt x="229" y="140"/>
                    <a:pt x="232" y="139"/>
                  </a:cubicBezTo>
                  <a:cubicBezTo>
                    <a:pt x="232" y="220"/>
                    <a:pt x="232" y="220"/>
                    <a:pt x="232" y="220"/>
                  </a:cubicBezTo>
                  <a:cubicBezTo>
                    <a:pt x="232" y="227"/>
                    <a:pt x="227" y="232"/>
                    <a:pt x="220" y="232"/>
                  </a:cubicBezTo>
                  <a:cubicBezTo>
                    <a:pt x="36" y="232"/>
                    <a:pt x="36" y="232"/>
                    <a:pt x="36" y="232"/>
                  </a:cubicBezTo>
                  <a:cubicBezTo>
                    <a:pt x="29" y="232"/>
                    <a:pt x="24" y="227"/>
                    <a:pt x="24" y="220"/>
                  </a:cubicBezTo>
                  <a:cubicBezTo>
                    <a:pt x="24" y="139"/>
                    <a:pt x="24" y="139"/>
                    <a:pt x="24" y="139"/>
                  </a:cubicBezTo>
                  <a:cubicBezTo>
                    <a:pt x="27" y="140"/>
                    <a:pt x="29" y="140"/>
                    <a:pt x="32" y="140"/>
                  </a:cubicBezTo>
                  <a:cubicBezTo>
                    <a:pt x="33" y="140"/>
                    <a:pt x="35" y="140"/>
                    <a:pt x="36" y="140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6" name="Freeform 76"/>
            <p:cNvSpPr>
              <a:spLocks noEditPoints="1"/>
            </p:cNvSpPr>
            <p:nvPr/>
          </p:nvSpPr>
          <p:spPr bwMode="auto">
            <a:xfrm>
              <a:off x="6726" y="8737"/>
              <a:ext cx="625" cy="499"/>
            </a:xfrm>
            <a:custGeom>
              <a:avLst/>
              <a:gdLst/>
              <a:ahLst/>
              <a:cxnLst>
                <a:cxn ang="0">
                  <a:pos x="255" y="45"/>
                </a:cxn>
                <a:cxn ang="0">
                  <a:pos x="255" y="45"/>
                </a:cxn>
                <a:cxn ang="0">
                  <a:pos x="219" y="125"/>
                </a:cxn>
                <a:cxn ang="0">
                  <a:pos x="209" y="132"/>
                </a:cxn>
                <a:cxn ang="0">
                  <a:pos x="105" y="139"/>
                </a:cxn>
                <a:cxn ang="0">
                  <a:pos x="111" y="156"/>
                </a:cxn>
                <a:cxn ang="0">
                  <a:pos x="224" y="156"/>
                </a:cxn>
                <a:cxn ang="0">
                  <a:pos x="248" y="180"/>
                </a:cxn>
                <a:cxn ang="0">
                  <a:pos x="224" y="204"/>
                </a:cxn>
                <a:cxn ang="0">
                  <a:pos x="200" y="180"/>
                </a:cxn>
                <a:cxn ang="0">
                  <a:pos x="88" y="180"/>
                </a:cxn>
                <a:cxn ang="0">
                  <a:pos x="64" y="204"/>
                </a:cxn>
                <a:cxn ang="0">
                  <a:pos x="40" y="180"/>
                </a:cxn>
                <a:cxn ang="0">
                  <a:pos x="64" y="156"/>
                </a:cxn>
                <a:cxn ang="0">
                  <a:pos x="86" y="156"/>
                </a:cxn>
                <a:cxn ang="0">
                  <a:pos x="39" y="24"/>
                </a:cxn>
                <a:cxn ang="0">
                  <a:pos x="12" y="24"/>
                </a:cxn>
                <a:cxn ang="0">
                  <a:pos x="0" y="12"/>
                </a:cxn>
                <a:cxn ang="0">
                  <a:pos x="12" y="0"/>
                </a:cxn>
                <a:cxn ang="0">
                  <a:pos x="48" y="0"/>
                </a:cxn>
                <a:cxn ang="0">
                  <a:pos x="59" y="8"/>
                </a:cxn>
                <a:cxn ang="0">
                  <a:pos x="59" y="8"/>
                </a:cxn>
                <a:cxn ang="0">
                  <a:pos x="66" y="28"/>
                </a:cxn>
                <a:cxn ang="0">
                  <a:pos x="244" y="28"/>
                </a:cxn>
                <a:cxn ang="0">
                  <a:pos x="256" y="40"/>
                </a:cxn>
                <a:cxn ang="0">
                  <a:pos x="255" y="45"/>
                </a:cxn>
                <a:cxn ang="0">
                  <a:pos x="75" y="52"/>
                </a:cxn>
                <a:cxn ang="0">
                  <a:pos x="97" y="115"/>
                </a:cxn>
                <a:cxn ang="0">
                  <a:pos x="200" y="109"/>
                </a:cxn>
                <a:cxn ang="0">
                  <a:pos x="225" y="52"/>
                </a:cxn>
                <a:cxn ang="0">
                  <a:pos x="75" y="52"/>
                </a:cxn>
              </a:cxnLst>
              <a:rect l="0" t="0" r="r" b="b"/>
              <a:pathLst>
                <a:path w="256" h="204">
                  <a:moveTo>
                    <a:pt x="255" y="45"/>
                  </a:moveTo>
                  <a:cubicBezTo>
                    <a:pt x="255" y="45"/>
                    <a:pt x="255" y="45"/>
                    <a:pt x="255" y="45"/>
                  </a:cubicBezTo>
                  <a:cubicBezTo>
                    <a:pt x="219" y="125"/>
                    <a:pt x="219" y="125"/>
                    <a:pt x="219" y="125"/>
                  </a:cubicBezTo>
                  <a:cubicBezTo>
                    <a:pt x="217" y="129"/>
                    <a:pt x="213" y="132"/>
                    <a:pt x="209" y="132"/>
                  </a:cubicBezTo>
                  <a:cubicBezTo>
                    <a:pt x="105" y="139"/>
                    <a:pt x="105" y="139"/>
                    <a:pt x="105" y="139"/>
                  </a:cubicBezTo>
                  <a:cubicBezTo>
                    <a:pt x="111" y="156"/>
                    <a:pt x="111" y="156"/>
                    <a:pt x="111" y="156"/>
                  </a:cubicBezTo>
                  <a:cubicBezTo>
                    <a:pt x="224" y="156"/>
                    <a:pt x="224" y="156"/>
                    <a:pt x="224" y="156"/>
                  </a:cubicBezTo>
                  <a:cubicBezTo>
                    <a:pt x="237" y="156"/>
                    <a:pt x="248" y="167"/>
                    <a:pt x="248" y="180"/>
                  </a:cubicBezTo>
                  <a:cubicBezTo>
                    <a:pt x="248" y="193"/>
                    <a:pt x="237" y="204"/>
                    <a:pt x="224" y="204"/>
                  </a:cubicBezTo>
                  <a:cubicBezTo>
                    <a:pt x="211" y="204"/>
                    <a:pt x="200" y="193"/>
                    <a:pt x="200" y="180"/>
                  </a:cubicBezTo>
                  <a:cubicBezTo>
                    <a:pt x="88" y="180"/>
                    <a:pt x="88" y="180"/>
                    <a:pt x="88" y="180"/>
                  </a:cubicBezTo>
                  <a:cubicBezTo>
                    <a:pt x="88" y="193"/>
                    <a:pt x="77" y="204"/>
                    <a:pt x="64" y="204"/>
                  </a:cubicBezTo>
                  <a:cubicBezTo>
                    <a:pt x="51" y="204"/>
                    <a:pt x="40" y="193"/>
                    <a:pt x="40" y="180"/>
                  </a:cubicBezTo>
                  <a:cubicBezTo>
                    <a:pt x="40" y="167"/>
                    <a:pt x="51" y="156"/>
                    <a:pt x="64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39" y="24"/>
                    <a:pt x="39" y="24"/>
                    <a:pt x="39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5" y="24"/>
                    <a:pt x="0" y="19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3" y="0"/>
                    <a:pt x="58" y="3"/>
                    <a:pt x="59" y="8"/>
                  </a:cubicBezTo>
                  <a:cubicBezTo>
                    <a:pt x="59" y="8"/>
                    <a:pt x="59" y="8"/>
                    <a:pt x="59" y="8"/>
                  </a:cubicBezTo>
                  <a:cubicBezTo>
                    <a:pt x="66" y="28"/>
                    <a:pt x="66" y="28"/>
                    <a:pt x="66" y="28"/>
                  </a:cubicBezTo>
                  <a:cubicBezTo>
                    <a:pt x="244" y="28"/>
                    <a:pt x="244" y="28"/>
                    <a:pt x="244" y="28"/>
                  </a:cubicBezTo>
                  <a:cubicBezTo>
                    <a:pt x="251" y="28"/>
                    <a:pt x="256" y="33"/>
                    <a:pt x="256" y="40"/>
                  </a:cubicBezTo>
                  <a:cubicBezTo>
                    <a:pt x="256" y="42"/>
                    <a:pt x="256" y="43"/>
                    <a:pt x="255" y="45"/>
                  </a:cubicBezTo>
                  <a:moveTo>
                    <a:pt x="75" y="52"/>
                  </a:moveTo>
                  <a:cubicBezTo>
                    <a:pt x="97" y="115"/>
                    <a:pt x="97" y="115"/>
                    <a:pt x="97" y="115"/>
                  </a:cubicBezTo>
                  <a:cubicBezTo>
                    <a:pt x="200" y="109"/>
                    <a:pt x="200" y="109"/>
                    <a:pt x="200" y="109"/>
                  </a:cubicBezTo>
                  <a:cubicBezTo>
                    <a:pt x="225" y="52"/>
                    <a:pt x="225" y="52"/>
                    <a:pt x="225" y="52"/>
                  </a:cubicBezTo>
                  <a:lnTo>
                    <a:pt x="75" y="52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7" name="Inhaltsplatzhalter 4"/>
            <p:cNvSpPr txBox="1"/>
            <p:nvPr/>
          </p:nvSpPr>
          <p:spPr>
            <a:xfrm>
              <a:off x="10363" y="7026"/>
              <a:ext cx="4990" cy="1265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>
              <a:lvl1pPr marL="27305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2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3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240" indent="-17907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9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1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7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49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Aft>
                  <a:spcPts val="1200"/>
                </a:spcAft>
                <a:buNone/>
              </a:pPr>
              <a:r>
                <a:rPr lang="zh-CN" altLang="en-US" sz="1600" b="1" dirty="0">
                  <a:solidFill>
                    <a:srgbClr val="FFC000"/>
                  </a:solidFill>
                  <a:latin typeface="+mj-lt"/>
                </a:rPr>
                <a:t>形象特征</a:t>
              </a:r>
              <a:br>
                <a:rPr lang="en-US" sz="1400" b="1" dirty="0">
                  <a:solidFill>
                    <a:schemeClr val="accent1"/>
                  </a:solidFill>
                  <a:latin typeface="+mj-lt"/>
                </a:rPr>
              </a:br>
              <a:r>
                <a:rPr lang="en-US" altLang="zh-CN" sz="1400">
                  <a:solidFill>
                    <a:schemeClr val="tx1"/>
                  </a:solidFill>
                  <a:latin typeface="+mn-ea"/>
                  <a:cs typeface="+mn-ea"/>
                  <a:sym typeface="+mn-ea"/>
                </a:rPr>
                <a:t>IP</a:t>
              </a:r>
              <a:r>
                <a:rPr lang="zh-CN" altLang="en-US" sz="1400">
                  <a:solidFill>
                    <a:schemeClr val="tx1"/>
                  </a:solidFill>
                  <a:latin typeface="+mn-ea"/>
                  <a:cs typeface="+mn-ea"/>
                  <a:sym typeface="+mn-ea"/>
                </a:rPr>
                <a:t>形象、头像设定、背景设定、个人表情包等</a:t>
              </a:r>
              <a:r>
                <a:rPr lang="zh-CN" altLang="en-US" sz="1400" b="1">
                  <a:solidFill>
                    <a:srgbClr val="FFC000"/>
                  </a:solidFill>
                  <a:latin typeface="+mn-ea"/>
                  <a:cs typeface="+mn-ea"/>
                  <a:sym typeface="+mn-ea"/>
                </a:rPr>
                <a:t>（符号原型）</a:t>
              </a:r>
              <a:endParaRPr lang="zh-CN" altLang="en-US" sz="1400" b="1" dirty="0">
                <a:solidFill>
                  <a:srgbClr val="FFC000"/>
                </a:solidFill>
                <a:latin typeface="+mn-ea"/>
                <a:cs typeface="+mn-ea"/>
                <a:sym typeface="+mn-ea"/>
              </a:endParaRPr>
            </a:p>
          </p:txBody>
        </p:sp>
        <p:sp>
          <p:nvSpPr>
            <p:cNvPr id="48" name="Inhaltsplatzhalter 4"/>
            <p:cNvSpPr txBox="1"/>
            <p:nvPr/>
          </p:nvSpPr>
          <p:spPr>
            <a:xfrm>
              <a:off x="3984" y="4608"/>
              <a:ext cx="4990" cy="1265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>
              <a:lvl1pPr marL="27305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2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3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240" indent="-17907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9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1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7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49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lnSpc>
                  <a:spcPct val="100000"/>
                </a:lnSpc>
                <a:spcAft>
                  <a:spcPts val="1200"/>
                </a:spcAft>
                <a:buNone/>
              </a:pPr>
              <a:r>
                <a:rPr lang="en-US" sz="1600" b="1" dirty="0">
                  <a:solidFill>
                    <a:srgbClr val="FFC000"/>
                  </a:solidFill>
                  <a:latin typeface="+mj-lt"/>
                </a:rPr>
                <a:t>IP</a:t>
              </a:r>
              <a:r>
                <a:rPr lang="zh-CN" altLang="en-US" sz="1600" b="1" dirty="0">
                  <a:solidFill>
                    <a:srgbClr val="FFC000"/>
                  </a:solidFill>
                  <a:latin typeface="+mj-lt"/>
                </a:rPr>
                <a:t>基本资料</a:t>
              </a:r>
              <a:br>
                <a:rPr lang="en-US" sz="1400" b="1" dirty="0">
                  <a:solidFill>
                    <a:srgbClr val="FFC000"/>
                  </a:solidFill>
                  <a:latin typeface="+mj-lt"/>
                </a:rPr>
              </a:br>
              <a:r>
                <a:rPr lang="zh-CN" altLang="en-US" sz="1400">
                  <a:solidFill>
                    <a:schemeClr val="tx1"/>
                  </a:solidFill>
                  <a:sym typeface="+mn-ea"/>
                </a:rPr>
                <a:t>姓名、性别、年龄、昵称、爱好、口头禅、性格特点等</a:t>
              </a:r>
              <a:r>
                <a:rPr lang="zh-CN" altLang="en-US" sz="1400" b="1">
                  <a:solidFill>
                    <a:srgbClr val="FFC000"/>
                  </a:solidFill>
                  <a:sym typeface="+mn-ea"/>
                </a:rPr>
                <a:t>（角色定位）</a:t>
              </a:r>
              <a:endParaRPr lang="zh-CN" altLang="en-US" sz="1400" b="1" dirty="0">
                <a:solidFill>
                  <a:srgbClr val="FFC000"/>
                </a:solidFill>
                <a:latin typeface="+mn-lt"/>
                <a:sym typeface="+mn-ea"/>
              </a:endParaRPr>
            </a:p>
          </p:txBody>
        </p:sp>
        <p:sp>
          <p:nvSpPr>
            <p:cNvPr id="49" name="Inhaltsplatzhalter 4"/>
            <p:cNvSpPr txBox="1"/>
            <p:nvPr/>
          </p:nvSpPr>
          <p:spPr>
            <a:xfrm>
              <a:off x="800" y="8152"/>
              <a:ext cx="4839" cy="1668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>
              <a:lvl1pPr marL="27305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2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3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240" indent="-17907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9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1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7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49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lnSpc>
                  <a:spcPct val="100000"/>
                </a:lnSpc>
                <a:spcAft>
                  <a:spcPts val="1200"/>
                </a:spcAft>
                <a:buNone/>
              </a:pPr>
              <a:r>
                <a:rPr lang="zh-CN" altLang="en-US" sz="1600" b="1" dirty="0">
                  <a:solidFill>
                    <a:schemeClr val="accent4"/>
                  </a:solidFill>
                  <a:latin typeface="+mj-lt"/>
                </a:rPr>
                <a:t>分享内容</a:t>
              </a:r>
              <a:br>
                <a:rPr lang="en-US" sz="1400" b="1" dirty="0">
                  <a:solidFill>
                    <a:schemeClr val="accent1"/>
                  </a:solidFill>
                  <a:latin typeface="+mj-lt"/>
                </a:rPr>
              </a:br>
              <a:r>
                <a:rPr lang="zh-CN" altLang="en-US" sz="1400">
                  <a:solidFill>
                    <a:schemeClr val="tx1"/>
                  </a:solidFill>
                  <a:sym typeface="+mn-ea"/>
                </a:rPr>
                <a:t>最新品牌活动资讯、优惠信息、福利信息、忠诚于品牌的粉丝聚集地</a:t>
              </a:r>
              <a:r>
                <a:rPr lang="zh-CN" altLang="en-US" sz="1400" b="1">
                  <a:solidFill>
                    <a:srgbClr val="FFC000"/>
                  </a:solidFill>
                  <a:sym typeface="+mn-ea"/>
                </a:rPr>
                <a:t>（价值持续输出）</a:t>
              </a:r>
              <a:endParaRPr lang="zh-CN" altLang="en-US" sz="1400" b="1" dirty="0">
                <a:solidFill>
                  <a:srgbClr val="FFC000"/>
                </a:solidFill>
                <a:latin typeface="+mn-lt"/>
                <a:sym typeface="+mn-ea"/>
              </a:endParaRPr>
            </a:p>
          </p:txBody>
        </p:sp>
        <p:grpSp>
          <p:nvGrpSpPr>
            <p:cNvPr id="50" name="Group 44"/>
            <p:cNvGrpSpPr/>
            <p:nvPr/>
          </p:nvGrpSpPr>
          <p:grpSpPr>
            <a:xfrm>
              <a:off x="10654" y="4335"/>
              <a:ext cx="1162" cy="1162"/>
              <a:chOff x="6601708" y="3643935"/>
              <a:chExt cx="737869" cy="737869"/>
            </a:xfrm>
          </p:grpSpPr>
          <p:sp>
            <p:nvSpPr>
              <p:cNvPr id="51" name="Freeform 8"/>
              <p:cNvSpPr/>
              <p:nvPr/>
            </p:nvSpPr>
            <p:spPr bwMode="auto">
              <a:xfrm>
                <a:off x="6601708" y="3643935"/>
                <a:ext cx="737869" cy="737869"/>
              </a:xfrm>
              <a:custGeom>
                <a:avLst/>
                <a:gdLst>
                  <a:gd name="T0" fmla="*/ 32 w 447"/>
                  <a:gd name="T1" fmla="*/ 282 h 447"/>
                  <a:gd name="T2" fmla="*/ 282 w 447"/>
                  <a:gd name="T3" fmla="*/ 414 h 447"/>
                  <a:gd name="T4" fmla="*/ 415 w 447"/>
                  <a:gd name="T5" fmla="*/ 165 h 447"/>
                  <a:gd name="T6" fmla="*/ 165 w 447"/>
                  <a:gd name="T7" fmla="*/ 32 h 447"/>
                  <a:gd name="T8" fmla="*/ 32 w 447"/>
                  <a:gd name="T9" fmla="*/ 282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7" h="447">
                    <a:moveTo>
                      <a:pt x="32" y="282"/>
                    </a:moveTo>
                    <a:cubicBezTo>
                      <a:pt x="65" y="387"/>
                      <a:pt x="176" y="447"/>
                      <a:pt x="282" y="414"/>
                    </a:cubicBezTo>
                    <a:cubicBezTo>
                      <a:pt x="388" y="382"/>
                      <a:pt x="447" y="270"/>
                      <a:pt x="415" y="165"/>
                    </a:cubicBezTo>
                    <a:cubicBezTo>
                      <a:pt x="383" y="59"/>
                      <a:pt x="271" y="0"/>
                      <a:pt x="165" y="32"/>
                    </a:cubicBezTo>
                    <a:cubicBezTo>
                      <a:pt x="60" y="64"/>
                      <a:pt x="0" y="176"/>
                      <a:pt x="32" y="282"/>
                    </a:cubicBezTo>
                    <a:close/>
                  </a:path>
                </a:pathLst>
              </a:custGeom>
              <a:gradFill>
                <a:gsLst>
                  <a:gs pos="53600">
                    <a:schemeClr val="bg1"/>
                  </a:gs>
                  <a:gs pos="0">
                    <a:schemeClr val="tx1">
                      <a:lumMod val="10000"/>
                      <a:lumOff val="9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  <a:ln w="38100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40" tIns="45720" rIns="91440" bIns="45720" numCol="1" anchor="ctr" anchorCtr="0" compatLnSpc="1"/>
              <a:lstStyle/>
              <a:p>
                <a:pPr algn="ctr"/>
                <a:endParaRPr lang="en-US" sz="20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Freeform 9"/>
              <p:cNvSpPr/>
              <p:nvPr/>
            </p:nvSpPr>
            <p:spPr bwMode="auto">
              <a:xfrm>
                <a:off x="6695605" y="3763782"/>
                <a:ext cx="569250" cy="497479"/>
              </a:xfrm>
              <a:custGeom>
                <a:avLst/>
                <a:gdLst>
                  <a:gd name="T0" fmla="*/ 22 w 301"/>
                  <a:gd name="T1" fmla="*/ 190 h 301"/>
                  <a:gd name="T2" fmla="*/ 190 w 301"/>
                  <a:gd name="T3" fmla="*/ 279 h 301"/>
                  <a:gd name="T4" fmla="*/ 279 w 301"/>
                  <a:gd name="T5" fmla="*/ 111 h 301"/>
                  <a:gd name="T6" fmla="*/ 111 w 301"/>
                  <a:gd name="T7" fmla="*/ 22 h 301"/>
                  <a:gd name="T8" fmla="*/ 22 w 301"/>
                  <a:gd name="T9" fmla="*/ 190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301">
                    <a:moveTo>
                      <a:pt x="22" y="190"/>
                    </a:moveTo>
                    <a:cubicBezTo>
                      <a:pt x="44" y="261"/>
                      <a:pt x="119" y="301"/>
                      <a:pt x="190" y="279"/>
                    </a:cubicBezTo>
                    <a:cubicBezTo>
                      <a:pt x="261" y="257"/>
                      <a:pt x="301" y="182"/>
                      <a:pt x="279" y="111"/>
                    </a:cubicBezTo>
                    <a:cubicBezTo>
                      <a:pt x="258" y="40"/>
                      <a:pt x="182" y="0"/>
                      <a:pt x="111" y="22"/>
                    </a:cubicBezTo>
                    <a:cubicBezTo>
                      <a:pt x="40" y="43"/>
                      <a:pt x="0" y="119"/>
                      <a:pt x="22" y="19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vert="horz" wrap="square" lIns="91440" tIns="45720" rIns="91440" bIns="45720" numCol="1" anchor="ctr" anchorCtr="0" compatLnSpc="1"/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</a:rPr>
                  <a:t>02</a:t>
                </a:r>
                <a:endParaRPr lang="en-US" sz="20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3" name="Group 47"/>
            <p:cNvGrpSpPr/>
            <p:nvPr/>
          </p:nvGrpSpPr>
          <p:grpSpPr>
            <a:xfrm>
              <a:off x="12310" y="2564"/>
              <a:ext cx="1162" cy="1162"/>
              <a:chOff x="6803846" y="1810081"/>
              <a:chExt cx="737869" cy="737869"/>
            </a:xfrm>
          </p:grpSpPr>
          <p:sp>
            <p:nvSpPr>
              <p:cNvPr id="54" name="Freeform 13"/>
              <p:cNvSpPr/>
              <p:nvPr/>
            </p:nvSpPr>
            <p:spPr bwMode="auto">
              <a:xfrm>
                <a:off x="6803846" y="1810081"/>
                <a:ext cx="737869" cy="737869"/>
              </a:xfrm>
              <a:custGeom>
                <a:avLst/>
                <a:gdLst>
                  <a:gd name="T0" fmla="*/ 32 w 447"/>
                  <a:gd name="T1" fmla="*/ 282 h 447"/>
                  <a:gd name="T2" fmla="*/ 282 w 447"/>
                  <a:gd name="T3" fmla="*/ 415 h 447"/>
                  <a:gd name="T4" fmla="*/ 414 w 447"/>
                  <a:gd name="T5" fmla="*/ 165 h 447"/>
                  <a:gd name="T6" fmla="*/ 165 w 447"/>
                  <a:gd name="T7" fmla="*/ 33 h 447"/>
                  <a:gd name="T8" fmla="*/ 32 w 447"/>
                  <a:gd name="T9" fmla="*/ 282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7" h="447">
                    <a:moveTo>
                      <a:pt x="32" y="282"/>
                    </a:moveTo>
                    <a:cubicBezTo>
                      <a:pt x="64" y="388"/>
                      <a:pt x="176" y="447"/>
                      <a:pt x="282" y="415"/>
                    </a:cubicBezTo>
                    <a:cubicBezTo>
                      <a:pt x="387" y="383"/>
                      <a:pt x="447" y="271"/>
                      <a:pt x="414" y="165"/>
                    </a:cubicBezTo>
                    <a:cubicBezTo>
                      <a:pt x="382" y="60"/>
                      <a:pt x="270" y="0"/>
                      <a:pt x="165" y="33"/>
                    </a:cubicBezTo>
                    <a:cubicBezTo>
                      <a:pt x="59" y="65"/>
                      <a:pt x="0" y="177"/>
                      <a:pt x="32" y="282"/>
                    </a:cubicBezTo>
                    <a:close/>
                  </a:path>
                </a:pathLst>
              </a:custGeom>
              <a:gradFill>
                <a:gsLst>
                  <a:gs pos="53600">
                    <a:schemeClr val="bg1"/>
                  </a:gs>
                  <a:gs pos="0">
                    <a:schemeClr val="tx1">
                      <a:lumMod val="10000"/>
                      <a:lumOff val="9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  <a:ln w="38100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40" tIns="45720" rIns="91440" bIns="45720" numCol="1" anchor="ctr" anchorCtr="0" compatLnSpc="1"/>
              <a:lstStyle/>
              <a:p>
                <a:pPr algn="ctr"/>
                <a:endParaRPr lang="en-US" sz="20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Freeform 14"/>
              <p:cNvSpPr/>
              <p:nvPr/>
            </p:nvSpPr>
            <p:spPr bwMode="auto">
              <a:xfrm>
                <a:off x="6897743" y="1929928"/>
                <a:ext cx="538440" cy="497479"/>
              </a:xfrm>
              <a:custGeom>
                <a:avLst/>
                <a:gdLst>
                  <a:gd name="T0" fmla="*/ 22 w 301"/>
                  <a:gd name="T1" fmla="*/ 190 h 301"/>
                  <a:gd name="T2" fmla="*/ 189 w 301"/>
                  <a:gd name="T3" fmla="*/ 279 h 301"/>
                  <a:gd name="T4" fmla="*/ 279 w 301"/>
                  <a:gd name="T5" fmla="*/ 111 h 301"/>
                  <a:gd name="T6" fmla="*/ 111 w 301"/>
                  <a:gd name="T7" fmla="*/ 22 h 301"/>
                  <a:gd name="T8" fmla="*/ 22 w 301"/>
                  <a:gd name="T9" fmla="*/ 190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301">
                    <a:moveTo>
                      <a:pt x="22" y="190"/>
                    </a:moveTo>
                    <a:cubicBezTo>
                      <a:pt x="43" y="261"/>
                      <a:pt x="118" y="301"/>
                      <a:pt x="189" y="279"/>
                    </a:cubicBezTo>
                    <a:cubicBezTo>
                      <a:pt x="261" y="258"/>
                      <a:pt x="301" y="183"/>
                      <a:pt x="279" y="111"/>
                    </a:cubicBezTo>
                    <a:cubicBezTo>
                      <a:pt x="257" y="40"/>
                      <a:pt x="182" y="0"/>
                      <a:pt x="111" y="22"/>
                    </a:cubicBezTo>
                    <a:cubicBezTo>
                      <a:pt x="40" y="44"/>
                      <a:pt x="0" y="119"/>
                      <a:pt x="22" y="19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vert="horz" wrap="square" lIns="91440" tIns="45720" rIns="91440" bIns="45720" numCol="1" anchor="ctr" anchorCtr="0" compatLnSpc="1"/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</a:rPr>
                  <a:t>01</a:t>
                </a:r>
                <a:endParaRPr lang="en-US" sz="20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6" name="Group 50"/>
            <p:cNvGrpSpPr/>
            <p:nvPr/>
          </p:nvGrpSpPr>
          <p:grpSpPr>
            <a:xfrm>
              <a:off x="7270" y="7674"/>
              <a:ext cx="1162" cy="1162"/>
              <a:chOff x="4622155" y="5740695"/>
              <a:chExt cx="737869" cy="737869"/>
            </a:xfrm>
          </p:grpSpPr>
          <p:sp>
            <p:nvSpPr>
              <p:cNvPr id="57" name="Freeform 8"/>
              <p:cNvSpPr/>
              <p:nvPr/>
            </p:nvSpPr>
            <p:spPr bwMode="auto">
              <a:xfrm>
                <a:off x="4622155" y="5740695"/>
                <a:ext cx="737869" cy="737869"/>
              </a:xfrm>
              <a:custGeom>
                <a:avLst/>
                <a:gdLst>
                  <a:gd name="T0" fmla="*/ 32 w 447"/>
                  <a:gd name="T1" fmla="*/ 282 h 447"/>
                  <a:gd name="T2" fmla="*/ 282 w 447"/>
                  <a:gd name="T3" fmla="*/ 414 h 447"/>
                  <a:gd name="T4" fmla="*/ 415 w 447"/>
                  <a:gd name="T5" fmla="*/ 165 h 447"/>
                  <a:gd name="T6" fmla="*/ 165 w 447"/>
                  <a:gd name="T7" fmla="*/ 32 h 447"/>
                  <a:gd name="T8" fmla="*/ 32 w 447"/>
                  <a:gd name="T9" fmla="*/ 282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7" h="447">
                    <a:moveTo>
                      <a:pt x="32" y="282"/>
                    </a:moveTo>
                    <a:cubicBezTo>
                      <a:pt x="65" y="387"/>
                      <a:pt x="176" y="447"/>
                      <a:pt x="282" y="414"/>
                    </a:cubicBezTo>
                    <a:cubicBezTo>
                      <a:pt x="388" y="382"/>
                      <a:pt x="447" y="270"/>
                      <a:pt x="415" y="165"/>
                    </a:cubicBezTo>
                    <a:cubicBezTo>
                      <a:pt x="383" y="59"/>
                      <a:pt x="271" y="0"/>
                      <a:pt x="165" y="32"/>
                    </a:cubicBezTo>
                    <a:cubicBezTo>
                      <a:pt x="60" y="64"/>
                      <a:pt x="0" y="176"/>
                      <a:pt x="32" y="282"/>
                    </a:cubicBezTo>
                    <a:close/>
                  </a:path>
                </a:pathLst>
              </a:custGeom>
              <a:gradFill>
                <a:gsLst>
                  <a:gs pos="53600">
                    <a:schemeClr val="bg1"/>
                  </a:gs>
                  <a:gs pos="0">
                    <a:schemeClr val="tx1">
                      <a:lumMod val="10000"/>
                      <a:lumOff val="9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  <a:ln w="38100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40" tIns="45720" rIns="91440" bIns="45720" numCol="1" anchor="ctr" anchorCtr="0" compatLnSpc="1"/>
              <a:lstStyle/>
              <a:p>
                <a:pPr algn="ctr"/>
                <a:endParaRPr lang="en-US" sz="20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58" name="Freeform 9"/>
              <p:cNvSpPr/>
              <p:nvPr/>
            </p:nvSpPr>
            <p:spPr bwMode="auto">
              <a:xfrm>
                <a:off x="4716052" y="5860542"/>
                <a:ext cx="535505" cy="497479"/>
              </a:xfrm>
              <a:custGeom>
                <a:avLst/>
                <a:gdLst>
                  <a:gd name="T0" fmla="*/ 22 w 301"/>
                  <a:gd name="T1" fmla="*/ 190 h 301"/>
                  <a:gd name="T2" fmla="*/ 190 w 301"/>
                  <a:gd name="T3" fmla="*/ 279 h 301"/>
                  <a:gd name="T4" fmla="*/ 279 w 301"/>
                  <a:gd name="T5" fmla="*/ 111 h 301"/>
                  <a:gd name="T6" fmla="*/ 111 w 301"/>
                  <a:gd name="T7" fmla="*/ 22 h 301"/>
                  <a:gd name="T8" fmla="*/ 22 w 301"/>
                  <a:gd name="T9" fmla="*/ 190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301">
                    <a:moveTo>
                      <a:pt x="22" y="190"/>
                    </a:moveTo>
                    <a:cubicBezTo>
                      <a:pt x="44" y="261"/>
                      <a:pt x="119" y="301"/>
                      <a:pt x="190" y="279"/>
                    </a:cubicBezTo>
                    <a:cubicBezTo>
                      <a:pt x="261" y="257"/>
                      <a:pt x="301" y="182"/>
                      <a:pt x="279" y="111"/>
                    </a:cubicBezTo>
                    <a:cubicBezTo>
                      <a:pt x="258" y="40"/>
                      <a:pt x="182" y="0"/>
                      <a:pt x="111" y="22"/>
                    </a:cubicBezTo>
                    <a:cubicBezTo>
                      <a:pt x="40" y="43"/>
                      <a:pt x="0" y="119"/>
                      <a:pt x="22" y="19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40" tIns="45720" rIns="91440" bIns="45720" numCol="1" anchor="ctr" anchorCtr="0" compatLnSpc="1"/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</a:rPr>
                  <a:t>04</a:t>
                </a:r>
                <a:endParaRPr lang="en-US" sz="20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9" name="Group 53"/>
            <p:cNvGrpSpPr/>
            <p:nvPr/>
          </p:nvGrpSpPr>
          <p:grpSpPr>
            <a:xfrm>
              <a:off x="8928" y="5995"/>
              <a:ext cx="1162" cy="1162"/>
              <a:chOff x="4824294" y="3906842"/>
              <a:chExt cx="737869" cy="737869"/>
            </a:xfrm>
          </p:grpSpPr>
          <p:sp>
            <p:nvSpPr>
              <p:cNvPr id="60" name="Freeform 13"/>
              <p:cNvSpPr/>
              <p:nvPr/>
            </p:nvSpPr>
            <p:spPr bwMode="auto">
              <a:xfrm>
                <a:off x="4824294" y="3906842"/>
                <a:ext cx="737869" cy="737869"/>
              </a:xfrm>
              <a:custGeom>
                <a:avLst/>
                <a:gdLst>
                  <a:gd name="T0" fmla="*/ 32 w 447"/>
                  <a:gd name="T1" fmla="*/ 282 h 447"/>
                  <a:gd name="T2" fmla="*/ 282 w 447"/>
                  <a:gd name="T3" fmla="*/ 415 h 447"/>
                  <a:gd name="T4" fmla="*/ 414 w 447"/>
                  <a:gd name="T5" fmla="*/ 165 h 447"/>
                  <a:gd name="T6" fmla="*/ 165 w 447"/>
                  <a:gd name="T7" fmla="*/ 33 h 447"/>
                  <a:gd name="T8" fmla="*/ 32 w 447"/>
                  <a:gd name="T9" fmla="*/ 282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7" h="447">
                    <a:moveTo>
                      <a:pt x="32" y="282"/>
                    </a:moveTo>
                    <a:cubicBezTo>
                      <a:pt x="64" y="388"/>
                      <a:pt x="176" y="447"/>
                      <a:pt x="282" y="415"/>
                    </a:cubicBezTo>
                    <a:cubicBezTo>
                      <a:pt x="387" y="383"/>
                      <a:pt x="447" y="271"/>
                      <a:pt x="414" y="165"/>
                    </a:cubicBezTo>
                    <a:cubicBezTo>
                      <a:pt x="382" y="60"/>
                      <a:pt x="270" y="0"/>
                      <a:pt x="165" y="33"/>
                    </a:cubicBezTo>
                    <a:cubicBezTo>
                      <a:pt x="59" y="65"/>
                      <a:pt x="0" y="177"/>
                      <a:pt x="32" y="282"/>
                    </a:cubicBezTo>
                    <a:close/>
                  </a:path>
                </a:pathLst>
              </a:custGeom>
              <a:gradFill>
                <a:gsLst>
                  <a:gs pos="53600">
                    <a:schemeClr val="bg1"/>
                  </a:gs>
                  <a:gs pos="0">
                    <a:schemeClr val="tx1">
                      <a:lumMod val="10000"/>
                      <a:lumOff val="9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  <a:ln w="38100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40" tIns="45720" rIns="91440" bIns="45720" numCol="1" anchor="ctr" anchorCtr="0" compatLnSpc="1"/>
              <a:lstStyle/>
              <a:p>
                <a:pPr algn="ctr"/>
                <a:endParaRPr lang="en-US" sz="20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61" name="Freeform 14"/>
              <p:cNvSpPr/>
              <p:nvPr/>
            </p:nvSpPr>
            <p:spPr bwMode="auto">
              <a:xfrm>
                <a:off x="4884447" y="4027443"/>
                <a:ext cx="618399" cy="497479"/>
              </a:xfrm>
              <a:custGeom>
                <a:avLst/>
                <a:gdLst>
                  <a:gd name="T0" fmla="*/ 22 w 301"/>
                  <a:gd name="T1" fmla="*/ 190 h 301"/>
                  <a:gd name="T2" fmla="*/ 189 w 301"/>
                  <a:gd name="T3" fmla="*/ 279 h 301"/>
                  <a:gd name="T4" fmla="*/ 279 w 301"/>
                  <a:gd name="T5" fmla="*/ 111 h 301"/>
                  <a:gd name="T6" fmla="*/ 111 w 301"/>
                  <a:gd name="T7" fmla="*/ 22 h 301"/>
                  <a:gd name="T8" fmla="*/ 22 w 301"/>
                  <a:gd name="T9" fmla="*/ 190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301">
                    <a:moveTo>
                      <a:pt x="22" y="190"/>
                    </a:moveTo>
                    <a:cubicBezTo>
                      <a:pt x="43" y="261"/>
                      <a:pt x="118" y="301"/>
                      <a:pt x="189" y="279"/>
                    </a:cubicBezTo>
                    <a:cubicBezTo>
                      <a:pt x="261" y="258"/>
                      <a:pt x="301" y="183"/>
                      <a:pt x="279" y="111"/>
                    </a:cubicBezTo>
                    <a:cubicBezTo>
                      <a:pt x="257" y="40"/>
                      <a:pt x="182" y="0"/>
                      <a:pt x="111" y="22"/>
                    </a:cubicBezTo>
                    <a:cubicBezTo>
                      <a:pt x="40" y="44"/>
                      <a:pt x="0" y="119"/>
                      <a:pt x="22" y="19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vert="horz" wrap="square" lIns="91440" tIns="45720" rIns="91440" bIns="45720" numCol="1" anchor="ctr" anchorCtr="0" compatLnSpc="1"/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</a:rPr>
                  <a:t>03</a:t>
                </a:r>
                <a:endParaRPr lang="en-US" sz="20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2" name="Down Arrow 56"/>
            <p:cNvSpPr/>
            <p:nvPr/>
          </p:nvSpPr>
          <p:spPr>
            <a:xfrm rot="2700000">
              <a:off x="12365" y="4817"/>
              <a:ext cx="350" cy="1824"/>
            </a:xfrm>
            <a:prstGeom prst="downArrow">
              <a:avLst>
                <a:gd name="adj1" fmla="val 50000"/>
                <a:gd name="adj2" fmla="val 83333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Down Arrow 57"/>
            <p:cNvSpPr/>
            <p:nvPr/>
          </p:nvSpPr>
          <p:spPr>
            <a:xfrm rot="2700000">
              <a:off x="6574" y="6210"/>
              <a:ext cx="350" cy="1824"/>
            </a:xfrm>
            <a:prstGeom prst="downArrow">
              <a:avLst>
                <a:gd name="adj1" fmla="val 50000"/>
                <a:gd name="adj2" fmla="val 83333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1" name="对角圆角矩形 1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" name="图片 4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文本框 7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圆角矩形 6"/>
          <p:cNvSpPr/>
          <p:nvPr/>
        </p:nvSpPr>
        <p:spPr>
          <a:xfrm>
            <a:off x="2841625" y="1745615"/>
            <a:ext cx="4375150" cy="131445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600" b="1"/>
              <a:t>以某轻食品牌为例</a:t>
            </a:r>
            <a:endParaRPr lang="zh-CN" altLang="en-US" sz="3600" b="1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91" name="组合 90"/>
          <p:cNvGrpSpPr/>
          <p:nvPr/>
        </p:nvGrpSpPr>
        <p:grpSpPr>
          <a:xfrm>
            <a:off x="5644998" y="3433272"/>
            <a:ext cx="1675573" cy="1675573"/>
            <a:chOff x="12243" y="1041"/>
            <a:chExt cx="2127" cy="2127"/>
          </a:xfrm>
        </p:grpSpPr>
        <p:sp>
          <p:nvSpPr>
            <p:cNvPr id="19" name="同心圆 18"/>
            <p:cNvSpPr/>
            <p:nvPr/>
          </p:nvSpPr>
          <p:spPr>
            <a:xfrm>
              <a:off x="12243" y="1041"/>
              <a:ext cx="2127" cy="2127"/>
            </a:xfrm>
            <a:prstGeom prst="donut">
              <a:avLst>
                <a:gd name="adj" fmla="val 125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5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2" name="空心弧 21"/>
            <p:cNvSpPr/>
            <p:nvPr/>
          </p:nvSpPr>
          <p:spPr>
            <a:xfrm>
              <a:off x="12243" y="1041"/>
              <a:ext cx="2127" cy="2127"/>
            </a:xfrm>
            <a:prstGeom prst="blockArc">
              <a:avLst>
                <a:gd name="adj1" fmla="val 10795232"/>
                <a:gd name="adj2" fmla="val 17909667"/>
                <a:gd name="adj3" fmla="val 11106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5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0" name="TextBox 13"/>
            <p:cNvSpPr txBox="1"/>
            <p:nvPr/>
          </p:nvSpPr>
          <p:spPr>
            <a:xfrm>
              <a:off x="12548" y="1721"/>
              <a:ext cx="1517" cy="23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1175" b="1" dirty="0">
                  <a:solidFill>
                    <a:srgbClr val="955575"/>
                  </a:solidFill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  <a:sym typeface="Arial" panose="020B0604020202020204" pitchFamily="34" charset="0"/>
                </a:rPr>
                <a:t>乐活懒人</a:t>
              </a:r>
              <a:endParaRPr lang="zh-CN" altLang="en-US" sz="1175" b="1" dirty="0">
                <a:solidFill>
                  <a:srgbClr val="955575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51" name="TextBox 13"/>
            <p:cNvSpPr txBox="1"/>
            <p:nvPr/>
          </p:nvSpPr>
          <p:spPr>
            <a:xfrm>
              <a:off x="12591" y="2060"/>
              <a:ext cx="1517" cy="29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en-US" altLang="zh-CN" sz="1510" b="1" dirty="0">
                  <a:solidFill>
                    <a:srgbClr val="955575"/>
                  </a:solidFill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  <a:sym typeface="Arial" panose="020B0604020202020204" pitchFamily="34" charset="0"/>
                </a:rPr>
                <a:t>30.6%</a:t>
              </a:r>
              <a:endParaRPr lang="en-US" altLang="zh-CN" sz="1510" b="1" dirty="0">
                <a:solidFill>
                  <a:srgbClr val="955575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Arial" panose="020B0604020202020204" pitchFamily="34" charset="0"/>
              </a:endParaRPr>
            </a:p>
          </p:txBody>
        </p:sp>
      </p:grpSp>
      <p:sp>
        <p:nvSpPr>
          <p:cNvPr id="7" name="圆角矩形 6"/>
          <p:cNvSpPr/>
          <p:nvPr/>
        </p:nvSpPr>
        <p:spPr>
          <a:xfrm>
            <a:off x="641209" y="463956"/>
            <a:ext cx="2099533" cy="46662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1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6278" y="407961"/>
            <a:ext cx="2893057" cy="592477"/>
          </a:xfrm>
        </p:spPr>
        <p:txBody>
          <a:bodyPr/>
          <a:p>
            <a:r>
              <a:rPr lang="zh-CN" altLang="en-US" sz="1510">
                <a:solidFill>
                  <a:schemeClr val="bg1"/>
                </a:solidFill>
              </a:rPr>
              <a:t>碧翠园主要客群占比</a:t>
            </a:r>
            <a:endParaRPr lang="zh-CN" altLang="en-US" sz="1510">
              <a:solidFill>
                <a:schemeClr val="bg1"/>
              </a:solidFill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127277" y="1661175"/>
            <a:ext cx="1675573" cy="1675573"/>
            <a:chOff x="12243" y="1041"/>
            <a:chExt cx="2127" cy="2127"/>
          </a:xfrm>
        </p:grpSpPr>
        <p:sp>
          <p:nvSpPr>
            <p:cNvPr id="4" name="同心圆 3"/>
            <p:cNvSpPr/>
            <p:nvPr/>
          </p:nvSpPr>
          <p:spPr>
            <a:xfrm>
              <a:off x="12243" y="1041"/>
              <a:ext cx="2127" cy="2127"/>
            </a:xfrm>
            <a:prstGeom prst="donut">
              <a:avLst>
                <a:gd name="adj" fmla="val 125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5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" name="空心弧 4"/>
            <p:cNvSpPr/>
            <p:nvPr/>
          </p:nvSpPr>
          <p:spPr>
            <a:xfrm>
              <a:off x="12243" y="1041"/>
              <a:ext cx="2127" cy="2127"/>
            </a:xfrm>
            <a:prstGeom prst="blockArc">
              <a:avLst>
                <a:gd name="adj1" fmla="val 10795232"/>
                <a:gd name="adj2" fmla="val 1233688"/>
                <a:gd name="adj3" fmla="val 10670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5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" name="TextBox 13"/>
            <p:cNvSpPr txBox="1"/>
            <p:nvPr/>
          </p:nvSpPr>
          <p:spPr>
            <a:xfrm>
              <a:off x="12548" y="1721"/>
              <a:ext cx="1517" cy="23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1175" b="1" dirty="0">
                  <a:solidFill>
                    <a:srgbClr val="955575"/>
                  </a:solidFill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  <a:sym typeface="Arial" panose="020B0604020202020204" pitchFamily="34" charset="0"/>
                </a:rPr>
                <a:t>有追求的白领</a:t>
              </a:r>
              <a:endParaRPr lang="zh-CN" altLang="en-US" sz="1175" b="1" dirty="0">
                <a:solidFill>
                  <a:srgbClr val="955575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" name="TextBox 13"/>
            <p:cNvSpPr txBox="1"/>
            <p:nvPr/>
          </p:nvSpPr>
          <p:spPr>
            <a:xfrm>
              <a:off x="12591" y="2060"/>
              <a:ext cx="1517" cy="29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en-US" altLang="zh-CN" sz="1510" b="1" dirty="0">
                  <a:solidFill>
                    <a:srgbClr val="955575"/>
                  </a:solidFill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  <a:sym typeface="Arial" panose="020B0604020202020204" pitchFamily="34" charset="0"/>
                </a:rPr>
                <a:t>59.3%</a:t>
              </a:r>
              <a:endParaRPr lang="en-US" altLang="zh-CN" sz="1510" b="1" dirty="0">
                <a:solidFill>
                  <a:srgbClr val="955575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944074" y="1661175"/>
            <a:ext cx="1675573" cy="1675573"/>
            <a:chOff x="12243" y="1041"/>
            <a:chExt cx="2127" cy="2127"/>
          </a:xfrm>
        </p:grpSpPr>
        <p:sp>
          <p:nvSpPr>
            <p:cNvPr id="10" name="同心圆 9"/>
            <p:cNvSpPr/>
            <p:nvPr/>
          </p:nvSpPr>
          <p:spPr>
            <a:xfrm>
              <a:off x="12243" y="1041"/>
              <a:ext cx="2127" cy="2127"/>
            </a:xfrm>
            <a:prstGeom prst="donut">
              <a:avLst>
                <a:gd name="adj" fmla="val 125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5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" name="空心弧 10"/>
            <p:cNvSpPr/>
            <p:nvPr/>
          </p:nvSpPr>
          <p:spPr>
            <a:xfrm>
              <a:off x="12243" y="1041"/>
              <a:ext cx="2127" cy="2127"/>
            </a:xfrm>
            <a:prstGeom prst="blockArc">
              <a:avLst>
                <a:gd name="adj1" fmla="val 10795232"/>
                <a:gd name="adj2" fmla="val 15656856"/>
                <a:gd name="adj3" fmla="val 11970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5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TextBox 13"/>
            <p:cNvSpPr txBox="1"/>
            <p:nvPr/>
          </p:nvSpPr>
          <p:spPr>
            <a:xfrm>
              <a:off x="12548" y="1721"/>
              <a:ext cx="1517" cy="23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1175" b="1" dirty="0">
                  <a:solidFill>
                    <a:srgbClr val="955575"/>
                  </a:solidFill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  <a:sym typeface="Arial" panose="020B0604020202020204" pitchFamily="34" charset="0"/>
                </a:rPr>
                <a:t>宝妈</a:t>
              </a:r>
              <a:endParaRPr lang="zh-CN" altLang="en-US" sz="1175" b="1" dirty="0">
                <a:solidFill>
                  <a:srgbClr val="955575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2591" y="2060"/>
              <a:ext cx="1517" cy="29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en-US" altLang="zh-CN" sz="1510" b="1" dirty="0">
                  <a:solidFill>
                    <a:srgbClr val="955575"/>
                  </a:solidFill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  <a:sym typeface="Arial" panose="020B0604020202020204" pitchFamily="34" charset="0"/>
                </a:rPr>
                <a:t>21.4%</a:t>
              </a:r>
              <a:endParaRPr lang="en-US" altLang="zh-CN" sz="1510" b="1" dirty="0">
                <a:solidFill>
                  <a:srgbClr val="955575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2429839" y="3505265"/>
            <a:ext cx="1675573" cy="1675573"/>
            <a:chOff x="12243" y="1041"/>
            <a:chExt cx="2127" cy="2127"/>
          </a:xfrm>
        </p:grpSpPr>
        <p:sp>
          <p:nvSpPr>
            <p:cNvPr id="15" name="同心圆 14"/>
            <p:cNvSpPr/>
            <p:nvPr/>
          </p:nvSpPr>
          <p:spPr>
            <a:xfrm>
              <a:off x="12243" y="1041"/>
              <a:ext cx="2127" cy="2127"/>
            </a:xfrm>
            <a:prstGeom prst="donut">
              <a:avLst>
                <a:gd name="adj" fmla="val 125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5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" name="空心弧 15"/>
            <p:cNvSpPr/>
            <p:nvPr/>
          </p:nvSpPr>
          <p:spPr>
            <a:xfrm>
              <a:off x="12243" y="1041"/>
              <a:ext cx="2127" cy="2127"/>
            </a:xfrm>
            <a:prstGeom prst="blockArc">
              <a:avLst>
                <a:gd name="adj1" fmla="val 10795232"/>
                <a:gd name="adj2" fmla="val 16398656"/>
                <a:gd name="adj3" fmla="val 11425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5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TextBox 13"/>
            <p:cNvSpPr txBox="1"/>
            <p:nvPr/>
          </p:nvSpPr>
          <p:spPr>
            <a:xfrm>
              <a:off x="12548" y="1721"/>
              <a:ext cx="1517" cy="23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1175" b="1" dirty="0">
                  <a:solidFill>
                    <a:srgbClr val="955575"/>
                  </a:solidFill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  <a:sym typeface="Arial" panose="020B0604020202020204" pitchFamily="34" charset="0"/>
                </a:rPr>
                <a:t>运动</a:t>
              </a:r>
              <a:r>
                <a:rPr lang="en-US" altLang="zh-CN" sz="1175" b="1" dirty="0">
                  <a:solidFill>
                    <a:srgbClr val="955575"/>
                  </a:solidFill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  <a:sym typeface="Arial" panose="020B0604020202020204" pitchFamily="34" charset="0"/>
                </a:rPr>
                <a:t>/</a:t>
              </a:r>
              <a:r>
                <a:rPr lang="zh-CN" altLang="en-US" sz="1175" b="1" dirty="0">
                  <a:solidFill>
                    <a:srgbClr val="955575"/>
                  </a:solidFill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  <a:sym typeface="Arial" panose="020B0604020202020204" pitchFamily="34" charset="0"/>
                </a:rPr>
                <a:t>健身达人</a:t>
              </a:r>
              <a:endParaRPr lang="zh-CN" altLang="en-US" sz="1175" b="1" dirty="0">
                <a:solidFill>
                  <a:srgbClr val="955575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18" name="TextBox 13"/>
            <p:cNvSpPr txBox="1"/>
            <p:nvPr/>
          </p:nvSpPr>
          <p:spPr>
            <a:xfrm>
              <a:off x="12591" y="2060"/>
              <a:ext cx="1517" cy="29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en-US" altLang="zh-CN" sz="1510" b="1" dirty="0">
                  <a:solidFill>
                    <a:srgbClr val="955575"/>
                  </a:solidFill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  <a:sym typeface="Arial" panose="020B0604020202020204" pitchFamily="34" charset="0"/>
                </a:rPr>
                <a:t>25%</a:t>
              </a:r>
              <a:endParaRPr lang="en-US" altLang="zh-CN" sz="1510" b="1" dirty="0">
                <a:solidFill>
                  <a:srgbClr val="955575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264617" y="1661175"/>
            <a:ext cx="1675573" cy="1675573"/>
            <a:chOff x="12243" y="1041"/>
            <a:chExt cx="2127" cy="2127"/>
          </a:xfrm>
        </p:grpSpPr>
        <p:sp>
          <p:nvSpPr>
            <p:cNvPr id="21" name="同心圆 20"/>
            <p:cNvSpPr/>
            <p:nvPr/>
          </p:nvSpPr>
          <p:spPr>
            <a:xfrm>
              <a:off x="12243" y="1041"/>
              <a:ext cx="2127" cy="2127"/>
            </a:xfrm>
            <a:prstGeom prst="donut">
              <a:avLst>
                <a:gd name="adj" fmla="val 125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5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3" name="空心弧 22"/>
            <p:cNvSpPr/>
            <p:nvPr/>
          </p:nvSpPr>
          <p:spPr>
            <a:xfrm>
              <a:off x="12243" y="1041"/>
              <a:ext cx="2127" cy="2127"/>
            </a:xfrm>
            <a:prstGeom prst="blockArc">
              <a:avLst>
                <a:gd name="adj1" fmla="val 10795232"/>
                <a:gd name="adj2" fmla="val 14481328"/>
                <a:gd name="adj3" fmla="val 11558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5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4" name="TextBox 13"/>
            <p:cNvSpPr txBox="1"/>
            <p:nvPr/>
          </p:nvSpPr>
          <p:spPr>
            <a:xfrm>
              <a:off x="12548" y="1721"/>
              <a:ext cx="1517" cy="23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1175" b="1" dirty="0">
                  <a:solidFill>
                    <a:srgbClr val="955575"/>
                  </a:solidFill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  <a:sym typeface="Arial" panose="020B0604020202020204" pitchFamily="34" charset="0"/>
                </a:rPr>
                <a:t>在校大学生</a:t>
              </a:r>
              <a:endParaRPr lang="zh-CN" altLang="en-US" sz="1175" b="1" dirty="0">
                <a:solidFill>
                  <a:srgbClr val="955575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25" name="TextBox 13"/>
            <p:cNvSpPr txBox="1"/>
            <p:nvPr/>
          </p:nvSpPr>
          <p:spPr>
            <a:xfrm>
              <a:off x="12591" y="2060"/>
              <a:ext cx="1517" cy="29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en-US" altLang="zh-CN" sz="1510" b="1" dirty="0">
                  <a:solidFill>
                    <a:srgbClr val="955575"/>
                  </a:solidFill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  <a:sym typeface="Arial" panose="020B0604020202020204" pitchFamily="34" charset="0"/>
                </a:rPr>
                <a:t>18.9%</a:t>
              </a:r>
              <a:endParaRPr lang="en-US" altLang="zh-CN" sz="1510" b="1" dirty="0">
                <a:solidFill>
                  <a:srgbClr val="955575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Arial" panose="020B0604020202020204" pitchFamily="34" charset="0"/>
              </a:endParaRPr>
            </a:p>
          </p:txBody>
        </p:sp>
      </p:grp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圆角矩形 6"/>
          <p:cNvSpPr/>
          <p:nvPr/>
        </p:nvSpPr>
        <p:spPr>
          <a:xfrm>
            <a:off x="641209" y="425559"/>
            <a:ext cx="1553985" cy="46662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10"/>
          </a:p>
        </p:txBody>
      </p:sp>
      <p:sp>
        <p:nvSpPr>
          <p:cNvPr id="6" name="文本框 5"/>
          <p:cNvSpPr txBox="1"/>
          <p:nvPr/>
        </p:nvSpPr>
        <p:spPr>
          <a:xfrm>
            <a:off x="641209" y="503952"/>
            <a:ext cx="2040338" cy="3232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510" b="1">
                <a:solidFill>
                  <a:schemeClr val="bg1"/>
                </a:solidFill>
              </a:rPr>
              <a:t>碧翠园主要客群</a:t>
            </a:r>
            <a:endParaRPr lang="zh-CN" altLang="en-US" sz="1510" b="1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55884" y="1997143"/>
            <a:ext cx="5235233" cy="21583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200000"/>
              </a:lnSpc>
            </a:pPr>
            <a:r>
              <a:rPr lang="zh-CN" altLang="en-US" sz="1680" b="1"/>
              <a:t>（</a:t>
            </a:r>
            <a:r>
              <a:rPr lang="en-US" altLang="zh-CN" sz="1680" b="1"/>
              <a:t>1</a:t>
            </a:r>
            <a:r>
              <a:rPr lang="zh-CN" altLang="en-US" sz="1680" b="1"/>
              <a:t>）在校大学生</a:t>
            </a:r>
            <a:endParaRPr lang="zh-CN" altLang="en-US" sz="1680" b="1"/>
          </a:p>
          <a:p>
            <a:pPr>
              <a:lnSpc>
                <a:spcPct val="200000"/>
              </a:lnSpc>
            </a:pPr>
            <a:r>
              <a:rPr lang="zh-CN" altLang="en-US" sz="1680">
                <a:latin typeface="Calibri" panose="020F050202020403020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①</a:t>
            </a:r>
            <a:r>
              <a:rPr lang="zh-CN" altLang="en-US" sz="168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喜欢刷抖音，喜欢动漫，喜欢追星，容易被大</a:t>
            </a:r>
            <a:r>
              <a:rPr lang="en-US" altLang="zh-CN" sz="168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V</a:t>
            </a:r>
            <a:r>
              <a:rPr lang="zh-CN" altLang="en-US" sz="168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种草</a:t>
            </a:r>
            <a:endParaRPr lang="zh-CN" altLang="en-US" sz="168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680">
                <a:latin typeface="Calibri" panose="020F050202020403020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②</a:t>
            </a:r>
            <a:r>
              <a:rPr lang="zh-CN" altLang="en-US" sz="168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喜欢简短文案配的生活类的图片</a:t>
            </a:r>
            <a:endParaRPr lang="zh-CN" altLang="en-US" sz="168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680">
                <a:latin typeface="Calibri" panose="020F050202020403020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③</a:t>
            </a:r>
            <a:r>
              <a:rPr lang="zh-CN" altLang="en-US" sz="168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消费能力不强，生活费大部分源自父母，约</a:t>
            </a:r>
            <a:r>
              <a:rPr lang="en-US" altLang="zh-CN" sz="168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2.5K</a:t>
            </a:r>
            <a:endParaRPr lang="zh-CN" altLang="en-US" sz="168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11620" y="2226454"/>
            <a:ext cx="3632720" cy="2293648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71902" y="1861156"/>
            <a:ext cx="5694390" cy="26752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200000"/>
              </a:lnSpc>
            </a:pPr>
            <a:r>
              <a:rPr lang="zh-CN" altLang="en-US" sz="168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168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 sz="168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）有追求的白领</a:t>
            </a:r>
            <a:endParaRPr lang="zh-CN" altLang="en-US" sz="168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680">
                <a:latin typeface="Calibri" panose="020F050202020403020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①</a:t>
            </a:r>
            <a:r>
              <a:rPr lang="zh-CN" altLang="en-US" sz="168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喜欢刷抖音，喜欢旅游，喜欢有品牌的，容易被大</a:t>
            </a:r>
            <a:r>
              <a:rPr lang="en-US" altLang="zh-CN" sz="168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V</a:t>
            </a:r>
            <a:r>
              <a:rPr lang="zh-CN" altLang="en-US" sz="168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种草</a:t>
            </a:r>
            <a:endParaRPr lang="zh-CN" altLang="en-US" sz="168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680">
                <a:latin typeface="Calibri" panose="020F050202020403020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②</a:t>
            </a:r>
            <a:r>
              <a:rPr lang="zh-CN" altLang="en-US" sz="168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喜欢简短文案配的生活类、旅行类的图片和视频</a:t>
            </a:r>
            <a:endParaRPr lang="zh-CN" altLang="en-US" sz="168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680">
                <a:latin typeface="Calibri" panose="020F050202020403020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③</a:t>
            </a:r>
            <a:r>
              <a:rPr lang="zh-CN" altLang="en-US" sz="168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消费能力中等，收入</a:t>
            </a:r>
            <a:r>
              <a:rPr lang="en-US" altLang="zh-CN" sz="168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3K~8K</a:t>
            </a:r>
            <a:endParaRPr lang="en-US" altLang="zh-CN" sz="168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68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④会分享自己购买过的产品使用心得</a:t>
            </a:r>
            <a:endParaRPr lang="zh-CN" altLang="en-US" sz="168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47074" y="2106999"/>
            <a:ext cx="3663650" cy="2583753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641209" y="463956"/>
            <a:ext cx="1522521" cy="46662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10"/>
          </a:p>
        </p:txBody>
      </p:sp>
      <p:sp>
        <p:nvSpPr>
          <p:cNvPr id="5" name="文本框 4"/>
          <p:cNvSpPr txBox="1"/>
          <p:nvPr/>
        </p:nvSpPr>
        <p:spPr>
          <a:xfrm>
            <a:off x="641209" y="527950"/>
            <a:ext cx="2040338" cy="3232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510" b="1">
                <a:solidFill>
                  <a:schemeClr val="bg1"/>
                </a:solidFill>
              </a:rPr>
              <a:t>碧翠园主要客群</a:t>
            </a:r>
            <a:endParaRPr lang="zh-CN" altLang="en-US" sz="1510" b="1">
              <a:solidFill>
                <a:schemeClr val="bg1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42571" y="2018474"/>
            <a:ext cx="6035157" cy="21583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200000"/>
              </a:lnSpc>
            </a:pPr>
            <a:r>
              <a:rPr lang="zh-CN" altLang="en-US" sz="1680" b="1"/>
              <a:t>（</a:t>
            </a:r>
            <a:r>
              <a:rPr lang="en-US" altLang="zh-CN" sz="1680" b="1"/>
              <a:t>3</a:t>
            </a:r>
            <a:r>
              <a:rPr lang="zh-CN" altLang="en-US" sz="1680" b="1"/>
              <a:t>）宝妈</a:t>
            </a:r>
            <a:endParaRPr lang="zh-CN" altLang="en-US" sz="1680" b="1"/>
          </a:p>
          <a:p>
            <a:pPr>
              <a:lnSpc>
                <a:spcPct val="200000"/>
              </a:lnSpc>
            </a:pPr>
            <a:r>
              <a:rPr lang="zh-CN" altLang="en-US" sz="1680">
                <a:latin typeface="Calibri" panose="020F050202020403020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①</a:t>
            </a:r>
            <a:r>
              <a:rPr lang="zh-CN" altLang="en-US" sz="168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喜欢刷朋友圈、抖音，喜欢</a:t>
            </a:r>
            <a:r>
              <a:rPr lang="zh-CN" sz="168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性价比高</a:t>
            </a:r>
            <a:r>
              <a:rPr lang="zh-CN" altLang="en-US" sz="168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的产品，不容易被种草</a:t>
            </a:r>
            <a:endParaRPr lang="zh-CN" altLang="en-US" sz="168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680">
                <a:latin typeface="Calibri" panose="020F050202020403020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②</a:t>
            </a:r>
            <a:r>
              <a:rPr lang="zh-CN" altLang="en-US" sz="168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喜欢分享自己孩子的图片和视频；以孩子为生活半径</a:t>
            </a:r>
            <a:endParaRPr lang="zh-CN" altLang="en-US" sz="168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680">
                <a:latin typeface="Calibri" panose="020F050202020403020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③</a:t>
            </a:r>
            <a:r>
              <a:rPr lang="zh-CN" altLang="en-US" sz="168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消费能力中等，生活费用在</a:t>
            </a:r>
            <a:r>
              <a:rPr lang="zh-CN" sz="168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孩子的身上多一点</a:t>
            </a:r>
            <a:endParaRPr lang="zh-CN" altLang="en-US" sz="168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09725" y="2210456"/>
            <a:ext cx="3652451" cy="2286715"/>
          </a:xfrm>
          <a:prstGeom prst="rect">
            <a:avLst/>
          </a:prstGeom>
        </p:spPr>
      </p:pic>
      <p:sp>
        <p:nvSpPr>
          <p:cNvPr id="4" name="圆角矩形 3"/>
          <p:cNvSpPr/>
          <p:nvPr/>
        </p:nvSpPr>
        <p:spPr>
          <a:xfrm>
            <a:off x="641209" y="439958"/>
            <a:ext cx="1537986" cy="47515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10"/>
          </a:p>
        </p:txBody>
      </p:sp>
      <p:sp>
        <p:nvSpPr>
          <p:cNvPr id="5" name="文本框 4"/>
          <p:cNvSpPr txBox="1"/>
          <p:nvPr/>
        </p:nvSpPr>
        <p:spPr>
          <a:xfrm>
            <a:off x="641209" y="503952"/>
            <a:ext cx="2040338" cy="3232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510" b="1">
                <a:solidFill>
                  <a:schemeClr val="bg1"/>
                </a:solidFill>
              </a:rPr>
              <a:t>碧翠园主要客群</a:t>
            </a:r>
            <a:endParaRPr lang="zh-CN" altLang="en-US" sz="1510" b="1">
              <a:solidFill>
                <a:schemeClr val="bg1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31096" y="2065936"/>
            <a:ext cx="4514769" cy="1641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200000"/>
              </a:lnSpc>
            </a:pPr>
            <a:r>
              <a:rPr lang="zh-CN" altLang="en-US" sz="1680" b="1"/>
              <a:t>（</a:t>
            </a:r>
            <a:r>
              <a:rPr lang="en-US" altLang="zh-CN" sz="1680" b="1"/>
              <a:t>4</a:t>
            </a:r>
            <a:r>
              <a:rPr lang="zh-CN" altLang="en-US" sz="1680" b="1"/>
              <a:t>）乐活懒人</a:t>
            </a:r>
            <a:endParaRPr lang="zh-CN" altLang="en-US" sz="1680" b="1"/>
          </a:p>
          <a:p>
            <a:pPr>
              <a:lnSpc>
                <a:spcPct val="200000"/>
              </a:lnSpc>
            </a:pPr>
            <a:r>
              <a:rPr lang="zh-CN" altLang="en-US" sz="1680">
                <a:latin typeface="Calibri" panose="020F050202020403020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①不喜欢繁琐的烹煮过程</a:t>
            </a:r>
            <a:endParaRPr lang="zh-CN" altLang="en-US" sz="1680">
              <a:latin typeface="Calibri" panose="020F0502020204030204" charset="0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680">
                <a:latin typeface="Calibri" panose="020F050202020403020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②不爱健身，希望能够通过食物达到减肥目的</a:t>
            </a:r>
            <a:endParaRPr lang="zh-CN" altLang="en-US" sz="168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09287" y="1447328"/>
            <a:ext cx="4367583" cy="163984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9287" y="3358613"/>
            <a:ext cx="4338786" cy="1552385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641209" y="439958"/>
            <a:ext cx="1537986" cy="46662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10"/>
          </a:p>
        </p:txBody>
      </p:sp>
      <p:sp>
        <p:nvSpPr>
          <p:cNvPr id="4" name="文本框 3"/>
          <p:cNvSpPr txBox="1"/>
          <p:nvPr/>
        </p:nvSpPr>
        <p:spPr>
          <a:xfrm>
            <a:off x="641209" y="503952"/>
            <a:ext cx="2040338" cy="3232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510" b="1">
                <a:solidFill>
                  <a:schemeClr val="bg1"/>
                </a:solidFill>
              </a:rPr>
              <a:t>碧翠园主要客群</a:t>
            </a:r>
            <a:endParaRPr lang="zh-CN" altLang="en-US" sz="1510" b="1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575082" y="1897952"/>
            <a:ext cx="4771278" cy="26752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200000"/>
              </a:lnSpc>
            </a:pPr>
            <a:r>
              <a:rPr lang="zh-CN" altLang="en-US" sz="1680" b="1"/>
              <a:t>（</a:t>
            </a:r>
            <a:r>
              <a:rPr lang="en-US" altLang="zh-CN" sz="1680" b="1"/>
              <a:t>5</a:t>
            </a:r>
            <a:r>
              <a:rPr lang="zh-CN" altLang="en-US" sz="1680" b="1"/>
              <a:t>）健身</a:t>
            </a:r>
            <a:r>
              <a:rPr lang="en-US" altLang="zh-CN" sz="1680" b="1"/>
              <a:t>/</a:t>
            </a:r>
            <a:r>
              <a:rPr lang="zh-CN" altLang="en-US" sz="1680" b="1"/>
              <a:t>运动达人</a:t>
            </a:r>
            <a:endParaRPr lang="zh-CN" altLang="en-US" sz="1680" b="1"/>
          </a:p>
          <a:p>
            <a:pPr>
              <a:lnSpc>
                <a:spcPct val="200000"/>
              </a:lnSpc>
            </a:pPr>
            <a:r>
              <a:rPr lang="zh-CN" altLang="en-US" sz="1680">
                <a:latin typeface="Calibri" panose="020F050202020403020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①爱健身，</a:t>
            </a:r>
            <a:r>
              <a:rPr lang="zh-CN" altLang="en-US" sz="168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喜欢食物减肥，容易被种草</a:t>
            </a:r>
            <a:endParaRPr lang="zh-CN" altLang="en-US" sz="168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680">
                <a:latin typeface="Calibri" panose="020F050202020403020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②爱运动，平时喜欢登山、跑步、打球等运动</a:t>
            </a:r>
            <a:endParaRPr lang="zh-CN" altLang="en-US" sz="168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680">
                <a:latin typeface="Calibri" panose="020F050202020403020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③</a:t>
            </a:r>
            <a:r>
              <a:rPr lang="zh-CN" altLang="en-US" sz="168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喜欢分享自己日常生活的图片和视频</a:t>
            </a:r>
            <a:endParaRPr lang="zh-CN" altLang="en-US" sz="168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68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④消费能力中上，生活费主要用来追求生活质量</a:t>
            </a:r>
            <a:endParaRPr lang="zh-CN" altLang="en-US" sz="168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07316" y="930578"/>
            <a:ext cx="2330977" cy="270480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5225" y="4042281"/>
            <a:ext cx="3540462" cy="1061765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641209" y="463956"/>
            <a:ext cx="1980611" cy="46662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10"/>
          </a:p>
        </p:txBody>
      </p:sp>
      <p:sp>
        <p:nvSpPr>
          <p:cNvPr id="8" name="文本框 7"/>
          <p:cNvSpPr txBox="1"/>
          <p:nvPr/>
        </p:nvSpPr>
        <p:spPr>
          <a:xfrm>
            <a:off x="641209" y="503952"/>
            <a:ext cx="2040338" cy="4013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15" b="1">
                <a:solidFill>
                  <a:schemeClr val="bg1"/>
                </a:solidFill>
              </a:rPr>
              <a:t>碧翠园主要客群</a:t>
            </a:r>
            <a:endParaRPr lang="en-US" altLang="zh-CN" sz="2015" b="1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3792220" y="2781300"/>
            <a:ext cx="1052830" cy="350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2939415" y="3702050"/>
            <a:ext cx="1341755" cy="4432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1" name="对角圆角矩形 1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文本框 1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4" name="文本框 13"/>
          <p:cNvSpPr txBox="1"/>
          <p:nvPr/>
        </p:nvSpPr>
        <p:spPr>
          <a:xfrm>
            <a:off x="1144660" y="382112"/>
            <a:ext cx="1203960" cy="400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案例解析</a:t>
            </a:r>
            <a:endParaRPr lang="zh-CN" altLang="en-US" sz="2005" b="1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375015" y="5875020"/>
            <a:ext cx="156845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/>
              <a:t>（</a:t>
            </a:r>
            <a:r>
              <a:rPr lang="en-US" altLang="zh-CN" sz="1200"/>
              <a:t>IP</a:t>
            </a:r>
            <a:r>
              <a:rPr lang="zh-CN" altLang="en-US" sz="1200"/>
              <a:t>企微头像示例）</a:t>
            </a:r>
            <a:endParaRPr lang="zh-CN" altLang="en-US" sz="1200"/>
          </a:p>
        </p:txBody>
      </p:sp>
      <p:pic>
        <p:nvPicPr>
          <p:cNvPr id="18" name="图片 17" descr="fa6872269da90f62841d40fa0cea2e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057900" y="1586865"/>
            <a:ext cx="3522980" cy="354330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740410" y="1019175"/>
            <a:ext cx="5739765" cy="42373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60000"/>
              </a:lnSpc>
            </a:pPr>
            <a:r>
              <a:rPr lang="zh-CN" altLang="en-US" b="1"/>
              <a:t>真人</a:t>
            </a:r>
            <a:r>
              <a:rPr lang="en-US" altLang="zh-CN" b="1"/>
              <a:t>IP</a:t>
            </a:r>
            <a:r>
              <a:rPr lang="zh-CN" altLang="en-US" b="1"/>
              <a:t>简介</a:t>
            </a:r>
            <a:endParaRPr lang="zh-CN" altLang="en-US" b="1"/>
          </a:p>
          <a:p>
            <a:pPr>
              <a:lnSpc>
                <a:spcPct val="160000"/>
              </a:lnSpc>
            </a:pPr>
            <a:r>
              <a:rPr lang="zh-CN" altLang="en-US" sz="1400"/>
              <a:t>（1）名字：Abby | 健康生活分享官</a:t>
            </a:r>
            <a:endParaRPr lang="zh-CN" altLang="en-US" sz="1400"/>
          </a:p>
          <a:p>
            <a:pPr>
              <a:lnSpc>
                <a:spcPct val="140000"/>
              </a:lnSpc>
            </a:pPr>
            <a:r>
              <a:rPr lang="en-US" altLang="zh-CN" sz="1400" b="1">
                <a:sym typeface="+mn-ea"/>
              </a:rPr>
              <a:t>*</a:t>
            </a:r>
            <a:r>
              <a:rPr lang="zh-CN" altLang="en-US" sz="1400">
                <a:sym typeface="+mn-ea"/>
              </a:rPr>
              <a:t>金融经济师转型投身轻食文化行业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en-US" altLang="zh-CN" sz="1400" b="1">
                <a:sym typeface="+mn-ea"/>
              </a:rPr>
              <a:t>*</a:t>
            </a:r>
            <a:r>
              <a:rPr lang="zh-CN" altLang="en-US" sz="1400">
                <a:sym typeface="+mn-ea"/>
              </a:rPr>
              <a:t>碧翠园首个成为中坚力量的员工</a:t>
            </a:r>
            <a:endParaRPr lang="zh-CN" altLang="en-US" sz="1400"/>
          </a:p>
          <a:p>
            <a:pPr>
              <a:lnSpc>
                <a:spcPct val="140000"/>
              </a:lnSpc>
            </a:pPr>
            <a:r>
              <a:rPr lang="en-US" altLang="zh-CN" sz="1400" b="1">
                <a:sym typeface="+mn-ea"/>
              </a:rPr>
              <a:t>*</a:t>
            </a:r>
            <a:r>
              <a:rPr lang="zh-CN" altLang="en-US" sz="1400">
                <a:sym typeface="+mn-ea"/>
              </a:rPr>
              <a:t>Lake District Ski Club成员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en-US" altLang="zh-CN" sz="1400" b="1">
                <a:sym typeface="+mn-ea"/>
              </a:rPr>
              <a:t>*</a:t>
            </a:r>
            <a:r>
              <a:rPr lang="en-US" altLang="zh-CN" sz="1400">
                <a:sym typeface="+mn-ea"/>
              </a:rPr>
              <a:t>95</a:t>
            </a:r>
            <a:r>
              <a:rPr lang="zh-CN" altLang="en-US" sz="1400">
                <a:sym typeface="+mn-ea"/>
              </a:rPr>
              <a:t>后英国海归轻食文化倡导者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en-US" altLang="zh-CN" sz="1400" b="1">
                <a:sym typeface="+mn-ea"/>
              </a:rPr>
              <a:t>*</a:t>
            </a:r>
            <a:r>
              <a:rPr lang="zh-CN" altLang="en-US" sz="1400">
                <a:sym typeface="+mn-ea"/>
              </a:rPr>
              <a:t>米其林餐厅打卡美食家</a:t>
            </a:r>
            <a:endParaRPr lang="zh-CN" altLang="en-US" sz="1400"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400" b="1">
                <a:sym typeface="+mn-ea"/>
              </a:rPr>
              <a:t>*</a:t>
            </a:r>
            <a:r>
              <a:rPr lang="zh-CN" altLang="en-US" sz="1400">
                <a:sym typeface="+mn-ea"/>
              </a:rPr>
              <a:t>摄影美妆剪辑达人</a:t>
            </a:r>
            <a:endParaRPr lang="zh-CN" altLang="en-US" sz="1400"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400"/>
              <a:t>（</a:t>
            </a:r>
            <a:r>
              <a:rPr lang="en-US" altLang="zh-CN" sz="1400"/>
              <a:t>1</a:t>
            </a:r>
            <a:r>
              <a:rPr lang="zh-CN" altLang="en-US" sz="1400"/>
              <a:t>）性别：女     年龄：2</a:t>
            </a:r>
            <a:r>
              <a:rPr lang="en-US" altLang="zh-CN" sz="1400"/>
              <a:t>5</a:t>
            </a:r>
            <a:r>
              <a:rPr lang="zh-CN" altLang="en-US" sz="1400"/>
              <a:t>岁     身高：1</a:t>
            </a:r>
            <a:r>
              <a:rPr lang="en-US" altLang="zh-CN" sz="1400"/>
              <a:t>70</a:t>
            </a:r>
            <a:r>
              <a:rPr lang="zh-CN" altLang="en-US" sz="1400"/>
              <a:t>cm      体重：</a:t>
            </a:r>
            <a:r>
              <a:rPr lang="en-US" altLang="zh-CN" sz="1400"/>
              <a:t>54</a:t>
            </a:r>
            <a:r>
              <a:rPr lang="zh-CN" altLang="en-US" sz="1400"/>
              <a:t>kg  </a:t>
            </a:r>
            <a:endParaRPr lang="zh-CN" altLang="en-US" sz="1400"/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（</a:t>
            </a:r>
            <a:r>
              <a:rPr lang="en-US" altLang="zh-CN" sz="1400">
                <a:sym typeface="+mn-ea"/>
              </a:rPr>
              <a:t>2</a:t>
            </a:r>
            <a:r>
              <a:rPr lang="zh-CN" altLang="en-US" sz="1400">
                <a:sym typeface="+mn-ea"/>
              </a:rPr>
              <a:t>）工作年限：</a:t>
            </a:r>
            <a:r>
              <a:rPr lang="en-US" altLang="zh-CN" sz="1400">
                <a:sym typeface="+mn-ea"/>
              </a:rPr>
              <a:t>3</a:t>
            </a:r>
            <a:r>
              <a:rPr lang="zh-CN" altLang="en-US" sz="1400">
                <a:sym typeface="+mn-ea"/>
              </a:rPr>
              <a:t>年      感情状况：单身       星座：巨蟹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（</a:t>
            </a:r>
            <a:r>
              <a:rPr lang="en-US" altLang="zh-CN" sz="1400">
                <a:sym typeface="+mn-ea"/>
              </a:rPr>
              <a:t>3</a:t>
            </a:r>
            <a:r>
              <a:rPr lang="zh-CN" altLang="en-US" sz="1400">
                <a:sym typeface="+mn-ea"/>
              </a:rPr>
              <a:t>）学历：英国曼彻斯特城市大学</a:t>
            </a:r>
            <a:endParaRPr lang="zh-CN" altLang="en-US" sz="1400"/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（</a:t>
            </a:r>
            <a:r>
              <a:rPr lang="en-US" altLang="zh-CN" sz="1400">
                <a:sym typeface="+mn-ea"/>
              </a:rPr>
              <a:t>4</a:t>
            </a:r>
            <a:r>
              <a:rPr lang="zh-CN" altLang="en-US" sz="1400">
                <a:sym typeface="+mn-ea"/>
              </a:rPr>
              <a:t>）语言：精通粤语、普通话、英语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（</a:t>
            </a:r>
            <a:r>
              <a:rPr lang="en-US" altLang="zh-CN" sz="1400">
                <a:sym typeface="+mn-ea"/>
              </a:rPr>
              <a:t>5</a:t>
            </a:r>
            <a:r>
              <a:rPr lang="zh-CN" altLang="en-US" sz="1400">
                <a:sym typeface="+mn-ea"/>
              </a:rPr>
              <a:t>）技能证书：健康管理师证书、公共营养师证书</a:t>
            </a:r>
            <a:endParaRPr lang="zh-CN" altLang="en-US" sz="1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3269615" y="2564130"/>
            <a:ext cx="522605" cy="386715"/>
            <a:chOff x="4729" y="1585"/>
            <a:chExt cx="842" cy="708"/>
          </a:xfrm>
        </p:grpSpPr>
        <p:pic>
          <p:nvPicPr>
            <p:cNvPr id="9" name="图片 8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1" name="图片 10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3801196" y="2552383"/>
            <a:ext cx="33177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tx1"/>
                </a:solidFill>
                <a:latin typeface="+mj-ea"/>
                <a:ea typeface="+mj-ea"/>
                <a:sym typeface="+mn-ea"/>
              </a:rPr>
              <a:t>Part  2</a:t>
            </a:r>
            <a:r>
              <a:rPr lang="en-US" altLang="zh-CN" sz="2000" b="1" dirty="0">
                <a:solidFill>
                  <a:schemeClr val="tx1"/>
                </a:solidFill>
                <a:sym typeface="+mn-ea"/>
              </a:rPr>
              <a:t>     </a:t>
            </a:r>
            <a:r>
              <a:rPr lang="zh-CN" altLang="en-US" sz="2000" b="1" dirty="0">
                <a:solidFill>
                  <a:schemeClr val="tx1"/>
                </a:solidFill>
                <a:sym typeface="+mn-ea"/>
              </a:rPr>
              <a:t>用户画像和</a:t>
            </a:r>
            <a:r>
              <a:rPr lang="en-US" altLang="zh-CN" sz="2000" b="1" dirty="0">
                <a:sym typeface="+mn-ea"/>
              </a:rPr>
              <a:t>IP</a:t>
            </a:r>
            <a:r>
              <a:rPr lang="zh-CN" altLang="en-US" sz="2000" b="1" dirty="0">
                <a:solidFill>
                  <a:schemeClr val="tx1"/>
                </a:solidFill>
                <a:sym typeface="+mn-ea"/>
              </a:rPr>
              <a:t>打造</a:t>
            </a:r>
            <a:endParaRPr lang="zh-CN" altLang="en-US" sz="20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3886835" y="1089025"/>
            <a:ext cx="2516505" cy="621030"/>
            <a:chOff x="5993" y="4227"/>
            <a:chExt cx="3963" cy="978"/>
          </a:xfrm>
        </p:grpSpPr>
        <p:sp>
          <p:nvSpPr>
            <p:cNvPr id="31" name="矩形 30"/>
            <p:cNvSpPr/>
            <p:nvPr/>
          </p:nvSpPr>
          <p:spPr>
            <a:xfrm>
              <a:off x="6984" y="4672"/>
              <a:ext cx="2973" cy="532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5993" y="4673"/>
              <a:ext cx="991" cy="5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8" name="图片 27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22" y="4227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6985" y="4673"/>
              <a:ext cx="2971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rgbClr val="FEA900"/>
                  </a:solidFill>
                  <a:sym typeface="+mn-ea"/>
                </a:rPr>
                <a:t>品牌私域运营中心</a:t>
              </a:r>
              <a:endParaRPr lang="zh-CN" altLang="en-US" sz="1600" b="1">
                <a:solidFill>
                  <a:srgbClr val="FEA900"/>
                </a:solidFill>
                <a:sym typeface="+mn-ea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994" y="4673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0858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3792220" y="2781300"/>
            <a:ext cx="1052830" cy="350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2939415" y="3702050"/>
            <a:ext cx="1341755" cy="4432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1" name="对角圆角矩形 1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文本框 1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4" name="文本框 13"/>
          <p:cNvSpPr txBox="1"/>
          <p:nvPr/>
        </p:nvSpPr>
        <p:spPr>
          <a:xfrm>
            <a:off x="1144660" y="382112"/>
            <a:ext cx="1203960" cy="400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案例解析</a:t>
            </a:r>
            <a:endParaRPr lang="zh-CN" altLang="en-US" sz="2005" b="1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375015" y="5875020"/>
            <a:ext cx="156845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/>
              <a:t>（</a:t>
            </a:r>
            <a:r>
              <a:rPr lang="en-US" altLang="zh-CN" sz="1200"/>
              <a:t>IP</a:t>
            </a:r>
            <a:r>
              <a:rPr lang="zh-CN" altLang="en-US" sz="1200"/>
              <a:t>企微头像示例）</a:t>
            </a:r>
            <a:endParaRPr lang="zh-CN" altLang="en-US" sz="1200"/>
          </a:p>
        </p:txBody>
      </p:sp>
      <p:pic>
        <p:nvPicPr>
          <p:cNvPr id="18" name="图片 17" descr="fa6872269da90f62841d40fa0cea2e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666230" y="1229360"/>
            <a:ext cx="3434080" cy="34544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27330" y="1189355"/>
            <a:ext cx="6595110" cy="36614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200000"/>
              </a:lnSpc>
            </a:pPr>
            <a:r>
              <a:rPr lang="en-US" altLang="zh-CN" b="1"/>
              <a:t>  </a:t>
            </a:r>
            <a:r>
              <a:rPr lang="zh-CN" altLang="en-US" b="1"/>
              <a:t>真人</a:t>
            </a:r>
            <a:r>
              <a:rPr lang="en-US" altLang="zh-CN" b="1"/>
              <a:t>IP</a:t>
            </a:r>
            <a:r>
              <a:rPr lang="zh-CN" altLang="en-US" b="1"/>
              <a:t>简介</a:t>
            </a:r>
            <a:endParaRPr lang="zh-CN" altLang="en-US" b="1"/>
          </a:p>
          <a:p>
            <a:pPr>
              <a:lnSpc>
                <a:spcPct val="200000"/>
              </a:lnSpc>
            </a:pPr>
            <a:r>
              <a:rPr lang="zh-CN" altLang="zh-CN" sz="1400">
                <a:sym typeface="+mn-ea"/>
              </a:rPr>
              <a:t>（</a:t>
            </a:r>
            <a:r>
              <a:rPr lang="en-US" altLang="zh-CN" sz="1400">
                <a:sym typeface="+mn-ea"/>
              </a:rPr>
              <a:t>7</a:t>
            </a:r>
            <a:r>
              <a:rPr lang="zh-CN" altLang="zh-CN" sz="1400">
                <a:sym typeface="+mn-ea"/>
              </a:rPr>
              <a:t>）常驻地：广东广州</a:t>
            </a:r>
            <a:endParaRPr lang="zh-CN" altLang="en-US" sz="1400"/>
          </a:p>
          <a:p>
            <a:pPr>
              <a:lnSpc>
                <a:spcPct val="200000"/>
              </a:lnSpc>
            </a:pPr>
            <a:r>
              <a:rPr lang="zh-CN" altLang="zh-CN" sz="1400">
                <a:sym typeface="+mn-ea"/>
              </a:rPr>
              <a:t>（</a:t>
            </a:r>
            <a:r>
              <a:rPr lang="en-US" altLang="zh-CN" sz="1400">
                <a:sym typeface="+mn-ea"/>
              </a:rPr>
              <a:t>8</a:t>
            </a:r>
            <a:r>
              <a:rPr lang="zh-CN" altLang="zh-CN" sz="1400">
                <a:sym typeface="+mn-ea"/>
              </a:rPr>
              <a:t>）生活节奏：</a:t>
            </a:r>
            <a:r>
              <a:rPr lang="zh-CN" altLang="en-US" sz="1400">
                <a:sym typeface="+mn-ea"/>
              </a:rPr>
              <a:t>周一至周六</a:t>
            </a:r>
            <a:r>
              <a:rPr lang="en-US" altLang="zh-CN" sz="1400">
                <a:sym typeface="+mn-ea"/>
              </a:rPr>
              <a:t>9</a:t>
            </a:r>
            <a:r>
              <a:rPr lang="zh-CN" altLang="en-US" sz="1400">
                <a:sym typeface="+mn-ea"/>
              </a:rPr>
              <a:t>：</a:t>
            </a:r>
            <a:r>
              <a:rPr lang="en-US" altLang="zh-CN" sz="1400">
                <a:sym typeface="+mn-ea"/>
              </a:rPr>
              <a:t>00-18</a:t>
            </a:r>
            <a:r>
              <a:rPr lang="zh-CN" altLang="en-US" sz="1400">
                <a:sym typeface="+mn-ea"/>
              </a:rPr>
              <a:t>：</a:t>
            </a:r>
            <a:r>
              <a:rPr lang="en-US" altLang="zh-CN" sz="1400">
                <a:sym typeface="+mn-ea"/>
              </a:rPr>
              <a:t>00</a:t>
            </a:r>
            <a:r>
              <a:rPr lang="zh-CN" altLang="en-US" sz="1400">
                <a:sym typeface="+mn-ea"/>
              </a:rPr>
              <a:t>上班     日常乘坐地铁</a:t>
            </a:r>
            <a:r>
              <a:rPr lang="en-US" altLang="zh-CN" sz="1400">
                <a:sym typeface="+mn-ea"/>
              </a:rPr>
              <a:t>/</a:t>
            </a:r>
            <a:r>
              <a:rPr lang="zh-CN" altLang="en-US" sz="1400">
                <a:sym typeface="+mn-ea"/>
              </a:rPr>
              <a:t>出租车出行</a:t>
            </a:r>
            <a:endParaRPr lang="zh-CN" altLang="en-US" sz="1400"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400">
                <a:sym typeface="+mn-ea"/>
              </a:rPr>
              <a:t>（</a:t>
            </a:r>
            <a:r>
              <a:rPr lang="en-US" altLang="zh-CN" sz="1400">
                <a:sym typeface="+mn-ea"/>
              </a:rPr>
              <a:t>10</a:t>
            </a:r>
            <a:r>
              <a:rPr lang="zh-CN" altLang="en-US" sz="1400">
                <a:sym typeface="+mn-ea"/>
              </a:rPr>
              <a:t>）生活习性：一周跑步</a:t>
            </a:r>
            <a:r>
              <a:rPr lang="en-US" altLang="zh-CN" sz="1400">
                <a:sym typeface="+mn-ea"/>
              </a:rPr>
              <a:t>2</a:t>
            </a:r>
            <a:r>
              <a:rPr lang="zh-CN" altLang="en-US" sz="1400">
                <a:sym typeface="+mn-ea"/>
              </a:rPr>
              <a:t>次、健身</a:t>
            </a:r>
            <a:r>
              <a:rPr lang="en-US" altLang="zh-CN" sz="1400">
                <a:sym typeface="+mn-ea"/>
              </a:rPr>
              <a:t>2</a:t>
            </a:r>
            <a:r>
              <a:rPr lang="zh-CN" altLang="en-US" sz="1400">
                <a:sym typeface="+mn-ea"/>
              </a:rPr>
              <a:t>次，周末喜欢外出逛街、摄影、爬山</a:t>
            </a:r>
            <a:endParaRPr lang="zh-CN" altLang="en-US" sz="1400"/>
          </a:p>
          <a:p>
            <a:pPr>
              <a:lnSpc>
                <a:spcPct val="200000"/>
              </a:lnSpc>
            </a:pPr>
            <a:r>
              <a:rPr lang="zh-CN" altLang="en-US" sz="1400">
                <a:sym typeface="+mn-ea"/>
              </a:rPr>
              <a:t>（</a:t>
            </a:r>
            <a:r>
              <a:rPr lang="en-US" altLang="zh-CN" sz="1400">
                <a:sym typeface="+mn-ea"/>
              </a:rPr>
              <a:t>11</a:t>
            </a:r>
            <a:r>
              <a:rPr lang="zh-CN" altLang="en-US" sz="1400">
                <a:sym typeface="+mn-ea"/>
              </a:rPr>
              <a:t>）个人性格：内冷外热；不拘小节，大大咧咧</a:t>
            </a:r>
            <a:endParaRPr lang="zh-CN" altLang="en-US" sz="1400"/>
          </a:p>
          <a:p>
            <a:pPr>
              <a:lnSpc>
                <a:spcPct val="200000"/>
              </a:lnSpc>
            </a:pPr>
            <a:r>
              <a:rPr lang="zh-CN" altLang="en-US" sz="1400">
                <a:sym typeface="+mn-ea"/>
              </a:rPr>
              <a:t>（</a:t>
            </a:r>
            <a:r>
              <a:rPr lang="en-US" sz="1400">
                <a:sym typeface="+mn-ea"/>
              </a:rPr>
              <a:t>12</a:t>
            </a:r>
            <a:r>
              <a:rPr lang="zh-CN" altLang="en-US" sz="1400">
                <a:sym typeface="+mn-ea"/>
              </a:rPr>
              <a:t>）最喜欢的食物：高蛋白肉类、低碳水化合物、高膳食纤维</a:t>
            </a:r>
            <a:endParaRPr lang="zh-CN" altLang="en-US" sz="1400"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400">
                <a:sym typeface="+mn-ea"/>
              </a:rPr>
              <a:t>（</a:t>
            </a:r>
            <a:r>
              <a:rPr lang="en-US" sz="1400">
                <a:sym typeface="+mn-ea"/>
              </a:rPr>
              <a:t>13</a:t>
            </a:r>
            <a:r>
              <a:rPr lang="zh-CN" altLang="en-US" sz="1400">
                <a:sym typeface="+mn-ea"/>
              </a:rPr>
              <a:t>）社群的形象：喜欢与社群粉丝分享美食、喜欢分享自己的日常生活、倡议粉丝养成健康合理的饮食习惯、希望粉丝们都身体健康，在瘦身道路上少走弯路。</a:t>
            </a:r>
            <a:endParaRPr lang="zh-CN" altLang="en-US" sz="1400">
              <a:sym typeface="+mn-e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0858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3792220" y="2781300"/>
            <a:ext cx="1052830" cy="350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2939415" y="3702050"/>
            <a:ext cx="1341755" cy="4432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1" name="对角圆角矩形 1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文本框 1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4" name="文本框 13"/>
          <p:cNvSpPr txBox="1"/>
          <p:nvPr/>
        </p:nvSpPr>
        <p:spPr>
          <a:xfrm>
            <a:off x="1144660" y="382112"/>
            <a:ext cx="1203960" cy="400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案例解析</a:t>
            </a:r>
            <a:endParaRPr lang="zh-CN" altLang="en-US" sz="2005" b="1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375015" y="5875020"/>
            <a:ext cx="156845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/>
              <a:t>（</a:t>
            </a:r>
            <a:r>
              <a:rPr lang="en-US" altLang="zh-CN" sz="1200"/>
              <a:t>IP</a:t>
            </a:r>
            <a:r>
              <a:rPr lang="zh-CN" altLang="en-US" sz="1200"/>
              <a:t>企微头像示例）</a:t>
            </a:r>
            <a:endParaRPr lang="zh-CN" altLang="en-US" sz="1200"/>
          </a:p>
        </p:txBody>
      </p:sp>
      <p:sp>
        <p:nvSpPr>
          <p:cNvPr id="5" name="文本框 4"/>
          <p:cNvSpPr txBox="1"/>
          <p:nvPr/>
        </p:nvSpPr>
        <p:spPr>
          <a:xfrm>
            <a:off x="676275" y="925830"/>
            <a:ext cx="8907145" cy="47078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90000"/>
              </a:lnSpc>
            </a:pPr>
            <a:r>
              <a:rPr lang="zh-CN" altLang="en-US" b="1"/>
              <a:t>真人</a:t>
            </a:r>
            <a:r>
              <a:rPr lang="en-US" altLang="zh-CN" b="1"/>
              <a:t>IP</a:t>
            </a:r>
            <a:r>
              <a:rPr lang="zh-CN" altLang="en-US" b="1"/>
              <a:t>简介</a:t>
            </a:r>
            <a:endParaRPr lang="zh-CN" altLang="en-US" b="1"/>
          </a:p>
          <a:p>
            <a:pPr>
              <a:lnSpc>
                <a:spcPct val="190000"/>
              </a:lnSpc>
            </a:pPr>
            <a:r>
              <a:rPr lang="zh-CN" altLang="en-US" sz="1400">
                <a:sym typeface="+mn-ea"/>
              </a:rPr>
              <a:t>（</a:t>
            </a:r>
            <a:r>
              <a:rPr lang="en-US" sz="1400">
                <a:sym typeface="+mn-ea"/>
              </a:rPr>
              <a:t>10</a:t>
            </a:r>
            <a:r>
              <a:rPr lang="zh-CN" altLang="en-US" sz="1400">
                <a:sym typeface="+mn-ea"/>
              </a:rPr>
              <a:t>）人物背景</a:t>
            </a:r>
            <a:r>
              <a:rPr lang="en-US" altLang="zh-CN" sz="1400">
                <a:sym typeface="+mn-ea"/>
              </a:rPr>
              <a:t>/</a:t>
            </a:r>
            <a:r>
              <a:rPr lang="zh-CN" altLang="en-US" sz="1400">
                <a:sym typeface="+mn-ea"/>
              </a:rPr>
              <a:t>故事：</a:t>
            </a:r>
            <a:endParaRPr lang="zh-CN" altLang="en-US" sz="1400">
              <a:sym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1400">
                <a:latin typeface="Calibri" panose="020F0502020204030204" charset="0"/>
                <a:sym typeface="+mn-ea"/>
              </a:rPr>
              <a:t>①</a:t>
            </a:r>
            <a:r>
              <a:rPr lang="en-US" altLang="zh-CN" sz="1400">
                <a:latin typeface="Calibri" panose="020F0502020204030204" charset="0"/>
                <a:sym typeface="+mn-ea"/>
              </a:rPr>
              <a:t>Abby</a:t>
            </a:r>
            <a:r>
              <a:rPr lang="zh-CN" altLang="en-US" sz="1400">
                <a:sym typeface="+mn-ea"/>
              </a:rPr>
              <a:t>初中时出去英国留学，在学习上是曼彻斯特城市大学的高材生，在生活上运动和健身的爱好者。在英国轻食文化的熏陶下，慢慢爱上轻食与运动健身结合的生活方式，致力追求健康纤细的完美身材。</a:t>
            </a:r>
            <a:endParaRPr lang="zh-CN" altLang="en-US" sz="1400">
              <a:sym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1400">
                <a:latin typeface="Calibri" panose="020F0502020204030204" charset="0"/>
                <a:sym typeface="+mn-ea"/>
              </a:rPr>
              <a:t>②</a:t>
            </a:r>
            <a:r>
              <a:rPr lang="en-US" altLang="zh-CN" sz="1400">
                <a:latin typeface="Calibri" panose="020F0502020204030204" charset="0"/>
                <a:sym typeface="+mn-ea"/>
              </a:rPr>
              <a:t>Abby</a:t>
            </a:r>
            <a:r>
              <a:rPr lang="zh-CN" altLang="en-US" sz="1400">
                <a:latin typeface="Calibri" panose="020F0502020204030204" charset="0"/>
                <a:sym typeface="+mn-ea"/>
              </a:rPr>
              <a:t>毕业后回国从事金融行业，同时在健康饮食方面深造，考取了</a:t>
            </a:r>
            <a:r>
              <a:rPr lang="zh-CN" altLang="en-US" sz="1400">
                <a:sym typeface="+mn-ea"/>
              </a:rPr>
              <a:t>健康管理师证书、公共营养师证书</a:t>
            </a:r>
            <a:r>
              <a:rPr lang="zh-CN" altLang="en-US" sz="1400">
                <a:latin typeface="Calibri" panose="020F0502020204030204" charset="0"/>
                <a:sym typeface="+mn-ea"/>
              </a:rPr>
              <a:t>，后转型</a:t>
            </a:r>
            <a:r>
              <a:rPr lang="zh-CN" altLang="en-US" sz="1400">
                <a:sym typeface="+mn-ea"/>
              </a:rPr>
              <a:t>投身轻食文化行业，积极倡导</a:t>
            </a:r>
            <a:r>
              <a:rPr lang="zh-CN" altLang="en-US" sz="1400">
                <a:latin typeface="Calibri" panose="020F0502020204030204" charset="0"/>
                <a:sym typeface="+mn-ea"/>
              </a:rPr>
              <a:t>轻食文化，希望自己能够让更多的人爱上轻食，拥有健康的身体和纤细的身材。</a:t>
            </a:r>
            <a:endParaRPr lang="zh-CN" altLang="en-US" sz="1400">
              <a:latin typeface="Calibri" panose="020F0502020204030204" charset="0"/>
              <a:sym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1400">
                <a:latin typeface="Calibri" panose="020F0502020204030204" charset="0"/>
                <a:sym typeface="+mn-ea"/>
              </a:rPr>
              <a:t>③一次偶然机会，</a:t>
            </a:r>
            <a:r>
              <a:rPr lang="en-US" altLang="zh-CN" sz="1400">
                <a:latin typeface="Calibri" panose="020F0502020204030204" charset="0"/>
                <a:sym typeface="+mn-ea"/>
              </a:rPr>
              <a:t>Abby</a:t>
            </a:r>
            <a:r>
              <a:rPr lang="zh-CN" altLang="en-US" sz="1400">
                <a:latin typeface="Calibri" panose="020F0502020204030204" charset="0"/>
                <a:sym typeface="+mn-ea"/>
              </a:rPr>
              <a:t>在街上遇上碧翠园正在举办线下活动，在工作人员的介绍下，抱着试试的心态采购了碧翠园产品，并在与现场工作人员进行了深度交谈后，发现碧翠园的经营理念和自己的个人职业发展规划不谋而合，最后在碧翠园的邀请下成为了该品牌的工作人员。</a:t>
            </a:r>
            <a:endParaRPr lang="zh-CN" altLang="en-US" sz="1400">
              <a:latin typeface="Calibri" panose="020F0502020204030204" charset="0"/>
              <a:sym typeface="+mn-ea"/>
            </a:endParaRPr>
          </a:p>
          <a:p>
            <a:pPr algn="l">
              <a:lnSpc>
                <a:spcPct val="190000"/>
              </a:lnSpc>
              <a:buClrTx/>
              <a:buSzTx/>
              <a:buFontTx/>
            </a:pPr>
            <a:r>
              <a:rPr lang="zh-CN" altLang="en-US" sz="1400">
                <a:latin typeface="Calibri" panose="020F0502020204030204" charset="0"/>
                <a:sym typeface="+mn-ea"/>
              </a:rPr>
              <a:t>④在碧翠园工作期间，Abby凭借自身努力和专业知识技能，得到领导的赏识和认可，首个成为碧翠园中坚力量的员工，是碧翠园首席健康生活分享官，且每月稳居十大优秀员工榜单。</a:t>
            </a:r>
            <a:endParaRPr lang="zh-CN" altLang="en-US" sz="1400">
              <a:latin typeface="Calibri" panose="020F0502020204030204" charset="0"/>
              <a:sym typeface="+mn-e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0858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3792220" y="2781300"/>
            <a:ext cx="1052830" cy="350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2939415" y="3702050"/>
            <a:ext cx="1341755" cy="4432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1" name="对角圆角矩形 1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文本框 1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4" name="文本框 13"/>
          <p:cNvSpPr txBox="1"/>
          <p:nvPr/>
        </p:nvSpPr>
        <p:spPr>
          <a:xfrm>
            <a:off x="1144660" y="382112"/>
            <a:ext cx="1203960" cy="400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案例解析</a:t>
            </a:r>
            <a:endParaRPr lang="zh-CN" altLang="en-US" sz="2005" b="1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375015" y="5875020"/>
            <a:ext cx="156845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/>
              <a:t>（</a:t>
            </a:r>
            <a:r>
              <a:rPr lang="en-US" altLang="zh-CN" sz="1200"/>
              <a:t>IP</a:t>
            </a:r>
            <a:r>
              <a:rPr lang="zh-CN" altLang="en-US" sz="1200"/>
              <a:t>企微头像示例）</a:t>
            </a:r>
            <a:endParaRPr lang="zh-CN" altLang="en-US" sz="1200"/>
          </a:p>
        </p:txBody>
      </p:sp>
      <p:sp>
        <p:nvSpPr>
          <p:cNvPr id="5" name="文本框 4"/>
          <p:cNvSpPr txBox="1"/>
          <p:nvPr/>
        </p:nvSpPr>
        <p:spPr>
          <a:xfrm>
            <a:off x="7717155" y="4868545"/>
            <a:ext cx="222631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/>
              <a:t>（福利官</a:t>
            </a:r>
            <a:r>
              <a:rPr lang="en-US" altLang="zh-CN" sz="1200"/>
              <a:t>/</a:t>
            </a:r>
            <a:r>
              <a:rPr lang="zh-CN" altLang="en-US" sz="1200"/>
              <a:t>小助手</a:t>
            </a:r>
            <a:r>
              <a:rPr lang="en-US" sz="1200">
                <a:sym typeface="+mn-ea"/>
              </a:rPr>
              <a:t>IP</a:t>
            </a:r>
            <a:r>
              <a:rPr lang="zh-CN" altLang="en-US" sz="1200">
                <a:sym typeface="+mn-ea"/>
              </a:rPr>
              <a:t>示例</a:t>
            </a:r>
            <a:r>
              <a:rPr lang="zh-CN" altLang="en-US" sz="1200"/>
              <a:t>）</a:t>
            </a:r>
            <a:endParaRPr lang="zh-CN" altLang="en-US" sz="1200"/>
          </a:p>
        </p:txBody>
      </p:sp>
      <p:pic>
        <p:nvPicPr>
          <p:cNvPr id="6" name="图片 5" descr="小助手微信头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5330" y="1348740"/>
            <a:ext cx="2858135" cy="321564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12115" y="1105535"/>
            <a:ext cx="6396990" cy="46539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70000"/>
              </a:lnSpc>
            </a:pPr>
            <a:r>
              <a:rPr lang="en-US" altLang="zh-CN" b="1"/>
              <a:t>    </a:t>
            </a:r>
            <a:r>
              <a:rPr lang="zh-CN" altLang="en-US" b="1"/>
              <a:t>福利官</a:t>
            </a:r>
            <a:r>
              <a:rPr lang="en-US" altLang="zh-CN" b="1"/>
              <a:t>/</a:t>
            </a:r>
            <a:r>
              <a:rPr lang="zh-CN" altLang="en-US" b="1"/>
              <a:t>小助手</a:t>
            </a:r>
            <a:r>
              <a:rPr lang="en-US" altLang="zh-CN" b="1"/>
              <a:t>IP</a:t>
            </a:r>
            <a:r>
              <a:rPr lang="zh-CN" altLang="en-US" b="1"/>
              <a:t>简介</a:t>
            </a:r>
            <a:endParaRPr lang="en-US" altLang="zh-CN" b="1"/>
          </a:p>
          <a:p>
            <a:pPr>
              <a:lnSpc>
                <a:spcPct val="170000"/>
              </a:lnSpc>
            </a:pPr>
            <a:r>
              <a:rPr sz="1400">
                <a:sym typeface="+mn-ea"/>
              </a:rPr>
              <a:t>（1）姓名：控卡君| 福利</a:t>
            </a:r>
            <a:r>
              <a:rPr lang="zh-CN" sz="1400">
                <a:sym typeface="+mn-ea"/>
              </a:rPr>
              <a:t>小</a:t>
            </a:r>
            <a:r>
              <a:rPr sz="1400">
                <a:sym typeface="+mn-ea"/>
              </a:rPr>
              <a:t>助手</a:t>
            </a:r>
            <a:endParaRPr sz="1400">
              <a:sym typeface="+mn-ea"/>
            </a:endParaRPr>
          </a:p>
          <a:p>
            <a:pPr>
              <a:lnSpc>
                <a:spcPct val="170000"/>
              </a:lnSpc>
            </a:pPr>
            <a:r>
              <a:rPr sz="1400">
                <a:sym typeface="+mn-ea"/>
              </a:rPr>
              <a:t>（2）性别：男</a:t>
            </a:r>
            <a:endParaRPr sz="1400">
              <a:sym typeface="+mn-ea"/>
            </a:endParaRPr>
          </a:p>
          <a:p>
            <a:pPr>
              <a:lnSpc>
                <a:spcPct val="170000"/>
              </a:lnSpc>
            </a:pPr>
            <a:r>
              <a:rPr lang="zh-CN" sz="1400">
                <a:sym typeface="+mn-ea"/>
              </a:rPr>
              <a:t>（</a:t>
            </a:r>
            <a:r>
              <a:rPr lang="en-US" altLang="zh-CN" sz="1400">
                <a:sym typeface="+mn-ea"/>
              </a:rPr>
              <a:t>3</a:t>
            </a:r>
            <a:r>
              <a:rPr lang="zh-CN" sz="1400">
                <a:sym typeface="+mn-ea"/>
              </a:rPr>
              <a:t>）年龄：</a:t>
            </a:r>
            <a:r>
              <a:rPr lang="en-US" altLang="zh-CN" sz="1400">
                <a:sym typeface="+mn-ea"/>
              </a:rPr>
              <a:t>22</a:t>
            </a:r>
            <a:r>
              <a:rPr lang="zh-CN" altLang="en-US" sz="1400">
                <a:sym typeface="+mn-ea"/>
              </a:rPr>
              <a:t>岁</a:t>
            </a:r>
            <a:endParaRPr lang="zh-CN" altLang="en-US" sz="1400">
              <a:sym typeface="+mn-ea"/>
            </a:endParaRPr>
          </a:p>
          <a:p>
            <a:pPr>
              <a:lnSpc>
                <a:spcPct val="170000"/>
              </a:lnSpc>
            </a:pPr>
            <a:r>
              <a:rPr lang="zh-CN" altLang="en-US" sz="1400">
                <a:sym typeface="+mn-ea"/>
              </a:rPr>
              <a:t>（</a:t>
            </a:r>
            <a:r>
              <a:rPr lang="en-US" altLang="zh-CN" sz="1400">
                <a:sym typeface="+mn-ea"/>
              </a:rPr>
              <a:t>4</a:t>
            </a:r>
            <a:r>
              <a:rPr lang="zh-CN" altLang="en-US" sz="1400">
                <a:sym typeface="+mn-ea"/>
              </a:rPr>
              <a:t>）工作年限：</a:t>
            </a:r>
            <a:r>
              <a:rPr lang="en-US" altLang="zh-CN" sz="1400">
                <a:sym typeface="+mn-ea"/>
              </a:rPr>
              <a:t>1</a:t>
            </a:r>
            <a:r>
              <a:rPr lang="zh-CN" altLang="en-US" sz="1400">
                <a:sym typeface="+mn-ea"/>
              </a:rPr>
              <a:t>年</a:t>
            </a:r>
            <a:endParaRPr sz="1400">
              <a:sym typeface="+mn-ea"/>
            </a:endParaRPr>
          </a:p>
          <a:p>
            <a:pPr>
              <a:lnSpc>
                <a:spcPct val="170000"/>
              </a:lnSpc>
            </a:pPr>
            <a:r>
              <a:rPr lang="zh-CN" sz="1400">
                <a:sym typeface="+mn-ea"/>
              </a:rPr>
              <a:t>（</a:t>
            </a:r>
            <a:r>
              <a:rPr lang="en-US" altLang="zh-CN" sz="1400">
                <a:sym typeface="+mn-ea"/>
              </a:rPr>
              <a:t>5</a:t>
            </a:r>
            <a:r>
              <a:rPr lang="zh-CN" sz="1400">
                <a:sym typeface="+mn-ea"/>
              </a:rPr>
              <a:t>）性格：小奶狗一枚、积极外向、喜欢交际，与粉丝交朋友</a:t>
            </a:r>
            <a:endParaRPr lang="zh-CN" sz="1400">
              <a:sym typeface="+mn-ea"/>
            </a:endParaRPr>
          </a:p>
          <a:p>
            <a:pPr>
              <a:lnSpc>
                <a:spcPct val="170000"/>
              </a:lnSpc>
            </a:pPr>
            <a:r>
              <a:rPr lang="zh-CN" sz="1400">
                <a:sym typeface="+mn-ea"/>
              </a:rPr>
              <a:t>（</a:t>
            </a:r>
            <a:r>
              <a:rPr lang="en-US" altLang="zh-CN" sz="1400">
                <a:sym typeface="+mn-ea"/>
              </a:rPr>
              <a:t>6</a:t>
            </a:r>
            <a:r>
              <a:rPr lang="zh-CN" sz="1400">
                <a:sym typeface="+mn-ea"/>
              </a:rPr>
              <a:t>）说话语气：幽默，深得社群的小姐姐们喜欢，喜欢说</a:t>
            </a:r>
            <a:r>
              <a:rPr lang="en-US" altLang="zh-CN" sz="1400">
                <a:sym typeface="+mn-ea"/>
              </a:rPr>
              <a:t>“</a:t>
            </a:r>
            <a:r>
              <a:rPr lang="zh-CN" altLang="en-US" sz="1400">
                <a:sym typeface="+mn-ea"/>
              </a:rPr>
              <a:t>哦</a:t>
            </a:r>
            <a:r>
              <a:rPr lang="en-US" altLang="zh-CN" sz="1400">
                <a:sym typeface="+mn-ea"/>
              </a:rPr>
              <a:t>~</a:t>
            </a:r>
            <a:r>
              <a:rPr lang="zh-CN" altLang="en-US" sz="1400">
                <a:sym typeface="+mn-ea"/>
              </a:rPr>
              <a:t>、呢、好滴</a:t>
            </a:r>
            <a:r>
              <a:rPr lang="en-US" altLang="zh-CN" sz="1400">
                <a:sym typeface="+mn-ea"/>
              </a:rPr>
              <a:t>”</a:t>
            </a:r>
            <a:r>
              <a:rPr lang="zh-CN" altLang="en-US" sz="1400">
                <a:sym typeface="+mn-ea"/>
              </a:rPr>
              <a:t>等语气词。如：</a:t>
            </a:r>
            <a:r>
              <a:rPr lang="en-US" altLang="zh-CN" sz="1400">
                <a:sym typeface="+mn-ea"/>
              </a:rPr>
              <a:t>“</a:t>
            </a:r>
            <a:r>
              <a:rPr lang="zh-CN" altLang="en-US" sz="1400">
                <a:sym typeface="+mn-ea"/>
              </a:rPr>
              <a:t>你是怎么做的的鸭、跟我们分享一下呢、宝宝们想要什么福利啊、请稍等一下下哦</a:t>
            </a:r>
            <a:r>
              <a:rPr lang="en-US" altLang="zh-CN" sz="1400">
                <a:sym typeface="+mn-ea"/>
              </a:rPr>
              <a:t>”</a:t>
            </a:r>
            <a:r>
              <a:rPr lang="zh-CN" altLang="zh-CN" sz="1400">
                <a:sym typeface="+mn-ea"/>
              </a:rPr>
              <a:t>等等。</a:t>
            </a:r>
            <a:endParaRPr lang="zh-CN" sz="1400">
              <a:sym typeface="+mn-ea"/>
            </a:endParaRPr>
          </a:p>
          <a:p>
            <a:pPr>
              <a:lnSpc>
                <a:spcPct val="170000"/>
              </a:lnSpc>
            </a:pPr>
            <a:r>
              <a:rPr sz="1400">
                <a:sym typeface="+mn-ea"/>
              </a:rPr>
              <a:t>（</a:t>
            </a:r>
            <a:r>
              <a:rPr lang="en-US" sz="1400">
                <a:sym typeface="+mn-ea"/>
              </a:rPr>
              <a:t>7</a:t>
            </a:r>
            <a:r>
              <a:rPr sz="1400">
                <a:sym typeface="+mn-ea"/>
              </a:rPr>
              <a:t>）主要职责：征集粉丝需求并争取相关福利、组织社群活动的展开</a:t>
            </a:r>
            <a:r>
              <a:rPr lang="zh-CN" sz="1400">
                <a:sym typeface="+mn-ea"/>
              </a:rPr>
              <a:t>、</a:t>
            </a:r>
            <a:r>
              <a:rPr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维护社群秩序、为粉丝答疑解惑、协助</a:t>
            </a:r>
            <a:r>
              <a:rPr 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Abby</a:t>
            </a:r>
            <a:r>
              <a:rPr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发布营养食谱</a:t>
            </a:r>
            <a:r>
              <a:rPr 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</a:t>
            </a:r>
            <a:r>
              <a:rPr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专业健康知识.......</a:t>
            </a:r>
            <a:endParaRPr lang="zh-CN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200000"/>
              </a:lnSpc>
            </a:pPr>
            <a:endParaRPr lang="zh-CN" sz="1400">
              <a:sym typeface="+mn-e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182" y="120821"/>
            <a:ext cx="10041903" cy="552574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10" strike="noStrike" noProof="1"/>
          </a:p>
        </p:txBody>
      </p:sp>
      <p:grpSp>
        <p:nvGrpSpPr>
          <p:cNvPr id="8" name="组合 7"/>
          <p:cNvGrpSpPr/>
          <p:nvPr/>
        </p:nvGrpSpPr>
        <p:grpSpPr>
          <a:xfrm>
            <a:off x="2280285" y="1152525"/>
            <a:ext cx="1094105" cy="1154430"/>
            <a:chOff x="6847" y="2963"/>
            <a:chExt cx="2446" cy="2633"/>
          </a:xfrm>
        </p:grpSpPr>
        <p:pic>
          <p:nvPicPr>
            <p:cNvPr id="10" name="图片 9" descr="六角形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847" y="2963"/>
              <a:ext cx="2446" cy="2633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7179" y="3881"/>
              <a:ext cx="1780" cy="79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>
                <a:lnSpc>
                  <a:spcPct val="140000"/>
                </a:lnSpc>
              </a:pPr>
              <a:r>
                <a:rPr lang="zh-CN" altLang="zh-CN" sz="12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基础信息</a:t>
              </a:r>
              <a:endParaRPr lang="zh-CN" altLang="zh-CN" sz="12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3" name="对角圆角矩形 2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" name="图片 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文本框 5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9" name="文本框 8"/>
          <p:cNvSpPr txBox="1"/>
          <p:nvPr/>
        </p:nvSpPr>
        <p:spPr>
          <a:xfrm>
            <a:off x="1094105" y="289560"/>
            <a:ext cx="195961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zh-CN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私域</a:t>
            </a:r>
            <a:r>
              <a:rPr lang="en-US" altLang="zh-CN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IP</a:t>
            </a:r>
            <a:r>
              <a:rPr lang="zh-CN" altLang="en-US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七要素</a:t>
            </a:r>
            <a:endParaRPr lang="zh-CN" altLang="en-US" sz="20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582035" y="1807210"/>
            <a:ext cx="1094105" cy="1154430"/>
            <a:chOff x="6847" y="2963"/>
            <a:chExt cx="2446" cy="2633"/>
          </a:xfrm>
        </p:grpSpPr>
        <p:pic>
          <p:nvPicPr>
            <p:cNvPr id="12" name="图片 11" descr="六角形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847" y="2963"/>
              <a:ext cx="2446" cy="2633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7179" y="3881"/>
              <a:ext cx="1780" cy="79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>
                <a:lnSpc>
                  <a:spcPct val="140000"/>
                </a:lnSpc>
              </a:pPr>
              <a:r>
                <a:rPr lang="zh-CN" altLang="zh-CN" sz="12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性格</a:t>
              </a:r>
              <a:endParaRPr lang="zh-CN" altLang="zh-CN" sz="12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3731260" y="3058795"/>
            <a:ext cx="1094105" cy="1154430"/>
            <a:chOff x="6847" y="2963"/>
            <a:chExt cx="2446" cy="2633"/>
          </a:xfrm>
        </p:grpSpPr>
        <p:pic>
          <p:nvPicPr>
            <p:cNvPr id="19" name="图片 18" descr="六角形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847" y="2963"/>
              <a:ext cx="2446" cy="2633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7178" y="3849"/>
              <a:ext cx="1780" cy="79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>
                <a:lnSpc>
                  <a:spcPct val="140000"/>
                </a:lnSpc>
              </a:pPr>
              <a:r>
                <a:rPr lang="zh-CN" altLang="zh-CN" sz="12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故事经历</a:t>
              </a:r>
              <a:endParaRPr lang="zh-CN" altLang="zh-CN" sz="12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2905313" y="4044301"/>
            <a:ext cx="1094105" cy="1154430"/>
            <a:chOff x="6846" y="2766"/>
            <a:chExt cx="2446" cy="2633"/>
          </a:xfrm>
        </p:grpSpPr>
        <p:pic>
          <p:nvPicPr>
            <p:cNvPr id="22" name="图片 21" descr="六角形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846" y="2766"/>
              <a:ext cx="2446" cy="2633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/>
          </p:nvSpPr>
          <p:spPr>
            <a:xfrm>
              <a:off x="7178" y="3684"/>
              <a:ext cx="1780" cy="79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>
                <a:lnSpc>
                  <a:spcPct val="140000"/>
                </a:lnSpc>
              </a:pPr>
              <a:r>
                <a:rPr lang="zh-CN" altLang="zh-CN" sz="12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语言语气</a:t>
              </a:r>
              <a:endParaRPr lang="zh-CN" altLang="zh-CN" sz="12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1473200" y="3932555"/>
            <a:ext cx="1094105" cy="1154430"/>
            <a:chOff x="6847" y="2963"/>
            <a:chExt cx="2446" cy="2633"/>
          </a:xfrm>
        </p:grpSpPr>
        <p:pic>
          <p:nvPicPr>
            <p:cNvPr id="25" name="图片 24" descr="六角形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847" y="2963"/>
              <a:ext cx="2446" cy="2633"/>
            </a:xfrm>
            <a:prstGeom prst="rect">
              <a:avLst/>
            </a:prstGeom>
          </p:spPr>
        </p:pic>
        <p:sp>
          <p:nvSpPr>
            <p:cNvPr id="26" name="文本框 25"/>
            <p:cNvSpPr txBox="1"/>
            <p:nvPr/>
          </p:nvSpPr>
          <p:spPr>
            <a:xfrm>
              <a:off x="7148" y="3586"/>
              <a:ext cx="1780" cy="1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>
                <a:lnSpc>
                  <a:spcPct val="140000"/>
                </a:lnSpc>
              </a:pPr>
              <a:r>
                <a:rPr lang="zh-CN" altLang="zh-CN" sz="12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身份</a:t>
              </a:r>
              <a:endParaRPr lang="zh-CN" altLang="zh-CN" sz="12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ctr">
                <a:lnSpc>
                  <a:spcPct val="140000"/>
                </a:lnSpc>
              </a:pPr>
              <a:r>
                <a:rPr lang="zh-CN" altLang="zh-CN" sz="12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职业</a:t>
              </a:r>
              <a:endParaRPr lang="zh-CN" altLang="zh-CN" sz="12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2475" y="2976245"/>
            <a:ext cx="1094105" cy="1154430"/>
            <a:chOff x="6847" y="2963"/>
            <a:chExt cx="2446" cy="2633"/>
          </a:xfrm>
        </p:grpSpPr>
        <p:pic>
          <p:nvPicPr>
            <p:cNvPr id="28" name="图片 27" descr="六角形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847" y="2963"/>
              <a:ext cx="2446" cy="2633"/>
            </a:xfrm>
            <a:prstGeom prst="rect">
              <a:avLst/>
            </a:prstGeom>
          </p:spPr>
        </p:pic>
        <p:sp>
          <p:nvSpPr>
            <p:cNvPr id="29" name="文本框 28"/>
            <p:cNvSpPr txBox="1"/>
            <p:nvPr/>
          </p:nvSpPr>
          <p:spPr>
            <a:xfrm>
              <a:off x="7152" y="3881"/>
              <a:ext cx="1780" cy="79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>
                <a:lnSpc>
                  <a:spcPct val="140000"/>
                </a:lnSpc>
              </a:pPr>
              <a:r>
                <a:rPr lang="zh-CN" altLang="zh-CN" sz="12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外观特征</a:t>
              </a:r>
              <a:endParaRPr lang="zh-CN" altLang="zh-CN" sz="12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1008380" y="1602740"/>
            <a:ext cx="1094105" cy="1154430"/>
            <a:chOff x="6847" y="2963"/>
            <a:chExt cx="2446" cy="2633"/>
          </a:xfrm>
        </p:grpSpPr>
        <p:pic>
          <p:nvPicPr>
            <p:cNvPr id="31" name="图片 30" descr="六角形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847" y="2963"/>
              <a:ext cx="2446" cy="2633"/>
            </a:xfrm>
            <a:prstGeom prst="rect">
              <a:avLst/>
            </a:prstGeom>
          </p:spPr>
        </p:pic>
        <p:sp>
          <p:nvSpPr>
            <p:cNvPr id="32" name="文本框 31"/>
            <p:cNvSpPr txBox="1"/>
            <p:nvPr/>
          </p:nvSpPr>
          <p:spPr>
            <a:xfrm>
              <a:off x="7180" y="3881"/>
              <a:ext cx="1780" cy="79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>
                <a:lnSpc>
                  <a:spcPct val="140000"/>
                </a:lnSpc>
              </a:pPr>
              <a:r>
                <a:rPr lang="zh-CN" altLang="zh-CN" sz="12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兴趣爱好</a:t>
              </a:r>
              <a:endParaRPr lang="zh-CN" altLang="zh-CN" sz="12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2327910" y="2605405"/>
            <a:ext cx="1122680" cy="1184275"/>
            <a:chOff x="6847" y="2963"/>
            <a:chExt cx="2446" cy="2633"/>
          </a:xfrm>
        </p:grpSpPr>
        <p:pic>
          <p:nvPicPr>
            <p:cNvPr id="38" name="图片 37" descr="六角形"/>
            <p:cNvPicPr>
              <a:picLocks noChangeAspect="1"/>
            </p:cNvPicPr>
            <p:nvPr/>
          </p:nvPicPr>
          <p:blipFill>
            <a:blip r:embed="rId1">
              <a:grayscl/>
            </a:blip>
            <a:stretch>
              <a:fillRect/>
            </a:stretch>
          </p:blipFill>
          <p:spPr>
            <a:xfrm>
              <a:off x="6847" y="2963"/>
              <a:ext cx="2446" cy="2633"/>
            </a:xfrm>
            <a:prstGeom prst="rect">
              <a:avLst/>
            </a:prstGeom>
          </p:spPr>
        </p:pic>
        <p:sp>
          <p:nvSpPr>
            <p:cNvPr id="39" name="文本框 38"/>
            <p:cNvSpPr txBox="1"/>
            <p:nvPr/>
          </p:nvSpPr>
          <p:spPr>
            <a:xfrm>
              <a:off x="7013" y="3603"/>
              <a:ext cx="2114" cy="135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>
                <a:lnSpc>
                  <a:spcPct val="140000"/>
                </a:lnSpc>
              </a:pPr>
              <a:r>
                <a:rPr lang="zh-CN" altLang="en-US" sz="12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私域</a:t>
              </a:r>
              <a:r>
                <a:rPr lang="en-US" altLang="zh-CN" sz="12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IP</a:t>
              </a:r>
              <a:endParaRPr lang="en-US" altLang="zh-CN" sz="12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ctr">
                <a:lnSpc>
                  <a:spcPct val="140000"/>
                </a:lnSpc>
              </a:pPr>
              <a:r>
                <a:rPr lang="zh-CN" altLang="en-US" sz="12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七要素</a:t>
              </a:r>
              <a:endParaRPr lang="zh-CN" altLang="en-US" sz="12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pic>
        <p:nvPicPr>
          <p:cNvPr id="40" name="图片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3485" y="970280"/>
            <a:ext cx="4769485" cy="2328545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9695" y="3298825"/>
            <a:ext cx="4613275" cy="2079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182" y="120821"/>
            <a:ext cx="10041903" cy="552574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10" strike="noStrike" noProof="1"/>
          </a:p>
        </p:txBody>
      </p:sp>
      <p:sp>
        <p:nvSpPr>
          <p:cNvPr id="13" name="文本框 12"/>
          <p:cNvSpPr txBox="1"/>
          <p:nvPr/>
        </p:nvSpPr>
        <p:spPr>
          <a:xfrm>
            <a:off x="2807970" y="1510665"/>
            <a:ext cx="4999990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50000"/>
              </a:lnSpc>
              <a:buClrTx/>
              <a:buSzTx/>
              <a:buFontTx/>
            </a:pPr>
            <a:r>
              <a:rPr lang="zh-CN" altLang="en-US" noProof="1"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名字：朗朗上口、有记忆点、易产生联想</a:t>
            </a:r>
            <a:endParaRPr lang="zh-CN" altLang="en-US" noProof="1"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3" name="对角圆角矩形 2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" name="图片 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文本框 5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9" name="文本框 8"/>
          <p:cNvSpPr txBox="1"/>
          <p:nvPr/>
        </p:nvSpPr>
        <p:spPr>
          <a:xfrm>
            <a:off x="1158647" y="290510"/>
            <a:ext cx="1578903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altLang="zh-CN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IP</a:t>
            </a:r>
            <a:r>
              <a:rPr lang="zh-CN" altLang="en-US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个人信息</a:t>
            </a:r>
            <a:endParaRPr lang="zh-CN" altLang="en-US" sz="20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241425" y="1345565"/>
            <a:ext cx="791845" cy="835660"/>
            <a:chOff x="6847" y="2963"/>
            <a:chExt cx="2446" cy="2633"/>
          </a:xfrm>
        </p:grpSpPr>
        <p:pic>
          <p:nvPicPr>
            <p:cNvPr id="12" name="图片 11" descr="六角形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47" y="2963"/>
              <a:ext cx="2446" cy="2633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7179" y="3323"/>
              <a:ext cx="1780" cy="191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>
                <a:lnSpc>
                  <a:spcPct val="140000"/>
                </a:lnSpc>
              </a:pPr>
              <a:r>
                <a:rPr lang="zh-CN" altLang="zh-CN" sz="12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基础信息</a:t>
              </a:r>
              <a:endParaRPr lang="zh-CN" altLang="zh-CN" sz="12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2807970" y="2406015"/>
            <a:ext cx="593788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>
              <a:lnSpc>
                <a:spcPct val="150000"/>
              </a:lnSpc>
              <a:buClrTx/>
              <a:buSzTx/>
              <a:buFontTx/>
            </a:pPr>
            <a:r>
              <a:rPr lang="zh-CN" altLang="en-US" noProof="1"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职业：最好明确是企业员工，推荐职业：产品体验官</a:t>
            </a:r>
            <a:endParaRPr lang="zh-CN" altLang="en-US" noProof="1"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1241425" y="2243455"/>
            <a:ext cx="791845" cy="835660"/>
            <a:chOff x="6847" y="2963"/>
            <a:chExt cx="2446" cy="2633"/>
          </a:xfrm>
        </p:grpSpPr>
        <p:pic>
          <p:nvPicPr>
            <p:cNvPr id="20" name="图片 19" descr="六角形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47" y="2963"/>
              <a:ext cx="2446" cy="2633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/>
          </p:nvSpPr>
          <p:spPr>
            <a:xfrm>
              <a:off x="7177" y="3317"/>
              <a:ext cx="1780" cy="191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>
                <a:lnSpc>
                  <a:spcPct val="140000"/>
                </a:lnSpc>
              </a:pPr>
              <a:r>
                <a:rPr lang="zh-CN" altLang="zh-CN" sz="12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身份职业</a:t>
              </a:r>
              <a:endParaRPr lang="zh-CN" altLang="zh-CN" sz="12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1240790" y="3180080"/>
            <a:ext cx="791845" cy="835660"/>
            <a:chOff x="6847" y="2963"/>
            <a:chExt cx="2446" cy="2633"/>
          </a:xfrm>
        </p:grpSpPr>
        <p:pic>
          <p:nvPicPr>
            <p:cNvPr id="23" name="图片 22" descr="六角形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47" y="2963"/>
              <a:ext cx="2446" cy="2633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/>
          </p:nvSpPr>
          <p:spPr>
            <a:xfrm>
              <a:off x="7179" y="3323"/>
              <a:ext cx="1780" cy="191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>
                <a:lnSpc>
                  <a:spcPct val="140000"/>
                </a:lnSpc>
              </a:pPr>
              <a:r>
                <a:rPr lang="zh-CN" altLang="en-US" sz="12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兴趣爱好</a:t>
              </a:r>
              <a:endParaRPr lang="zh-CN" altLang="en-US" sz="12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sp>
        <p:nvSpPr>
          <p:cNvPr id="25" name="文本框 24"/>
          <p:cNvSpPr txBox="1"/>
          <p:nvPr/>
        </p:nvSpPr>
        <p:spPr>
          <a:xfrm>
            <a:off x="2807970" y="3344545"/>
            <a:ext cx="593788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>
              <a:lnSpc>
                <a:spcPct val="150000"/>
              </a:lnSpc>
              <a:buClrTx/>
              <a:buSzTx/>
              <a:buFontTx/>
            </a:pPr>
            <a:r>
              <a:rPr lang="zh-CN" altLang="en-US" noProof="1"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爱好：符合面向人群，有共性，且是容易找到素材方向</a:t>
            </a:r>
            <a:endParaRPr lang="zh-CN" altLang="en-US" noProof="1"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1240790" y="4064635"/>
            <a:ext cx="791845" cy="835660"/>
            <a:chOff x="6847" y="2963"/>
            <a:chExt cx="2446" cy="2633"/>
          </a:xfrm>
        </p:grpSpPr>
        <p:pic>
          <p:nvPicPr>
            <p:cNvPr id="27" name="图片 26" descr="六角形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47" y="2963"/>
              <a:ext cx="2446" cy="2633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/>
          </p:nvSpPr>
          <p:spPr>
            <a:xfrm>
              <a:off x="7179" y="3323"/>
              <a:ext cx="1780" cy="191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>
                <a:lnSpc>
                  <a:spcPct val="140000"/>
                </a:lnSpc>
              </a:pPr>
              <a:r>
                <a:rPr lang="zh-CN" altLang="en-US" sz="12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语言语气</a:t>
              </a:r>
              <a:endParaRPr lang="zh-CN" altLang="en-US" sz="12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sp>
        <p:nvSpPr>
          <p:cNvPr id="29" name="文本框 28"/>
          <p:cNvSpPr txBox="1"/>
          <p:nvPr/>
        </p:nvSpPr>
        <p:spPr>
          <a:xfrm>
            <a:off x="2807970" y="4229100"/>
            <a:ext cx="6717030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>
              <a:lnSpc>
                <a:spcPct val="150000"/>
              </a:lnSpc>
              <a:buClrTx/>
              <a:buSzTx/>
              <a:buFontTx/>
            </a:pPr>
            <a:r>
              <a:rPr lang="zh-CN" altLang="en-US" noProof="1"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语气：明确一种语气方向，客气的，可爱的，热情的，豪爽的</a:t>
            </a:r>
            <a:endParaRPr lang="zh-CN" altLang="en-US" noProof="1"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8" grpId="0"/>
      <p:bldP spid="18" grpId="1"/>
      <p:bldP spid="25" grpId="0"/>
      <p:bldP spid="25" grpId="1"/>
      <p:bldP spid="29" grpId="0"/>
      <p:bldP spid="29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0" name="组合 29"/>
          <p:cNvGrpSpPr/>
          <p:nvPr/>
        </p:nvGrpSpPr>
        <p:grpSpPr>
          <a:xfrm>
            <a:off x="1115060" y="1068705"/>
            <a:ext cx="791845" cy="835660"/>
            <a:chOff x="6847" y="2963"/>
            <a:chExt cx="2446" cy="2633"/>
          </a:xfrm>
        </p:grpSpPr>
        <p:pic>
          <p:nvPicPr>
            <p:cNvPr id="31" name="图片 30" descr="六角形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847" y="2963"/>
              <a:ext cx="2446" cy="2633"/>
            </a:xfrm>
            <a:prstGeom prst="rect">
              <a:avLst/>
            </a:prstGeom>
          </p:spPr>
        </p:pic>
        <p:sp>
          <p:nvSpPr>
            <p:cNvPr id="32" name="文本框 31"/>
            <p:cNvSpPr txBox="1"/>
            <p:nvPr/>
          </p:nvSpPr>
          <p:spPr>
            <a:xfrm>
              <a:off x="7179" y="3323"/>
              <a:ext cx="1780" cy="191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>
                <a:lnSpc>
                  <a:spcPct val="140000"/>
                </a:lnSpc>
              </a:pPr>
              <a:r>
                <a:rPr lang="zh-CN" altLang="en-US" sz="12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外观特征</a:t>
              </a:r>
              <a:endParaRPr lang="zh-CN" altLang="en-US" sz="12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2127250" y="1233170"/>
            <a:ext cx="7272020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>
              <a:lnSpc>
                <a:spcPct val="150000"/>
              </a:lnSpc>
              <a:buClrTx/>
              <a:buSzTx/>
              <a:buFontTx/>
            </a:pPr>
            <a:r>
              <a:rPr lang="zh-CN" altLang="en-US" noProof="1"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虚拟：如果使用虚拟</a:t>
            </a:r>
            <a:r>
              <a:rPr lang="en-US" altLang="zh-CN" noProof="1"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IP</a:t>
            </a:r>
            <a:r>
              <a:rPr lang="zh-CN" altLang="en-US" noProof="1"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，建议尽量简单，有记忆点的，配色不宜过多</a:t>
            </a:r>
            <a:endParaRPr lang="zh-CN" altLang="en-US" noProof="1"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3182" y="120821"/>
            <a:ext cx="10041903" cy="552574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z="110" strike="noStrike" noProof="1"/>
          </a:p>
        </p:txBody>
      </p:sp>
      <p:grpSp>
        <p:nvGrpSpPr>
          <p:cNvPr id="7" name="组合 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5" name="对角圆角矩形 4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6" name="图片 5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文本框 7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9" name="文本框 8"/>
          <p:cNvSpPr txBox="1"/>
          <p:nvPr/>
        </p:nvSpPr>
        <p:spPr>
          <a:xfrm>
            <a:off x="1158647" y="290510"/>
            <a:ext cx="1578903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40000"/>
              </a:lnSpc>
            </a:pPr>
            <a:r>
              <a:rPr lang="zh-CN" altLang="en-US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虚拟</a:t>
            </a:r>
            <a:r>
              <a:rPr lang="en-US" altLang="zh-CN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IP</a:t>
            </a:r>
            <a:r>
              <a:rPr lang="zh-CN" altLang="en-US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形象</a:t>
            </a:r>
            <a:endParaRPr lang="zh-CN" altLang="en-US" sz="20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5070" y="2794000"/>
            <a:ext cx="1420495" cy="142049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8210" y="2661920"/>
            <a:ext cx="1484630" cy="168465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8905" y="2530475"/>
            <a:ext cx="1804670" cy="180467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33970" y="2661920"/>
            <a:ext cx="1673225" cy="1673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3630930" y="2542540"/>
            <a:ext cx="522605" cy="386715"/>
            <a:chOff x="4729" y="1585"/>
            <a:chExt cx="842" cy="708"/>
          </a:xfrm>
        </p:grpSpPr>
        <p:pic>
          <p:nvPicPr>
            <p:cNvPr id="9" name="图片 8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1" name="图片 10" descr="resource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4154171" y="2530793"/>
            <a:ext cx="266382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>
                <a:solidFill>
                  <a:schemeClr val="tx1"/>
                </a:solidFill>
                <a:latin typeface="+mj-ea"/>
                <a:ea typeface="+mj-ea"/>
                <a:cs typeface="+mj-ea"/>
                <a:sym typeface="+mn-ea"/>
              </a:rPr>
              <a:t>Part  2     </a:t>
            </a:r>
            <a:r>
              <a:rPr lang="zh-CN" altLang="en-US" sz="2000" b="1">
                <a:solidFill>
                  <a:schemeClr val="tx1"/>
                </a:solidFill>
                <a:latin typeface="+mj-ea"/>
                <a:ea typeface="+mj-ea"/>
                <a:cs typeface="+mj-ea"/>
                <a:sym typeface="+mn-ea"/>
              </a:rPr>
              <a:t>关于</a:t>
            </a:r>
            <a:r>
              <a:rPr lang="en-US" altLang="zh-CN" sz="2000" b="1">
                <a:solidFill>
                  <a:schemeClr val="tx1"/>
                </a:solidFill>
                <a:latin typeface="+mj-ea"/>
                <a:ea typeface="+mj-ea"/>
                <a:cs typeface="+mj-ea"/>
                <a:sym typeface="+mn-ea"/>
              </a:rPr>
              <a:t>IP</a:t>
            </a:r>
            <a:r>
              <a:rPr lang="zh-CN" altLang="en-US" sz="2000" b="1">
                <a:solidFill>
                  <a:schemeClr val="tx1"/>
                </a:solidFill>
                <a:latin typeface="+mj-ea"/>
                <a:ea typeface="+mj-ea"/>
                <a:cs typeface="+mj-ea"/>
                <a:sym typeface="+mn-ea"/>
              </a:rPr>
              <a:t>矩阵</a:t>
            </a:r>
            <a:endParaRPr lang="zh-CN" altLang="en-US" sz="2000" b="1">
              <a:solidFill>
                <a:schemeClr val="tx1"/>
              </a:solidFill>
              <a:latin typeface="+mj-ea"/>
              <a:ea typeface="+mj-ea"/>
              <a:cs typeface="+mj-ea"/>
              <a:sym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3866515" y="1038225"/>
            <a:ext cx="2516505" cy="621030"/>
            <a:chOff x="5993" y="4227"/>
            <a:chExt cx="3963" cy="978"/>
          </a:xfrm>
        </p:grpSpPr>
        <p:sp>
          <p:nvSpPr>
            <p:cNvPr id="31" name="矩形 30"/>
            <p:cNvSpPr/>
            <p:nvPr/>
          </p:nvSpPr>
          <p:spPr>
            <a:xfrm>
              <a:off x="6984" y="4672"/>
              <a:ext cx="2973" cy="532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5993" y="4673"/>
              <a:ext cx="991" cy="5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8" name="图片 27" descr="resourc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22" y="4227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6985" y="4673"/>
              <a:ext cx="2971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rgbClr val="FEA900"/>
                  </a:solidFill>
                  <a:sym typeface="+mn-ea"/>
                </a:rPr>
                <a:t>品牌私域运营中心</a:t>
              </a:r>
              <a:endParaRPr lang="zh-CN" altLang="en-US" sz="1600" b="1">
                <a:solidFill>
                  <a:srgbClr val="FEA900"/>
                </a:solidFill>
                <a:sym typeface="+mn-ea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994" y="4673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182" y="120821"/>
            <a:ext cx="10041903" cy="552574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10" strike="noStrike" noProof="1"/>
          </a:p>
        </p:txBody>
      </p:sp>
      <p:grpSp>
        <p:nvGrpSpPr>
          <p:cNvPr id="8" name="组合 7"/>
          <p:cNvGrpSpPr/>
          <p:nvPr/>
        </p:nvGrpSpPr>
        <p:grpSpPr>
          <a:xfrm>
            <a:off x="1461135" y="1519555"/>
            <a:ext cx="1065530" cy="1123315"/>
            <a:chOff x="6847" y="2963"/>
            <a:chExt cx="2446" cy="2633"/>
          </a:xfrm>
        </p:grpSpPr>
        <p:pic>
          <p:nvPicPr>
            <p:cNvPr id="10" name="图片 9" descr="六角形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847" y="2963"/>
              <a:ext cx="2446" cy="2633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7179" y="3163"/>
              <a:ext cx="1780" cy="223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>
                <a:lnSpc>
                  <a:spcPct val="140000"/>
                </a:lnSpc>
              </a:pPr>
              <a:r>
                <a:rPr lang="zh-CN" altLang="en-US" sz="20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主副</a:t>
              </a:r>
              <a:r>
                <a:rPr lang="en-US" altLang="zh-CN" sz="20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IP</a:t>
              </a:r>
              <a:endParaRPr lang="en-US" altLang="zh-CN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4518025" y="875665"/>
            <a:ext cx="233616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50000"/>
              </a:lnSpc>
              <a:buClrTx/>
              <a:buSzTx/>
              <a:buFontTx/>
            </a:pPr>
            <a:r>
              <a:rPr lang="zh-CN" altLang="en-US" noProof="1"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矩阵组合，分工明确</a:t>
            </a:r>
            <a:endParaRPr lang="zh-CN" altLang="en-US" noProof="1"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937510" y="1666240"/>
            <a:ext cx="577913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主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IP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：理念倡导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产品体验种草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干货分享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气氛活跃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专业解答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副</a:t>
            </a: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IP</a:t>
            </a: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：产品链接</a:t>
            </a: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发放福利</a:t>
            </a: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售后处理</a:t>
            </a: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维护社群秩序</a:t>
            </a:r>
            <a:endParaRPr lang="zh-CN" altLang="en-US" sz="16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9" name="对角圆角矩形 8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文本框 1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4" name="文本框 13"/>
          <p:cNvSpPr txBox="1"/>
          <p:nvPr/>
        </p:nvSpPr>
        <p:spPr>
          <a:xfrm>
            <a:off x="1093878" y="289875"/>
            <a:ext cx="1578903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zh-CN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主副</a:t>
            </a:r>
            <a:r>
              <a:rPr lang="en-US" altLang="zh-CN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IP</a:t>
            </a:r>
            <a:r>
              <a:rPr lang="zh-CN" altLang="en-US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矩阵</a:t>
            </a:r>
            <a:endParaRPr lang="zh-CN" altLang="en-US" sz="20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435735" y="3849370"/>
            <a:ext cx="1029335" cy="1085215"/>
            <a:chOff x="6847" y="2963"/>
            <a:chExt cx="2446" cy="2633"/>
          </a:xfrm>
        </p:grpSpPr>
        <p:pic>
          <p:nvPicPr>
            <p:cNvPr id="18" name="图片 17" descr="六角形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847" y="2963"/>
              <a:ext cx="2446" cy="2633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7180" y="3123"/>
              <a:ext cx="1780" cy="231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>
                <a:lnSpc>
                  <a:spcPct val="140000"/>
                </a:lnSpc>
              </a:pPr>
              <a:r>
                <a:rPr lang="zh-CN" altLang="en-US" sz="20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平行</a:t>
              </a:r>
              <a:r>
                <a:rPr lang="en-US" altLang="zh-CN" sz="20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IP</a:t>
              </a:r>
              <a:endParaRPr lang="en-US" altLang="zh-CN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3004820" y="3763010"/>
            <a:ext cx="411861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体验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IP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：试用试穿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体验分享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促进成交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产品</a:t>
            </a: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IP</a:t>
            </a: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：产品推荐</a:t>
            </a: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质量介绍</a:t>
            </a: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做工展示</a:t>
            </a:r>
            <a:endParaRPr lang="zh-CN" altLang="en-US" sz="16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813435" y="3051810"/>
            <a:ext cx="8502015" cy="0"/>
          </a:xfrm>
          <a:prstGeom prst="line">
            <a:avLst/>
          </a:prstGeom>
          <a:ln>
            <a:solidFill>
              <a:srgbClr val="FEA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/>
          <p:cNvSpPr txBox="1"/>
          <p:nvPr/>
        </p:nvSpPr>
        <p:spPr>
          <a:xfrm>
            <a:off x="3004820" y="4806950"/>
            <a:ext cx="411861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按面向用户年龄层划分、按品类跨度划分</a:t>
            </a:r>
            <a:endParaRPr lang="zh-CN" altLang="en-US" sz="16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1566754" y="635087"/>
            <a:ext cx="3300730" cy="5200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790" b="1">
                <a:solidFill>
                  <a:schemeClr val="bg1"/>
                </a:solidFill>
                <a:sym typeface="+mn-ea"/>
              </a:rPr>
              <a:t>体系化的私域</a:t>
            </a:r>
            <a:r>
              <a:rPr lang="en-US" altLang="zh-CN" sz="2790" b="1">
                <a:solidFill>
                  <a:schemeClr val="bg1"/>
                </a:solidFill>
                <a:sym typeface="+mn-ea"/>
              </a:rPr>
              <a:t>IP</a:t>
            </a:r>
            <a:r>
              <a:rPr lang="zh-CN" altLang="en-US" sz="2790" b="1">
                <a:solidFill>
                  <a:schemeClr val="bg1"/>
                </a:solidFill>
                <a:sym typeface="+mn-ea"/>
              </a:rPr>
              <a:t>矩阵</a:t>
            </a:r>
            <a:endParaRPr lang="zh-CN" altLang="en-US" sz="279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5585141" y="5253008"/>
            <a:ext cx="663575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400" b="1">
                <a:solidFill>
                  <a:schemeClr val="bg1"/>
                </a:solidFill>
                <a:sym typeface="+mn-ea"/>
              </a:rPr>
              <a:t>KOC</a:t>
            </a:r>
            <a:r>
              <a:rPr lang="zh-CN" altLang="en-US" sz="1400" b="1">
                <a:solidFill>
                  <a:schemeClr val="bg1"/>
                </a:solidFill>
                <a:sym typeface="+mn-ea"/>
              </a:rPr>
              <a:t>助</a:t>
            </a:r>
            <a:endParaRPr lang="zh-CN" altLang="en-US" sz="14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548550" y="447869"/>
            <a:ext cx="298640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1595" b="1">
                <a:solidFill>
                  <a:schemeClr val="tx1"/>
                </a:solidFill>
                <a:sym typeface="+mn-ea"/>
              </a:rPr>
              <a:t>优秀私域内容路径：</a:t>
            </a:r>
            <a:r>
              <a:rPr lang="en-US" altLang="zh-CN" sz="1595" b="1">
                <a:solidFill>
                  <a:schemeClr val="tx1"/>
                </a:solidFill>
                <a:sym typeface="+mn-ea"/>
              </a:rPr>
              <a:t>IP</a:t>
            </a:r>
            <a:r>
              <a:rPr lang="zh-CN" altLang="en-US" sz="1595" b="1">
                <a:solidFill>
                  <a:schemeClr val="tx1"/>
                </a:solidFill>
                <a:sym typeface="+mn-ea"/>
              </a:rPr>
              <a:t>矩阵模式</a:t>
            </a:r>
            <a:endParaRPr lang="zh-CN" altLang="en-US" sz="1595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61295" y="469053"/>
            <a:ext cx="340941" cy="279471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" name="图片 2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4" name="图片 3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8" name="矩形 7"/>
          <p:cNvSpPr/>
          <p:nvPr/>
        </p:nvSpPr>
        <p:spPr>
          <a:xfrm>
            <a:off x="113633" y="126209"/>
            <a:ext cx="10022290" cy="551400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795"/>
          </a:p>
        </p:txBody>
      </p:sp>
      <p:grpSp>
        <p:nvGrpSpPr>
          <p:cNvPr id="9" name="组合 1"/>
          <p:cNvGrpSpPr/>
          <p:nvPr/>
        </p:nvGrpSpPr>
        <p:grpSpPr>
          <a:xfrm>
            <a:off x="8987621" y="380965"/>
            <a:ext cx="627384" cy="266163"/>
            <a:chOff x="12515" y="1472"/>
            <a:chExt cx="990" cy="420"/>
          </a:xfrm>
        </p:grpSpPr>
        <p:sp>
          <p:nvSpPr>
            <p:cNvPr id="10" name="对角圆角矩形 9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795"/>
            </a:p>
          </p:txBody>
        </p:sp>
        <p:pic>
          <p:nvPicPr>
            <p:cNvPr id="11" name="图片 10" descr="黑色ROI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1495" y="3215005"/>
            <a:ext cx="2465070" cy="219075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1495" y="993140"/>
            <a:ext cx="2689860" cy="208407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8400" y="3300730"/>
            <a:ext cx="2473960" cy="201866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8400" y="993140"/>
            <a:ext cx="2263140" cy="218503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260" y="3178175"/>
            <a:ext cx="793115" cy="793115"/>
          </a:xfrm>
          <a:prstGeom prst="ellipse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4530" y="944245"/>
            <a:ext cx="791845" cy="791845"/>
          </a:xfrm>
          <a:prstGeom prst="ellipse">
            <a:avLst/>
          </a:prstGeom>
        </p:spPr>
      </p:pic>
      <p:grpSp>
        <p:nvGrpSpPr>
          <p:cNvPr id="41" name="组合 40"/>
          <p:cNvGrpSpPr/>
          <p:nvPr/>
        </p:nvGrpSpPr>
        <p:grpSpPr>
          <a:xfrm>
            <a:off x="484229" y="1845891"/>
            <a:ext cx="1192028" cy="378332"/>
            <a:chOff x="8866" y="3505"/>
            <a:chExt cx="1881" cy="597"/>
          </a:xfrm>
        </p:grpSpPr>
        <p:sp>
          <p:nvSpPr>
            <p:cNvPr id="44" name="圆角矩形 43"/>
            <p:cNvSpPr/>
            <p:nvPr/>
          </p:nvSpPr>
          <p:spPr>
            <a:xfrm>
              <a:off x="8866" y="3505"/>
              <a:ext cx="1881" cy="597"/>
            </a:xfrm>
            <a:prstGeom prst="roundRect">
              <a:avLst>
                <a:gd name="adj" fmla="val 15577"/>
              </a:avLst>
            </a:prstGeom>
            <a:solidFill>
              <a:srgbClr val="FEA900"/>
            </a:solidFill>
            <a:ln>
              <a:solidFill>
                <a:srgbClr val="FEA9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795">
                <a:solidFill>
                  <a:schemeClr val="bg1"/>
                </a:solidFill>
              </a:endParaRP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8962" y="3562"/>
              <a:ext cx="1691" cy="4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ctr"/>
              <a:r>
                <a:rPr lang="zh-CN" altLang="en-US" sz="1400" b="1">
                  <a:solidFill>
                    <a:schemeClr val="bg1"/>
                  </a:solidFill>
                  <a:sym typeface="+mn-ea"/>
                </a:rPr>
                <a:t>产品体验师</a:t>
              </a:r>
              <a:endParaRPr lang="zh-CN" altLang="en-US" sz="1400" b="1">
                <a:solidFill>
                  <a:schemeClr val="bg1"/>
                </a:solidFill>
                <a:sym typeface="+mn-ea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482959" y="4029656"/>
            <a:ext cx="1192028" cy="378332"/>
            <a:chOff x="8866" y="3505"/>
            <a:chExt cx="1881" cy="597"/>
          </a:xfrm>
        </p:grpSpPr>
        <p:sp>
          <p:nvSpPr>
            <p:cNvPr id="47" name="圆角矩形 46"/>
            <p:cNvSpPr/>
            <p:nvPr/>
          </p:nvSpPr>
          <p:spPr>
            <a:xfrm>
              <a:off x="8866" y="3505"/>
              <a:ext cx="1881" cy="597"/>
            </a:xfrm>
            <a:prstGeom prst="roundRect">
              <a:avLst>
                <a:gd name="adj" fmla="val 15577"/>
              </a:avLst>
            </a:prstGeom>
            <a:solidFill>
              <a:srgbClr val="FEA900"/>
            </a:solidFill>
            <a:ln>
              <a:solidFill>
                <a:srgbClr val="FEA9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795">
                <a:solidFill>
                  <a:schemeClr val="bg1"/>
                </a:solidFill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8963" y="3562"/>
              <a:ext cx="1691" cy="4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ctr"/>
              <a:r>
                <a:rPr lang="zh-CN" altLang="en-US" sz="1400" b="1">
                  <a:solidFill>
                    <a:schemeClr val="bg1"/>
                  </a:solidFill>
                  <a:sym typeface="+mn-ea"/>
                </a:rPr>
                <a:t>福利小助手</a:t>
              </a:r>
              <a:endParaRPr lang="zh-CN" altLang="en-US" sz="1400" b="1">
                <a:solidFill>
                  <a:schemeClr val="bg1"/>
                </a:solidFill>
                <a:sym typeface="+mn-ea"/>
              </a:endParaRPr>
            </a:p>
          </p:txBody>
        </p:sp>
      </p:grpSp>
      <p:pic>
        <p:nvPicPr>
          <p:cNvPr id="57" name="图片 5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01920" y="944245"/>
            <a:ext cx="791845" cy="791845"/>
          </a:xfrm>
          <a:prstGeom prst="ellipse">
            <a:avLst/>
          </a:prstGeom>
        </p:spPr>
      </p:pic>
      <p:grpSp>
        <p:nvGrpSpPr>
          <p:cNvPr id="58" name="组合 57"/>
          <p:cNvGrpSpPr/>
          <p:nvPr/>
        </p:nvGrpSpPr>
        <p:grpSpPr>
          <a:xfrm>
            <a:off x="5000984" y="1809696"/>
            <a:ext cx="1192028" cy="378332"/>
            <a:chOff x="8866" y="3505"/>
            <a:chExt cx="1881" cy="597"/>
          </a:xfrm>
        </p:grpSpPr>
        <p:sp>
          <p:nvSpPr>
            <p:cNvPr id="61" name="圆角矩形 60"/>
            <p:cNvSpPr/>
            <p:nvPr/>
          </p:nvSpPr>
          <p:spPr>
            <a:xfrm>
              <a:off x="8866" y="3505"/>
              <a:ext cx="1881" cy="597"/>
            </a:xfrm>
            <a:prstGeom prst="roundRect">
              <a:avLst>
                <a:gd name="adj" fmla="val 15577"/>
              </a:avLst>
            </a:prstGeom>
            <a:solidFill>
              <a:srgbClr val="FEA900"/>
            </a:solidFill>
            <a:ln>
              <a:solidFill>
                <a:srgbClr val="FEA9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795">
                <a:solidFill>
                  <a:schemeClr val="bg1"/>
                </a:solidFill>
              </a:endParaRPr>
            </a:p>
          </p:txBody>
        </p:sp>
        <p:sp>
          <p:nvSpPr>
            <p:cNvPr id="62" name="文本框 61"/>
            <p:cNvSpPr txBox="1"/>
            <p:nvPr/>
          </p:nvSpPr>
          <p:spPr>
            <a:xfrm>
              <a:off x="9159" y="3562"/>
              <a:ext cx="1298" cy="4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ctr"/>
              <a:r>
                <a:rPr lang="zh-CN" altLang="en-US" sz="1400" b="1">
                  <a:solidFill>
                    <a:schemeClr val="bg1"/>
                  </a:solidFill>
                  <a:sym typeface="+mn-ea"/>
                </a:rPr>
                <a:t>官方</a:t>
              </a:r>
              <a:r>
                <a:rPr lang="en-US" altLang="zh-CN" sz="1400" b="1">
                  <a:solidFill>
                    <a:schemeClr val="bg1"/>
                  </a:solidFill>
                  <a:sym typeface="+mn-ea"/>
                </a:rPr>
                <a:t>KOL</a:t>
              </a:r>
              <a:endParaRPr lang="en-US" altLang="zh-CN" sz="1400" b="1">
                <a:solidFill>
                  <a:schemeClr val="bg1"/>
                </a:solidFill>
                <a:sym typeface="+mn-ea"/>
              </a:endParaRPr>
            </a:p>
          </p:txBody>
        </p:sp>
      </p:grpSp>
      <p:pic>
        <p:nvPicPr>
          <p:cNvPr id="65" name="图片 64"/>
          <p:cNvPicPr>
            <a:picLocks noChangeAspect="1"/>
          </p:cNvPicPr>
          <p:nvPr/>
        </p:nvPicPr>
        <p:blipFill>
          <a:blip r:embed="rId11"/>
          <a:srcRect t="19986"/>
          <a:stretch>
            <a:fillRect/>
          </a:stretch>
        </p:blipFill>
        <p:spPr>
          <a:xfrm>
            <a:off x="5061585" y="3300730"/>
            <a:ext cx="1042670" cy="834390"/>
          </a:xfrm>
          <a:prstGeom prst="rect">
            <a:avLst/>
          </a:prstGeom>
        </p:spPr>
      </p:pic>
      <p:grpSp>
        <p:nvGrpSpPr>
          <p:cNvPr id="66" name="组合 65"/>
          <p:cNvGrpSpPr/>
          <p:nvPr/>
        </p:nvGrpSpPr>
        <p:grpSpPr>
          <a:xfrm>
            <a:off x="4971774" y="4065216"/>
            <a:ext cx="1192028" cy="378332"/>
            <a:chOff x="8866" y="3505"/>
            <a:chExt cx="1881" cy="597"/>
          </a:xfrm>
        </p:grpSpPr>
        <p:sp>
          <p:nvSpPr>
            <p:cNvPr id="67" name="圆角矩形 66"/>
            <p:cNvSpPr/>
            <p:nvPr/>
          </p:nvSpPr>
          <p:spPr>
            <a:xfrm>
              <a:off x="8866" y="3505"/>
              <a:ext cx="1881" cy="597"/>
            </a:xfrm>
            <a:prstGeom prst="roundRect">
              <a:avLst>
                <a:gd name="adj" fmla="val 15577"/>
              </a:avLst>
            </a:prstGeom>
            <a:solidFill>
              <a:srgbClr val="FEA900"/>
            </a:solidFill>
            <a:ln>
              <a:solidFill>
                <a:srgbClr val="FEA9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795">
                <a:solidFill>
                  <a:schemeClr val="bg1"/>
                </a:solidFill>
              </a:endParaRPr>
            </a:p>
          </p:txBody>
        </p:sp>
        <p:sp>
          <p:nvSpPr>
            <p:cNvPr id="68" name="文本框 67"/>
            <p:cNvSpPr txBox="1"/>
            <p:nvPr/>
          </p:nvSpPr>
          <p:spPr>
            <a:xfrm>
              <a:off x="8964" y="3562"/>
              <a:ext cx="1691" cy="4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ctr"/>
              <a:r>
                <a:rPr lang="zh-CN" altLang="en-US" sz="1400" b="1">
                  <a:solidFill>
                    <a:schemeClr val="bg1"/>
                  </a:solidFill>
                  <a:sym typeface="+mn-ea"/>
                </a:rPr>
                <a:t>舒客惊喜官</a:t>
              </a:r>
              <a:endParaRPr lang="zh-CN" altLang="en-US" sz="1400" b="1">
                <a:solidFill>
                  <a:schemeClr val="bg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8987621" y="380965"/>
            <a:ext cx="627384" cy="266163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5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13633" y="126209"/>
            <a:ext cx="10022290" cy="5514002"/>
          </a:xfrm>
          <a:prstGeom prst="rect">
            <a:avLst/>
          </a:prstGeom>
          <a:noFill/>
          <a:ln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5"/>
          </a:p>
        </p:txBody>
      </p:sp>
      <p:grpSp>
        <p:nvGrpSpPr>
          <p:cNvPr id="8" name="组合 7"/>
          <p:cNvGrpSpPr/>
          <p:nvPr/>
        </p:nvGrpSpPr>
        <p:grpSpPr>
          <a:xfrm>
            <a:off x="761295" y="469053"/>
            <a:ext cx="340941" cy="279471"/>
            <a:chOff x="4729" y="1585"/>
            <a:chExt cx="842" cy="708"/>
          </a:xfrm>
        </p:grpSpPr>
        <p:pic>
          <p:nvPicPr>
            <p:cNvPr id="9" name="图片 8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1" name="图片 10" descr="resource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/>
        </p:nvSpPr>
        <p:spPr>
          <a:xfrm>
            <a:off x="368702" y="1280411"/>
            <a:ext cx="5568002" cy="42506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130000"/>
              </a:lnSpc>
              <a:buFont typeface="Wingdings" panose="05000000000000000000" charset="0"/>
              <a:buChar char="p"/>
            </a:pPr>
            <a:r>
              <a:rPr lang="zh-CN" altLang="en-US" sz="1595"/>
              <a:t>性别：女</a:t>
            </a:r>
            <a:endParaRPr lang="zh-CN" altLang="en-US" sz="1595"/>
          </a:p>
          <a:p>
            <a:pPr marL="285750" indent="-285750">
              <a:lnSpc>
                <a:spcPct val="130000"/>
              </a:lnSpc>
              <a:buFont typeface="Wingdings" panose="05000000000000000000" charset="0"/>
              <a:buChar char="p"/>
            </a:pPr>
            <a:r>
              <a:rPr lang="zh-CN" altLang="en-US" sz="1595"/>
              <a:t>年龄：</a:t>
            </a:r>
            <a:r>
              <a:rPr lang="en-US" altLang="zh-CN" sz="1595"/>
              <a:t>24</a:t>
            </a:r>
            <a:endParaRPr lang="en-US" altLang="zh-CN" sz="1595"/>
          </a:p>
          <a:p>
            <a:pPr marL="285750" indent="-285750">
              <a:lnSpc>
                <a:spcPct val="130000"/>
              </a:lnSpc>
              <a:buFont typeface="Wingdings" panose="05000000000000000000" charset="0"/>
              <a:buChar char="p"/>
            </a:pPr>
            <a:r>
              <a:rPr lang="zh-CN" altLang="en-US" sz="1595"/>
              <a:t>个性：亲切，话痨</a:t>
            </a:r>
            <a:endParaRPr lang="zh-CN" altLang="en-US" sz="1595"/>
          </a:p>
          <a:p>
            <a:pPr marL="285750" indent="-285750">
              <a:lnSpc>
                <a:spcPct val="130000"/>
              </a:lnSpc>
              <a:buFont typeface="Wingdings" panose="05000000000000000000" charset="0"/>
              <a:buChar char="p"/>
            </a:pPr>
            <a:r>
              <a:rPr lang="zh-CN" altLang="en-US" sz="1595">
                <a:sym typeface="+mn-ea"/>
              </a:rPr>
              <a:t>爱好：美食，美妆护肤，分享，养生</a:t>
            </a:r>
            <a:endParaRPr lang="zh-CN" altLang="en-US" sz="1595"/>
          </a:p>
          <a:p>
            <a:pPr marL="285750" indent="-285750">
              <a:lnSpc>
                <a:spcPct val="130000"/>
              </a:lnSpc>
              <a:buFont typeface="Wingdings" panose="05000000000000000000" charset="0"/>
              <a:buChar char="p"/>
            </a:pPr>
            <a:r>
              <a:rPr lang="zh-CN" altLang="en-US" sz="1595">
                <a:sym typeface="+mn-ea"/>
              </a:rPr>
              <a:t>个性：吃货，爱笑，亲切</a:t>
            </a:r>
            <a:endParaRPr lang="zh-CN" altLang="en-US" sz="1595"/>
          </a:p>
          <a:p>
            <a:pPr marL="285750" indent="-285750">
              <a:lnSpc>
                <a:spcPct val="130000"/>
              </a:lnSpc>
              <a:buFont typeface="Wingdings" panose="05000000000000000000" charset="0"/>
              <a:buChar char="p"/>
            </a:pPr>
            <a:r>
              <a:rPr lang="zh-CN" altLang="en-US" sz="1595">
                <a:sym typeface="+mn-ea"/>
              </a:rPr>
              <a:t>故事：舒客官方</a:t>
            </a:r>
            <a:r>
              <a:rPr lang="en-US" altLang="zh-CN" sz="1595">
                <a:sym typeface="+mn-ea"/>
              </a:rPr>
              <a:t>koc</a:t>
            </a:r>
            <a:r>
              <a:rPr lang="zh-CN" altLang="en-US" sz="1595">
                <a:sym typeface="+mn-ea"/>
              </a:rPr>
              <a:t>，受舒客邀请加入社群。拥有丰富的个人口腔护理经验，对舒客品牌认同度非常高，可以给到消费者很贴心的口腔护理建议。以朋友身份和群友平等共处。</a:t>
            </a:r>
            <a:endParaRPr lang="zh-CN" altLang="en-US" sz="1595"/>
          </a:p>
          <a:p>
            <a:pPr marL="285750" indent="-285750">
              <a:lnSpc>
                <a:spcPct val="130000"/>
              </a:lnSpc>
              <a:buFont typeface="Wingdings" panose="05000000000000000000" charset="0"/>
              <a:buChar char="p"/>
            </a:pPr>
            <a:r>
              <a:rPr lang="zh-CN" altLang="en-US" sz="1595"/>
              <a:t>可以为粉丝提供的东西：</a:t>
            </a:r>
            <a:endParaRPr lang="zh-CN" altLang="en-US" sz="1595"/>
          </a:p>
          <a:p>
            <a:pPr lvl="1" indent="0">
              <a:lnSpc>
                <a:spcPct val="130000"/>
              </a:lnSpc>
              <a:buFont typeface="Wingdings" panose="05000000000000000000" charset="0"/>
              <a:buNone/>
            </a:pPr>
            <a:r>
              <a:rPr lang="zh-CN" altLang="en-US" sz="1595"/>
              <a:t>1. 个人口腔护理经验</a:t>
            </a:r>
            <a:endParaRPr lang="zh-CN" altLang="en-US" sz="1595"/>
          </a:p>
          <a:p>
            <a:pPr lvl="1" indent="0">
              <a:lnSpc>
                <a:spcPct val="130000"/>
              </a:lnSpc>
              <a:buFont typeface="Wingdings" panose="05000000000000000000" charset="0"/>
              <a:buNone/>
            </a:pPr>
            <a:r>
              <a:rPr lang="zh-CN" altLang="en-US" sz="1595"/>
              <a:t>2. 口腔问题答疑</a:t>
            </a:r>
            <a:endParaRPr lang="zh-CN" altLang="en-US" sz="1595"/>
          </a:p>
          <a:p>
            <a:pPr lvl="1" indent="0">
              <a:lnSpc>
                <a:spcPct val="130000"/>
              </a:lnSpc>
              <a:buFont typeface="Wingdings" panose="05000000000000000000" charset="0"/>
              <a:buNone/>
            </a:pPr>
            <a:r>
              <a:rPr lang="zh-CN" altLang="en-US" sz="1595"/>
              <a:t>3. 情感价值输出</a:t>
            </a:r>
            <a:endParaRPr lang="zh-CN" altLang="en-US" sz="1595"/>
          </a:p>
        </p:txBody>
      </p:sp>
      <p:sp>
        <p:nvSpPr>
          <p:cNvPr id="5" name="圆角矩形 4"/>
          <p:cNvSpPr/>
          <p:nvPr/>
        </p:nvSpPr>
        <p:spPr>
          <a:xfrm>
            <a:off x="625046" y="818232"/>
            <a:ext cx="3482928" cy="46261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795"/>
          </a:p>
        </p:txBody>
      </p:sp>
      <p:sp>
        <p:nvSpPr>
          <p:cNvPr id="3" name="文本框 2"/>
          <p:cNvSpPr txBox="1"/>
          <p:nvPr/>
        </p:nvSpPr>
        <p:spPr>
          <a:xfrm>
            <a:off x="693569" y="804291"/>
            <a:ext cx="3346678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1995" b="1">
                <a:sym typeface="+mn-ea"/>
              </a:rPr>
              <a:t>主</a:t>
            </a:r>
            <a:r>
              <a:rPr lang="en-US" altLang="zh-CN" sz="1995" b="1">
                <a:sym typeface="+mn-ea"/>
              </a:rPr>
              <a:t>IP</a:t>
            </a:r>
            <a:r>
              <a:rPr lang="zh-CN" altLang="en-US" sz="1995" b="1">
                <a:sym typeface="+mn-ea"/>
              </a:rPr>
              <a:t>：美牙老师</a:t>
            </a:r>
            <a:r>
              <a:rPr lang="en-US" altLang="zh-CN" sz="1995" b="1">
                <a:sym typeface="+mn-ea"/>
              </a:rPr>
              <a:t>-</a:t>
            </a:r>
            <a:r>
              <a:rPr lang="zh-CN" altLang="en-US" sz="1995" b="1">
                <a:sym typeface="+mn-ea"/>
              </a:rPr>
              <a:t>舒小颜</a:t>
            </a:r>
            <a:endParaRPr lang="zh-CN" altLang="en-US" sz="1995" b="1">
              <a:sym typeface="+mn-ea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5434984" y="4969735"/>
            <a:ext cx="456405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595"/>
              <a:t>个人签名：等风等雨也等你，舒客口腔一路有你</a:t>
            </a:r>
            <a:endParaRPr lang="zh-CN" altLang="en-US" sz="1595"/>
          </a:p>
        </p:txBody>
      </p:sp>
      <p:sp>
        <p:nvSpPr>
          <p:cNvPr id="14" name="文本框 13"/>
          <p:cNvSpPr txBox="1"/>
          <p:nvPr/>
        </p:nvSpPr>
        <p:spPr>
          <a:xfrm>
            <a:off x="6264672" y="646872"/>
            <a:ext cx="2723473" cy="3492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80" b="1">
                <a:solidFill>
                  <a:srgbClr val="FF0000"/>
                </a:solidFill>
              </a:rPr>
              <a:t>建议使用真人</a:t>
            </a:r>
            <a:r>
              <a:rPr lang="en-US" altLang="zh-CN" sz="1680" b="1">
                <a:solidFill>
                  <a:srgbClr val="FF0000"/>
                </a:solidFill>
              </a:rPr>
              <a:t>ip</a:t>
            </a:r>
            <a:r>
              <a:rPr lang="zh-CN" altLang="en-US" sz="1680" b="1">
                <a:solidFill>
                  <a:srgbClr val="FF0000"/>
                </a:solidFill>
              </a:rPr>
              <a:t>头像</a:t>
            </a:r>
            <a:endParaRPr lang="zh-CN" altLang="en-US" sz="1680" b="1">
              <a:solidFill>
                <a:srgbClr val="FF0000"/>
              </a:solidFill>
            </a:endParaRPr>
          </a:p>
        </p:txBody>
      </p:sp>
      <p:pic>
        <p:nvPicPr>
          <p:cNvPr id="13" name="图片 12" descr="56bfc32c9fc6955f6f0208b4f13285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6704" y="976440"/>
            <a:ext cx="3937224" cy="3937224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1068143" y="404337"/>
            <a:ext cx="1457325" cy="40005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altLang="zh-CN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IP</a:t>
            </a:r>
            <a:r>
              <a:rPr lang="zh-CN" altLang="en-US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形象展示</a:t>
            </a:r>
            <a:endParaRPr lang="zh-CN" altLang="en-US" sz="2005" b="1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182" y="120821"/>
            <a:ext cx="10041903" cy="552574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10" strike="noStrike" noProof="1"/>
          </a:p>
        </p:txBody>
      </p:sp>
      <p:sp>
        <p:nvSpPr>
          <p:cNvPr id="3077" name="文本框 22"/>
          <p:cNvSpPr txBox="1"/>
          <p:nvPr/>
        </p:nvSpPr>
        <p:spPr>
          <a:xfrm>
            <a:off x="2511872" y="1115498"/>
            <a:ext cx="5664835" cy="82994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4800" b="1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私域</a:t>
            </a:r>
            <a:r>
              <a:rPr lang="en-US" altLang="zh-CN" sz="4800" b="1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IP</a:t>
            </a:r>
            <a:r>
              <a:rPr lang="zh-CN" altLang="en-US" sz="4800" b="1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究竟是什么？</a:t>
            </a:r>
            <a:endParaRPr lang="zh-CN" altLang="en-US" sz="4800" b="1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826835" y="2216181"/>
            <a:ext cx="482760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noProof="1">
                <a:latin typeface="微软雅黑" panose="020B0503020204020204" charset="-122"/>
                <a:ea typeface="微软雅黑" panose="020B0503020204020204" charset="-122"/>
              </a:rPr>
              <a:t>定位策略</a:t>
            </a:r>
            <a:endParaRPr lang="zh-CN" altLang="en-US" sz="2400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4561558" y="3317213"/>
            <a:ext cx="1553114" cy="1671852"/>
            <a:chOff x="6847" y="2963"/>
            <a:chExt cx="2446" cy="2633"/>
          </a:xfrm>
        </p:grpSpPr>
        <p:pic>
          <p:nvPicPr>
            <p:cNvPr id="9" name="图片 8" descr="六角形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847" y="2963"/>
              <a:ext cx="2446" cy="2633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189" y="3936"/>
              <a:ext cx="1780" cy="6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>
                <a:lnSpc>
                  <a:spcPct val="140000"/>
                </a:lnSpc>
              </a:pPr>
              <a:r>
                <a:rPr lang="zh-CN" altLang="zh-CN" sz="16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面向对象</a:t>
              </a:r>
              <a:endParaRPr lang="zh-CN" altLang="zh-CN" sz="1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6646134" y="3317213"/>
            <a:ext cx="1553114" cy="1671852"/>
            <a:chOff x="6847" y="2963"/>
            <a:chExt cx="2446" cy="2633"/>
          </a:xfrm>
        </p:grpSpPr>
        <p:pic>
          <p:nvPicPr>
            <p:cNvPr id="6" name="图片 5" descr="六角形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847" y="2963"/>
              <a:ext cx="2446" cy="2633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7189" y="3936"/>
              <a:ext cx="1780" cy="6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>
                <a:lnSpc>
                  <a:spcPct val="140000"/>
                </a:lnSpc>
              </a:pPr>
              <a:r>
                <a:rPr lang="en-US" altLang="zh-CN" sz="16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IP</a:t>
              </a:r>
              <a:r>
                <a:rPr lang="zh-CN" altLang="en-US" sz="16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内核</a:t>
              </a:r>
              <a:endParaRPr lang="zh-CN" altLang="en-US" sz="1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2453488" y="3317848"/>
            <a:ext cx="1553114" cy="1671852"/>
            <a:chOff x="6847" y="2963"/>
            <a:chExt cx="2446" cy="2633"/>
          </a:xfrm>
        </p:grpSpPr>
        <p:pic>
          <p:nvPicPr>
            <p:cNvPr id="10" name="图片 9" descr="六角形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847" y="2963"/>
              <a:ext cx="2446" cy="2633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7180" y="3937"/>
              <a:ext cx="1780" cy="6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>
                <a:lnSpc>
                  <a:spcPct val="140000"/>
                </a:lnSpc>
              </a:pPr>
              <a:r>
                <a:rPr lang="zh-CN" altLang="zh-CN" sz="16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职责</a:t>
              </a:r>
              <a:r>
                <a:rPr lang="en-US" altLang="zh-CN" sz="16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/</a:t>
              </a:r>
              <a:r>
                <a:rPr lang="zh-CN" altLang="en-US" sz="16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功能</a:t>
              </a:r>
              <a:endParaRPr lang="zh-CN" altLang="en-US" sz="1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3" name="对角圆角矩形 12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图片 1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文本框 14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9" name="图片 18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20" name="文本框 19"/>
          <p:cNvSpPr txBox="1"/>
          <p:nvPr/>
        </p:nvSpPr>
        <p:spPr>
          <a:xfrm>
            <a:off x="1093878" y="289875"/>
            <a:ext cx="1578903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altLang="zh-CN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IP</a:t>
            </a:r>
            <a:r>
              <a:rPr lang="zh-CN" altLang="zh-CN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定位</a:t>
            </a:r>
            <a:endParaRPr lang="zh-CN" altLang="zh-CN" sz="20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6" descr="addb4b66f04a638fc4da3fac11d6d7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09553" y="991045"/>
            <a:ext cx="3852432" cy="4182534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13633" y="126209"/>
            <a:ext cx="10022290" cy="5514002"/>
          </a:xfrm>
          <a:prstGeom prst="rect">
            <a:avLst/>
          </a:prstGeom>
          <a:noFill/>
          <a:ln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5"/>
          </a:p>
        </p:txBody>
      </p:sp>
      <p:grpSp>
        <p:nvGrpSpPr>
          <p:cNvPr id="8" name="组合 7"/>
          <p:cNvGrpSpPr/>
          <p:nvPr/>
        </p:nvGrpSpPr>
        <p:grpSpPr>
          <a:xfrm>
            <a:off x="761295" y="469053"/>
            <a:ext cx="340941" cy="279471"/>
            <a:chOff x="4729" y="1585"/>
            <a:chExt cx="842" cy="708"/>
          </a:xfrm>
        </p:grpSpPr>
        <p:pic>
          <p:nvPicPr>
            <p:cNvPr id="9" name="图片 8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1" name="图片 10" descr="resource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5" name="文本框 14"/>
          <p:cNvSpPr txBox="1"/>
          <p:nvPr/>
        </p:nvSpPr>
        <p:spPr>
          <a:xfrm>
            <a:off x="-609424" y="400473"/>
            <a:ext cx="5013363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IP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形象</a:t>
            </a:r>
            <a:r>
              <a:rPr lang="zh-CN" altLang="en-US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展示</a:t>
            </a:r>
            <a:endParaRPr lang="zh-CN" altLang="en-US" sz="20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/>
            <a:endParaRPr lang="zh-CN" altLang="en-US" sz="20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8702" y="1280411"/>
            <a:ext cx="5568002" cy="41541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 sz="1595">
                <a:sym typeface="+mn-ea"/>
              </a:rPr>
              <a:t>性别：女</a:t>
            </a:r>
            <a:endParaRPr lang="zh-CN" altLang="en-US" sz="1595"/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 sz="1595">
                <a:sym typeface="+mn-ea"/>
              </a:rPr>
              <a:t>年龄：</a:t>
            </a:r>
            <a:r>
              <a:rPr lang="en-US" altLang="zh-CN" sz="1595">
                <a:sym typeface="+mn-ea"/>
              </a:rPr>
              <a:t>23</a:t>
            </a:r>
            <a:endParaRPr lang="en-US" altLang="zh-CN" sz="1595"/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 sz="1595">
                <a:sym typeface="+mn-ea"/>
              </a:rPr>
              <a:t>个性：亲切，话痨</a:t>
            </a:r>
            <a:endParaRPr lang="zh-CN" altLang="en-US" sz="1595"/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 sz="1595">
                <a:sym typeface="+mn-ea"/>
              </a:rPr>
              <a:t>她的故事：舒客官方社群发起人，同时也是舒客的产品推广小姐姐，目的是建立一个爱牙社群，日常分享口腔护理干货，给群友一个口腔护理的方向，顺便给大家种草舒客产品，发起日常话题</a:t>
            </a:r>
            <a:endParaRPr lang="zh-CN" altLang="en-US" sz="1595">
              <a:sym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 sz="1595">
                <a:sym typeface="+mn-ea"/>
              </a:rPr>
              <a:t>可以为粉丝提供的东西：</a:t>
            </a:r>
            <a:endParaRPr lang="zh-CN" altLang="en-US" sz="1595"/>
          </a:p>
          <a:p>
            <a:pPr lvl="1"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1595">
                <a:sym typeface="+mn-ea"/>
              </a:rPr>
              <a:t>1.</a:t>
            </a:r>
            <a:r>
              <a:rPr lang="en-US" altLang="zh-CN" sz="1595">
                <a:sym typeface="+mn-ea"/>
              </a:rPr>
              <a:t>koc</a:t>
            </a:r>
            <a:r>
              <a:rPr lang="zh-CN" altLang="en-US" sz="1595">
                <a:sym typeface="+mn-ea"/>
              </a:rPr>
              <a:t>招募</a:t>
            </a:r>
            <a:endParaRPr lang="zh-CN" altLang="en-US" sz="1595"/>
          </a:p>
          <a:p>
            <a:pPr lvl="1"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1595">
                <a:sym typeface="+mn-ea"/>
              </a:rPr>
              <a:t>2.产品推荐&amp;种草</a:t>
            </a:r>
            <a:endParaRPr lang="zh-CN" altLang="en-US" sz="1595"/>
          </a:p>
          <a:p>
            <a:pPr lvl="1"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1595">
                <a:sym typeface="+mn-ea"/>
              </a:rPr>
              <a:t>3.产品答疑</a:t>
            </a:r>
            <a:endParaRPr lang="zh-CN" altLang="en-US" sz="1595"/>
          </a:p>
        </p:txBody>
      </p:sp>
      <p:sp>
        <p:nvSpPr>
          <p:cNvPr id="5" name="圆角矩形 4"/>
          <p:cNvSpPr/>
          <p:nvPr/>
        </p:nvSpPr>
        <p:spPr>
          <a:xfrm>
            <a:off x="625046" y="818232"/>
            <a:ext cx="3482928" cy="46261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795"/>
          </a:p>
        </p:txBody>
      </p:sp>
      <p:sp>
        <p:nvSpPr>
          <p:cNvPr id="3" name="文本框 2"/>
          <p:cNvSpPr txBox="1"/>
          <p:nvPr/>
        </p:nvSpPr>
        <p:spPr>
          <a:xfrm>
            <a:off x="625475" y="803910"/>
            <a:ext cx="404939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1995" b="1">
                <a:sym typeface="+mn-ea"/>
              </a:rPr>
              <a:t>副</a:t>
            </a:r>
            <a:r>
              <a:rPr lang="en-US" altLang="zh-CN" sz="1995" b="1">
                <a:sym typeface="+mn-ea"/>
              </a:rPr>
              <a:t>IP</a:t>
            </a:r>
            <a:r>
              <a:rPr lang="zh-CN" altLang="en-US" sz="1995" b="1">
                <a:sym typeface="+mn-ea"/>
              </a:rPr>
              <a:t>：舒客首席惊喜官</a:t>
            </a:r>
            <a:r>
              <a:rPr lang="en-US" altLang="zh-CN" sz="1995" b="1">
                <a:sym typeface="+mn-ea"/>
              </a:rPr>
              <a:t>-</a:t>
            </a:r>
            <a:r>
              <a:rPr lang="zh-CN" altLang="en-US" sz="1995" b="1">
                <a:sym typeface="+mn-ea"/>
              </a:rPr>
              <a:t>舒小客</a:t>
            </a:r>
            <a:endParaRPr lang="zh-CN" altLang="en-US" sz="1995" b="1">
              <a:sym typeface="+mn-ea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5434984" y="4969735"/>
            <a:ext cx="456405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595"/>
              <a:t>个人签名：小妍等你好久啦，要记得乖乖刷牙哦</a:t>
            </a:r>
            <a:endParaRPr lang="zh-CN" altLang="en-US" sz="1595"/>
          </a:p>
        </p:txBody>
      </p:sp>
      <p:grpSp>
        <p:nvGrpSpPr>
          <p:cNvPr id="17" name="组合 1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8" name="对角圆角矩形 17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9" name="图片 18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文本框 19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2140" y="929640"/>
            <a:ext cx="9025255" cy="446024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1" name="对角圆角矩形 1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" name="图片 7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文本框 1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9" name="文本框 8"/>
          <p:cNvSpPr txBox="1"/>
          <p:nvPr/>
        </p:nvSpPr>
        <p:spPr>
          <a:xfrm>
            <a:off x="1068143" y="404337"/>
            <a:ext cx="1457325" cy="400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IP</a:t>
            </a:r>
            <a:r>
              <a:rPr lang="zh-CN" altLang="en-US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形象展示</a:t>
            </a:r>
            <a:endParaRPr lang="zh-CN" altLang="en-US" sz="2005" b="1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752475" y="1673860"/>
            <a:ext cx="5231765" cy="22879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70000"/>
              </a:lnSpc>
              <a:buFont typeface="Wingdings" panose="05000000000000000000" charset="0"/>
              <a:buChar char="Ø"/>
            </a:pPr>
            <a:r>
              <a:rPr lang="zh-CN" altLang="en-US" sz="1400" b="1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基本资料</a:t>
            </a:r>
            <a:endParaRPr lang="en-US" sz="1400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>
              <a:lnSpc>
                <a:spcPct val="170000"/>
              </a:lnSpc>
            </a:pPr>
            <a:r>
              <a:rPr 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姓名：小九</a:t>
            </a:r>
            <a:r>
              <a:rPr lang="zh-CN" sz="1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（谐音：小酒）</a:t>
            </a:r>
            <a:endParaRPr lang="zh-CN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>
              <a:lnSpc>
                <a:spcPct val="170000"/>
              </a:lnSpc>
            </a:pPr>
            <a:r>
              <a:rPr 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头像：真人少女</a:t>
            </a:r>
            <a:r>
              <a:rPr lang="zh-CN" sz="1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（背景干净整洁，符合男人的幻想）</a:t>
            </a:r>
            <a:endParaRPr lang="zh-CN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>
              <a:lnSpc>
                <a:spcPct val="170000"/>
              </a:lnSpc>
            </a:pPr>
            <a:r>
              <a:rPr 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背景墙：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XX</a:t>
            </a:r>
            <a:r>
              <a:rPr 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酒机场广告</a:t>
            </a:r>
            <a:r>
              <a:rPr lang="zh-CN" sz="1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（品宣</a:t>
            </a:r>
            <a:r>
              <a:rPr lang="en-US" altLang="zh-CN" sz="1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1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向往自由的意境</a:t>
            </a:r>
            <a:r>
              <a:rPr lang="zh-CN" sz="1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</a:t>
            </a:r>
            <a:endParaRPr lang="en-US" altLang="zh-CN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>
              <a:lnSpc>
                <a:spcPct val="170000"/>
              </a:lnSpc>
            </a:pPr>
            <a:r>
              <a:rPr 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粉丝昵称：小哥哥、帅哥</a:t>
            </a:r>
            <a:endParaRPr lang="zh-CN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>
              <a:lnSpc>
                <a:spcPct val="170000"/>
              </a:lnSpc>
            </a:pPr>
            <a:r>
              <a:rPr 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朋友圈：</a:t>
            </a:r>
            <a:r>
              <a:rPr lang="zh-CN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真人生活化</a:t>
            </a:r>
            <a:r>
              <a:rPr lang="en-US" altLang="zh-CN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朋友式沟通</a:t>
            </a:r>
            <a:r>
              <a:rPr lang="en-US" altLang="zh-CN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产生价值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t="4629" b="1890"/>
          <a:stretch>
            <a:fillRect/>
          </a:stretch>
        </p:blipFill>
        <p:spPr>
          <a:xfrm>
            <a:off x="6742430" y="378460"/>
            <a:ext cx="2347595" cy="487934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1" name="对角圆角矩形 1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" name="图片 7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文本框 1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1094178" y="404337"/>
            <a:ext cx="1457325" cy="40005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altLang="zh-CN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IP</a:t>
            </a:r>
            <a:r>
              <a:rPr lang="zh-CN" altLang="en-US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形象展示</a:t>
            </a:r>
            <a:endParaRPr lang="zh-CN" altLang="en-US" sz="2005" b="1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3676015" y="919480"/>
            <a:ext cx="2630170" cy="517525"/>
          </a:xfrm>
          <a:prstGeom prst="roundRect">
            <a:avLst/>
          </a:prstGeom>
          <a:solidFill>
            <a:srgbClr val="CA98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3940175" y="994410"/>
            <a:ext cx="21018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副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ip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：小九（常用）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1460" y="1564640"/>
            <a:ext cx="9745980" cy="390144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1" name="对角圆角矩形 1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文本框 1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3" name="文本框 12"/>
          <p:cNvSpPr txBox="1"/>
          <p:nvPr/>
        </p:nvSpPr>
        <p:spPr>
          <a:xfrm>
            <a:off x="1094178" y="404337"/>
            <a:ext cx="1457325" cy="400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IP</a:t>
            </a:r>
            <a:r>
              <a:rPr lang="zh-CN" altLang="en-US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形象展示</a:t>
            </a:r>
            <a:endParaRPr lang="zh-CN" altLang="en-US" sz="2005" b="1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1226185" y="949960"/>
            <a:ext cx="2009775" cy="4297045"/>
            <a:chOff x="1825" y="1314"/>
            <a:chExt cx="3572" cy="7371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/>
            <a:srcRect r="13863" b="5970"/>
            <a:stretch>
              <a:fillRect/>
            </a:stretch>
          </p:blipFill>
          <p:spPr>
            <a:xfrm>
              <a:off x="1825" y="1314"/>
              <a:ext cx="3571" cy="2009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25" y="3323"/>
              <a:ext cx="3572" cy="5363"/>
            </a:xfrm>
            <a:prstGeom prst="rect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</p:spPr>
        </p:pic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rcRect t="1235"/>
          <a:stretch>
            <a:fillRect/>
          </a:stretch>
        </p:blipFill>
        <p:spPr>
          <a:xfrm>
            <a:off x="4185920" y="949960"/>
            <a:ext cx="2750820" cy="429831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2" name="文本框 11"/>
          <p:cNvSpPr txBox="1"/>
          <p:nvPr/>
        </p:nvSpPr>
        <p:spPr>
          <a:xfrm>
            <a:off x="645160" y="5335905"/>
            <a:ext cx="334137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/>
              <a:t>真人出境</a:t>
            </a:r>
            <a:r>
              <a:rPr lang="en-US" altLang="zh-CN" sz="1400" b="1"/>
              <a:t>+</a:t>
            </a:r>
            <a:r>
              <a:rPr lang="zh-CN" altLang="en-US" sz="1400" b="1"/>
              <a:t>摆拍，增加人设对男性吸引力</a:t>
            </a:r>
            <a:endParaRPr lang="zh-CN" altLang="en-US" sz="1400" b="1"/>
          </a:p>
        </p:txBody>
      </p:sp>
      <p:sp>
        <p:nvSpPr>
          <p:cNvPr id="14" name="文本框 13"/>
          <p:cNvSpPr txBox="1"/>
          <p:nvPr/>
        </p:nvSpPr>
        <p:spPr>
          <a:xfrm>
            <a:off x="7070725" y="2361565"/>
            <a:ext cx="3341370" cy="681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/>
              <a:t>真人出镜讲述产品故事</a:t>
            </a:r>
            <a:endParaRPr lang="zh-CN" altLang="en-US" sz="1600" b="1"/>
          </a:p>
          <a:p>
            <a:pPr>
              <a:lnSpc>
                <a:spcPct val="120000"/>
              </a:lnSpc>
            </a:pPr>
            <a:r>
              <a:rPr lang="zh-CN" altLang="en-US" sz="1600" b="1">
                <a:solidFill>
                  <a:srgbClr val="C00000"/>
                </a:solidFill>
              </a:rPr>
              <a:t>提升人设信任度</a:t>
            </a:r>
            <a:r>
              <a:rPr lang="en-US" altLang="zh-CN" sz="1600" b="1">
                <a:solidFill>
                  <a:srgbClr val="C00000"/>
                </a:solidFill>
              </a:rPr>
              <a:t>+</a:t>
            </a:r>
            <a:r>
              <a:rPr lang="zh-CN" altLang="en-US" sz="1600" b="1">
                <a:solidFill>
                  <a:srgbClr val="C00000"/>
                </a:solidFill>
              </a:rPr>
              <a:t>品宣</a:t>
            </a:r>
            <a:endParaRPr lang="zh-CN" altLang="en-US" sz="1600" b="1">
              <a:solidFill>
                <a:srgbClr val="C00000"/>
              </a:solidFill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7004685" y="3357245"/>
            <a:ext cx="257429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7070725" y="3927475"/>
            <a:ext cx="3341370" cy="681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/>
              <a:t>大</a:t>
            </a:r>
            <a:r>
              <a:rPr lang="en-US" altLang="zh-CN" sz="1600" dirty="0"/>
              <a:t>IP+</a:t>
            </a:r>
            <a:r>
              <a:rPr lang="zh-CN" altLang="en-US" sz="1600" dirty="0"/>
              <a:t>反问</a:t>
            </a:r>
            <a:endParaRPr lang="zh-CN" altLang="en-US" sz="1600" b="1" dirty="0"/>
          </a:p>
          <a:p>
            <a:pPr>
              <a:lnSpc>
                <a:spcPct val="120000"/>
              </a:lnSpc>
            </a:pPr>
            <a:r>
              <a:rPr lang="zh-CN" altLang="en-US" sz="1600" b="1" dirty="0">
                <a:solidFill>
                  <a:srgbClr val="C00000"/>
                </a:solidFill>
              </a:rPr>
              <a:t>提升专业度，并引起用户互动</a:t>
            </a:r>
            <a:endParaRPr lang="zh-CN" altLang="en-US" sz="1600" b="1" dirty="0">
              <a:solidFill>
                <a:srgbClr val="C00000"/>
              </a:solidFill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3" name="对角圆角矩形 12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0" name="图片 19" descr="resourc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文本框 20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094178" y="404337"/>
            <a:ext cx="1457325" cy="400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IP</a:t>
            </a:r>
            <a:r>
              <a:rPr lang="zh-CN" altLang="en-US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形象展示</a:t>
            </a:r>
            <a:endParaRPr lang="zh-CN" altLang="en-US" sz="2005" b="1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362393" y="436245"/>
            <a:ext cx="222123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>
                <a:sym typeface="+mn-ea"/>
              </a:rPr>
              <a:t>品牌人设分析：某乐达</a:t>
            </a:r>
            <a:endParaRPr lang="zh-CN" altLang="en-US" sz="1600" b="1"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752475" y="1344930"/>
            <a:ext cx="3284220" cy="28035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210000"/>
              </a:lnSpc>
              <a:buFont typeface="Wingdings" panose="05000000000000000000" charset="0"/>
              <a:buNone/>
            </a:pPr>
            <a:r>
              <a:rPr lang="zh-CN" altLang="en-US" sz="1400" b="0">
                <a:solidFill>
                  <a:schemeClr val="accent2"/>
                </a:solidFill>
                <a:latin typeface="+mn-ea"/>
                <a:cs typeface="+mn-ea"/>
              </a:rPr>
              <a:t>粉丝画像</a:t>
            </a:r>
            <a:r>
              <a:rPr lang="en-US" altLang="zh-CN" sz="1400" b="0" dirty="0">
                <a:solidFill>
                  <a:schemeClr val="accent2"/>
                </a:solidFill>
                <a:latin typeface="+mn-ea"/>
                <a:cs typeface="+mn-ea"/>
              </a:rPr>
              <a:t>/</a:t>
            </a:r>
            <a:r>
              <a:rPr lang="zh-CN" sz="1400">
                <a:solidFill>
                  <a:schemeClr val="accent2"/>
                </a:solidFill>
                <a:latin typeface="+mn-ea"/>
                <a:cs typeface="+mn-ea"/>
                <a:sym typeface="+mn-ea"/>
              </a:rPr>
              <a:t>分析</a:t>
            </a:r>
            <a:endParaRPr lang="zh-CN" sz="1400">
              <a:latin typeface="+mn-ea"/>
              <a:cs typeface="+mn-ea"/>
            </a:endParaRPr>
          </a:p>
          <a:p>
            <a:pPr indent="0">
              <a:lnSpc>
                <a:spcPct val="210000"/>
              </a:lnSpc>
            </a:pPr>
            <a:r>
              <a:rPr 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性别：女</a:t>
            </a:r>
            <a:r>
              <a:rPr 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  <a:sym typeface="+mn-ea"/>
              </a:rPr>
              <a:t>分析</a:t>
            </a:r>
            <a:r>
              <a:rPr 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年龄：18-25</a:t>
            </a:r>
            <a:endParaRPr lang="zh-CN" sz="140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+mn-ea"/>
            </a:endParaRPr>
          </a:p>
          <a:p>
            <a:pPr indent="0">
              <a:lnSpc>
                <a:spcPct val="210000"/>
              </a:lnSpc>
            </a:pPr>
            <a:r>
              <a:rPr 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城市：珠三角、长三角/1.2线城市</a:t>
            </a:r>
            <a:endParaRPr lang="zh-CN" sz="140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+mn-ea"/>
            </a:endParaRPr>
          </a:p>
          <a:p>
            <a:pPr indent="0">
              <a:lnSpc>
                <a:spcPct val="210000"/>
              </a:lnSpc>
            </a:pPr>
            <a:r>
              <a:rPr 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职业：公司白领和学生为主</a:t>
            </a:r>
            <a:endParaRPr lang="zh-CN" sz="140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+mn-ea"/>
            </a:endParaRPr>
          </a:p>
          <a:p>
            <a:pPr indent="0">
              <a:lnSpc>
                <a:spcPct val="210000"/>
              </a:lnSpc>
            </a:pPr>
            <a:r>
              <a:rPr 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类目偏好：乳液/面霜</a:t>
            </a:r>
            <a:endParaRPr lang="zh-CN" sz="140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+mn-ea"/>
            </a:endParaRPr>
          </a:p>
          <a:p>
            <a:pPr indent="0">
              <a:lnSpc>
                <a:spcPct val="210000"/>
              </a:lnSpc>
            </a:pPr>
            <a:r>
              <a:rPr 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兴趣偏好：护肤/对美的追求</a:t>
            </a:r>
            <a:endParaRPr lang="zh-CN" sz="140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5110" y="867410"/>
            <a:ext cx="3550920" cy="375793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896995" y="1344930"/>
            <a:ext cx="3284220" cy="2330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210000"/>
              </a:lnSpc>
              <a:buFont typeface="Wingdings" panose="05000000000000000000" charset="0"/>
              <a:buChar char="Ø"/>
            </a:pPr>
            <a:r>
              <a:rPr lang="zh-CN" altLang="en-US" sz="1400" b="0">
                <a:solidFill>
                  <a:schemeClr val="accent5"/>
                </a:solidFill>
                <a:latin typeface="+mn-ea"/>
                <a:cs typeface="+mn-ea"/>
              </a:rPr>
              <a:t>推导对应人设</a:t>
            </a:r>
            <a:endParaRPr lang="zh-CN" sz="1400">
              <a:latin typeface="+mn-ea"/>
              <a:cs typeface="+mn-ea"/>
            </a:endParaRPr>
          </a:p>
          <a:p>
            <a:pPr indent="0">
              <a:lnSpc>
                <a:spcPct val="210000"/>
              </a:lnSpc>
            </a:pPr>
            <a:r>
              <a:rPr lang="zh-CN" sz="1400">
                <a:latin typeface="+mn-ea"/>
                <a:cs typeface="+mn-ea"/>
              </a:rPr>
              <a:t>性别：年轻男性</a:t>
            </a:r>
            <a:endParaRPr lang="zh-CN" sz="1400">
              <a:latin typeface="+mn-ea"/>
              <a:cs typeface="+mn-ea"/>
            </a:endParaRPr>
          </a:p>
          <a:p>
            <a:pPr indent="0">
              <a:lnSpc>
                <a:spcPct val="210000"/>
              </a:lnSpc>
            </a:pPr>
            <a:r>
              <a:rPr lang="zh-CN" sz="1400">
                <a:latin typeface="+mn-ea"/>
                <a:cs typeface="+mn-ea"/>
              </a:rPr>
              <a:t>城市：江浙</a:t>
            </a:r>
            <a:r>
              <a:rPr lang="en-US" altLang="zh-CN" sz="1400" dirty="0">
                <a:latin typeface="+mn-ea"/>
                <a:cs typeface="+mn-ea"/>
              </a:rPr>
              <a:t>	</a:t>
            </a:r>
            <a:r>
              <a:rPr lang="zh-CN" altLang="en-US" sz="1400">
                <a:latin typeface="+mn-ea"/>
                <a:cs typeface="+mn-ea"/>
              </a:rPr>
              <a:t>一带</a:t>
            </a:r>
            <a:endParaRPr lang="zh-CN" sz="1400">
              <a:latin typeface="+mn-ea"/>
              <a:cs typeface="+mn-ea"/>
            </a:endParaRPr>
          </a:p>
          <a:p>
            <a:pPr indent="0">
              <a:lnSpc>
                <a:spcPct val="210000"/>
              </a:lnSpc>
            </a:pPr>
            <a:r>
              <a:rPr lang="zh-CN" sz="1400">
                <a:latin typeface="+mn-ea"/>
                <a:cs typeface="+mn-ea"/>
              </a:rPr>
              <a:t>专业：解决护肤问题</a:t>
            </a:r>
            <a:endParaRPr lang="zh-CN" sz="1400">
              <a:latin typeface="+mn-ea"/>
              <a:cs typeface="+mn-ea"/>
            </a:endParaRPr>
          </a:p>
          <a:p>
            <a:pPr indent="0">
              <a:lnSpc>
                <a:spcPct val="200000"/>
              </a:lnSpc>
            </a:pPr>
            <a:r>
              <a:rPr lang="zh-CN" sz="1400">
                <a:latin typeface="+mn-ea"/>
                <a:cs typeface="+mn-ea"/>
              </a:rPr>
              <a:t>形象：专业/暖男（细心、温柔、帅气）</a:t>
            </a:r>
            <a:endParaRPr lang="zh-CN" sz="1400">
              <a:latin typeface="+mn-ea"/>
              <a:cs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058285" y="2374900"/>
            <a:ext cx="3284220" cy="5429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210000"/>
              </a:lnSpc>
              <a:buFont typeface="Wingdings" panose="05000000000000000000" charset="0"/>
              <a:buChar char="Ø"/>
            </a:pPr>
            <a:endParaRPr lang="zh-CN" sz="1400">
              <a:latin typeface="+mn-ea"/>
              <a:cs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896995" y="3738245"/>
            <a:ext cx="3284220" cy="9296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30000"/>
              </a:lnSpc>
              <a:buFont typeface="Wingdings" panose="05000000000000000000" charset="0"/>
              <a:buNone/>
            </a:pPr>
            <a:r>
              <a:rPr lang="zh-CN" sz="1400">
                <a:latin typeface="+mn-ea"/>
                <a:cs typeface="+mn-ea"/>
              </a:rPr>
              <a:t>性格：对专业的护肤知识有很深的见解/喜欢将自己丰富的经验与粉丝分享/有品位/有趣</a:t>
            </a:r>
            <a:endParaRPr lang="zh-CN" sz="1400">
              <a:latin typeface="+mn-ea"/>
              <a:cs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898765" y="1553210"/>
            <a:ext cx="660400" cy="144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3" name="对角圆角矩形 12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图片 13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文本框 17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364615" y="436245"/>
            <a:ext cx="115760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b="1">
                <a:sym typeface="+mn-ea"/>
              </a:rPr>
              <a:t>IP</a:t>
            </a:r>
            <a:r>
              <a:rPr lang="zh-CN" altLang="en-US" sz="1600" b="1">
                <a:sym typeface="+mn-ea"/>
              </a:rPr>
              <a:t>形象展示</a:t>
            </a:r>
            <a:endParaRPr lang="zh-CN" altLang="en-US" sz="1600" b="1"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752792" y="1005840"/>
            <a:ext cx="5080000" cy="232791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charset="0"/>
              <a:buChar char="Ø"/>
            </a:pPr>
            <a:r>
              <a:rPr lang="zh-CN" altLang="en-US" sz="1400" b="1">
                <a:solidFill>
                  <a:srgbClr val="FFC000"/>
                </a:solidFill>
                <a:latin typeface="+mn-ea"/>
                <a:cs typeface="+mn-ea"/>
              </a:rPr>
              <a:t>基本资料</a:t>
            </a:r>
            <a:endParaRPr lang="en-US" sz="1400" b="0" dirty="0">
              <a:latin typeface="+mn-ea"/>
              <a:cs typeface="+mn-ea"/>
            </a:endParaRPr>
          </a:p>
          <a:p>
            <a:pPr indent="0">
              <a:lnSpc>
                <a:spcPct val="130000"/>
              </a:lnSpc>
            </a:pPr>
            <a:r>
              <a:rPr lang="zh-CN" sz="1400">
                <a:latin typeface="+mn-ea"/>
                <a:cs typeface="+mn-ea"/>
              </a:rPr>
              <a:t>姓名：博乐达 </a:t>
            </a:r>
            <a:r>
              <a:rPr lang="zh-CN" altLang="en-US" sz="1400">
                <a:latin typeface="+mn-ea"/>
                <a:cs typeface="+mn-ea"/>
              </a:rPr>
              <a:t>小范老师</a:t>
            </a:r>
            <a:r>
              <a:rPr lang="zh-CN" sz="1400">
                <a:latin typeface="+mn-ea"/>
                <a:cs typeface="+mn-ea"/>
              </a:rPr>
              <a:t>	</a:t>
            </a:r>
            <a:endParaRPr lang="zh-CN" sz="1400">
              <a:latin typeface="+mn-ea"/>
              <a:cs typeface="+mn-ea"/>
            </a:endParaRPr>
          </a:p>
          <a:p>
            <a:pPr indent="0">
              <a:lnSpc>
                <a:spcPct val="130000"/>
              </a:lnSpc>
            </a:pPr>
            <a:r>
              <a:rPr lang="zh-CN" sz="1400">
                <a:latin typeface="+mn-ea"/>
                <a:cs typeface="+mn-ea"/>
              </a:rPr>
              <a:t>年龄：</a:t>
            </a:r>
            <a:r>
              <a:rPr lang="en-US" altLang="zh-CN" sz="1400" dirty="0">
                <a:latin typeface="+mn-ea"/>
                <a:cs typeface="+mn-ea"/>
              </a:rPr>
              <a:t>28</a:t>
            </a:r>
            <a:r>
              <a:rPr lang="zh-CN" altLang="en-US" sz="1400">
                <a:latin typeface="+mn-ea"/>
                <a:cs typeface="+mn-ea"/>
              </a:rPr>
              <a:t>岁左右</a:t>
            </a:r>
            <a:endParaRPr lang="zh-CN" sz="1400">
              <a:latin typeface="+mn-ea"/>
              <a:cs typeface="+mn-ea"/>
            </a:endParaRPr>
          </a:p>
          <a:p>
            <a:pPr indent="0">
              <a:lnSpc>
                <a:spcPct val="130000"/>
              </a:lnSpc>
            </a:pPr>
            <a:r>
              <a:rPr lang="zh-CN" sz="1400">
                <a:latin typeface="+mn-ea"/>
                <a:cs typeface="+mn-ea"/>
              </a:rPr>
              <a:t>个性签名：超简单护肤，不简单科技！</a:t>
            </a:r>
            <a:endParaRPr lang="zh-CN" sz="1400">
              <a:latin typeface="+mn-ea"/>
              <a:cs typeface="+mn-ea"/>
            </a:endParaRPr>
          </a:p>
          <a:p>
            <a:pPr indent="0">
              <a:lnSpc>
                <a:spcPct val="130000"/>
              </a:lnSpc>
            </a:pPr>
            <a:r>
              <a:rPr lang="zh-CN" sz="1400">
                <a:latin typeface="+mn-ea"/>
                <a:cs typeface="+mn-ea"/>
              </a:rPr>
              <a:t>粉丝昵称：</a:t>
            </a:r>
            <a:r>
              <a:rPr lang="en-US" altLang="zh-CN" sz="1400" dirty="0">
                <a:latin typeface="+mn-ea"/>
                <a:cs typeface="+mn-ea"/>
              </a:rPr>
              <a:t>xx</a:t>
            </a:r>
            <a:r>
              <a:rPr lang="zh-CN" sz="1400">
                <a:latin typeface="+mn-ea"/>
                <a:cs typeface="+mn-ea"/>
              </a:rPr>
              <a:t>同学</a:t>
            </a:r>
            <a:endParaRPr lang="zh-CN" sz="1400">
              <a:latin typeface="+mn-ea"/>
              <a:cs typeface="+mn-ea"/>
            </a:endParaRPr>
          </a:p>
          <a:p>
            <a:pPr indent="0">
              <a:lnSpc>
                <a:spcPct val="130000"/>
              </a:lnSpc>
            </a:pPr>
            <a:r>
              <a:rPr lang="zh-CN" sz="1400">
                <a:latin typeface="+mn-ea"/>
                <a:cs typeface="+mn-ea"/>
              </a:rPr>
              <a:t>头像：博乐达</a:t>
            </a:r>
            <a:r>
              <a:rPr lang="en-US" altLang="zh-CN" sz="1400" dirty="0">
                <a:latin typeface="+mn-ea"/>
                <a:cs typeface="+mn-ea"/>
              </a:rPr>
              <a:t>logo</a:t>
            </a:r>
            <a:endParaRPr lang="en-US" altLang="zh-CN" sz="1400" dirty="0">
              <a:latin typeface="+mn-ea"/>
              <a:cs typeface="+mn-ea"/>
            </a:endParaRPr>
          </a:p>
          <a:p>
            <a:pPr indent="0">
              <a:lnSpc>
                <a:spcPct val="130000"/>
              </a:lnSpc>
            </a:pPr>
            <a:r>
              <a:rPr lang="zh-CN" sz="1400">
                <a:latin typeface="+mn-ea"/>
                <a:cs typeface="+mn-ea"/>
              </a:rPr>
              <a:t>朋友圈：用户“战痘”案例</a:t>
            </a:r>
            <a:r>
              <a:rPr lang="zh-CN" sz="1200">
                <a:solidFill>
                  <a:srgbClr val="FF0000"/>
                </a:solidFill>
                <a:latin typeface="+mn-ea"/>
                <a:cs typeface="+mn-ea"/>
              </a:rPr>
              <a:t>（使用前后对比）</a:t>
            </a:r>
            <a:r>
              <a:rPr lang="zh-CN" sz="1400">
                <a:latin typeface="+mn-ea"/>
                <a:cs typeface="+mn-ea"/>
              </a:rPr>
              <a:t>；</a:t>
            </a:r>
            <a:r>
              <a:rPr lang="zh-CN" sz="1400">
                <a:latin typeface="+mn-ea"/>
                <a:cs typeface="+mn-ea"/>
                <a:sym typeface="+mn-ea"/>
              </a:rPr>
              <a:t>场景化种草；</a:t>
            </a:r>
            <a:endParaRPr lang="zh-CN" sz="1400">
              <a:latin typeface="+mn-ea"/>
              <a:cs typeface="+mn-ea"/>
            </a:endParaRPr>
          </a:p>
          <a:p>
            <a:pPr indent="0">
              <a:lnSpc>
                <a:spcPct val="130000"/>
              </a:lnSpc>
            </a:pPr>
            <a:r>
              <a:rPr lang="zh-CN" sz="1400">
                <a:latin typeface="+mn-ea"/>
                <a:cs typeface="+mn-ea"/>
              </a:rPr>
              <a:t>皮肤、产品专业知识等</a:t>
            </a:r>
            <a:endParaRPr lang="zh-CN" sz="1400">
              <a:latin typeface="+mn-ea"/>
              <a:cs typeface="+mn-ea"/>
            </a:endParaRPr>
          </a:p>
        </p:txBody>
      </p:sp>
      <p:graphicFrame>
        <p:nvGraphicFramePr>
          <p:cNvPr id="47" name="表格 46"/>
          <p:cNvGraphicFramePr/>
          <p:nvPr>
            <p:custDataLst>
              <p:tags r:id="rId3"/>
            </p:custDataLst>
          </p:nvPr>
        </p:nvGraphicFramePr>
        <p:xfrm>
          <a:off x="752475" y="3924935"/>
          <a:ext cx="5410200" cy="11620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43915"/>
                <a:gridCol w="835660"/>
                <a:gridCol w="1047750"/>
                <a:gridCol w="811530"/>
                <a:gridCol w="948690"/>
                <a:gridCol w="922655"/>
              </a:tblGrid>
              <a:tr h="4826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1" dirty="0">
                          <a:solidFill>
                            <a:srgbClr val="FFC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介绍</a:t>
                      </a:r>
                      <a:r>
                        <a:rPr lang="zh-CN" altLang="en-US" sz="1200" b="1" dirty="0">
                          <a:solidFill>
                            <a:srgbClr val="FFC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身</a:t>
                      </a:r>
                      <a:r>
                        <a:rPr lang="en-US" sz="1200" b="1" dirty="0">
                          <a:solidFill>
                            <a:srgbClr val="FFC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份</a:t>
                      </a:r>
                      <a:endParaRPr lang="en-US" altLang="en-US" sz="1200" b="1" dirty="0">
                        <a:solidFill>
                          <a:srgbClr val="FFC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anchor="ctr" anchorCtr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000" b="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产品研究员</a:t>
                      </a:r>
                      <a:endParaRPr lang="zh-CN" altLang="en-US" sz="1000" b="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anchor="ctr" anchorCtr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000" b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亲身测试产品</a:t>
                      </a:r>
                      <a:endParaRPr lang="zh-CN" altLang="en-US" sz="1000" b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zh-CN" altLang="en-US" sz="1000" b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使用效果</a:t>
                      </a:r>
                      <a:endParaRPr lang="zh-CN" altLang="en-US" sz="1000" b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anchor="ctr" anchorCtr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000" b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与很多用户都是朋友</a:t>
                      </a:r>
                      <a:endParaRPr lang="zh-CN" altLang="en-US" sz="1000" b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anchor="ctr" anchorCtr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专业</a:t>
                      </a:r>
                      <a:r>
                        <a:rPr lang="zh-CN" altLang="en-US" sz="1000" b="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护肤产品开发</a:t>
                      </a:r>
                      <a:endParaRPr lang="zh-CN" altLang="en-US" sz="1000" b="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anchor="ctr" anchorCtr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000" b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喜欢分享护肤专业知识</a:t>
                      </a:r>
                      <a:endParaRPr lang="zh-CN" altLang="en-US" sz="1000" b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anchor="ctr" anchorCtr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945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1" dirty="0">
                          <a:solidFill>
                            <a:srgbClr val="FFC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lang="zh-CN" altLang="en-US" sz="1200" b="1" dirty="0">
                          <a:solidFill>
                            <a:srgbClr val="FFC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宠粉</a:t>
                      </a:r>
                      <a:r>
                        <a:rPr lang="en-US" sz="1200" b="1" dirty="0">
                          <a:solidFill>
                            <a:srgbClr val="FFC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福利</a:t>
                      </a:r>
                      <a:endParaRPr lang="en-US" altLang="en-US" sz="1200" b="1" dirty="0">
                        <a:solidFill>
                          <a:srgbClr val="FFC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anchor="ctr" anchorCtr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让</a:t>
                      </a:r>
                      <a:r>
                        <a:rPr lang="zh-CN" altLang="en-US" sz="1000" b="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用户</a:t>
                      </a:r>
                      <a:r>
                        <a:rPr lang="en-US" sz="1000" b="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能够抢先</a:t>
                      </a:r>
                      <a:r>
                        <a:rPr lang="zh-CN" altLang="en-US" sz="1000" b="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了解新品促销</a:t>
                      </a:r>
                      <a:endParaRPr lang="zh-CN" altLang="en-US" sz="1000" b="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anchor="ctr" anchorCtr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000" b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征集用户</a:t>
                      </a:r>
                      <a:endParaRPr lang="zh-CN" altLang="en-US" sz="1000" b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zh-CN" altLang="en-US" sz="1000" b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使用案例</a:t>
                      </a:r>
                      <a:r>
                        <a:rPr lang="en-US" sz="1000" b="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endParaRPr lang="en-US" altLang="en-US" sz="1000" b="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anchor="ctr" anchorCtr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不定时推送最新的</a:t>
                      </a:r>
                      <a:r>
                        <a:rPr lang="zh-CN" altLang="en-US" sz="1000" b="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产品组合方案</a:t>
                      </a:r>
                      <a:endParaRPr lang="zh-CN" altLang="en-US" sz="1000" b="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anchor="ctr" anchorCtr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给</a:t>
                      </a:r>
                      <a:r>
                        <a:rPr lang="zh-CN" altLang="en-US" sz="1000" b="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客户</a:t>
                      </a:r>
                      <a:r>
                        <a:rPr lang="en-US" sz="1000" b="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带来抽奖优惠的福利</a:t>
                      </a:r>
                      <a:endParaRPr lang="en-US" sz="1000" b="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anchor="ctr" anchorCtr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000" b="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创造</a:t>
                      </a:r>
                      <a:r>
                        <a:rPr lang="zh-CN" altLang="en-US" sz="1000" b="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社群让客户</a:t>
                      </a:r>
                      <a:r>
                        <a:rPr lang="en-US" altLang="en-US" sz="1000" b="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自由交流</a:t>
                      </a:r>
                      <a:endParaRPr lang="en-US" altLang="en-US" sz="1000" b="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anchor="ctr" anchorCtr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8" name="文本框 47"/>
          <p:cNvSpPr txBox="1"/>
          <p:nvPr/>
        </p:nvSpPr>
        <p:spPr>
          <a:xfrm>
            <a:off x="752475" y="3556635"/>
            <a:ext cx="1071880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sz="1400" b="1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身份设定</a:t>
            </a:r>
            <a:endParaRPr lang="zh-CN" altLang="en-US" sz="1400" b="1">
              <a:solidFill>
                <a:srgbClr val="000000"/>
              </a:solidFill>
              <a:latin typeface="+mn-ea"/>
              <a:cs typeface="+mn-ea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rcRect t="4278" b="1974"/>
          <a:stretch>
            <a:fillRect/>
          </a:stretch>
        </p:blipFill>
        <p:spPr>
          <a:xfrm>
            <a:off x="6409055" y="375920"/>
            <a:ext cx="2339975" cy="487616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grpSp>
        <p:nvGrpSpPr>
          <p:cNvPr id="7" name="组合 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1" name="对角圆角矩形 1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" name="图片 7" descr="resourc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文本框 1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2410460" y="808355"/>
            <a:ext cx="5041900" cy="63055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文本框 88"/>
          <p:cNvSpPr txBox="1"/>
          <p:nvPr/>
        </p:nvSpPr>
        <p:spPr>
          <a:xfrm>
            <a:off x="1858010" y="744855"/>
            <a:ext cx="6146800" cy="6940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服务品牌案例：某水草品牌</a:t>
            </a:r>
            <a:endParaRPr lang="zh-CN" sz="28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t="14977" b="16472"/>
          <a:stretch>
            <a:fillRect/>
          </a:stretch>
        </p:blipFill>
        <p:spPr>
          <a:xfrm>
            <a:off x="930275" y="1750060"/>
            <a:ext cx="8399145" cy="368236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1976755" y="3374390"/>
            <a:ext cx="527050" cy="433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1" name="对角圆角矩形 1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" name="图片 7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文本框 1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9" name="文本框 8"/>
          <p:cNvSpPr txBox="1"/>
          <p:nvPr/>
        </p:nvSpPr>
        <p:spPr>
          <a:xfrm>
            <a:off x="1194826" y="404337"/>
            <a:ext cx="1203960" cy="400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案例解析</a:t>
            </a:r>
            <a:endParaRPr lang="zh-CN" sz="2005" b="1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628650" y="464185"/>
            <a:ext cx="39547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>
                <a:sym typeface="+mn-ea"/>
              </a:rPr>
              <a:t>客户数据分析：</a:t>
            </a:r>
            <a:r>
              <a:rPr lang="zh-CN" altLang="en-US" sz="1400" b="1">
                <a:solidFill>
                  <a:srgbClr val="C00000"/>
                </a:solidFill>
                <a:sym typeface="+mn-ea"/>
              </a:rPr>
              <a:t>（鱼缸景观类）</a:t>
            </a:r>
            <a:endParaRPr lang="zh-CN" altLang="en-US" sz="1400" b="1">
              <a:solidFill>
                <a:srgbClr val="C00000"/>
              </a:solidFill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450" y="3729990"/>
            <a:ext cx="4755515" cy="156591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5585" y="3729990"/>
            <a:ext cx="4621530" cy="156591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1" name="文本框 10"/>
          <p:cNvSpPr txBox="1"/>
          <p:nvPr/>
        </p:nvSpPr>
        <p:spPr>
          <a:xfrm>
            <a:off x="2175510" y="5335905"/>
            <a:ext cx="220726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/>
              <a:t>粉丝类目偏好</a:t>
            </a:r>
            <a:endParaRPr lang="zh-CN" altLang="en-US" sz="1400" b="1"/>
          </a:p>
        </p:txBody>
      </p:sp>
      <p:sp>
        <p:nvSpPr>
          <p:cNvPr id="12" name="文本框 11"/>
          <p:cNvSpPr txBox="1"/>
          <p:nvPr/>
        </p:nvSpPr>
        <p:spPr>
          <a:xfrm>
            <a:off x="7101205" y="5295900"/>
            <a:ext cx="220726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/>
              <a:t>粉丝消费能力</a:t>
            </a:r>
            <a:endParaRPr lang="zh-CN" altLang="en-US" sz="1400" b="1"/>
          </a:p>
        </p:txBody>
      </p:sp>
      <p:sp>
        <p:nvSpPr>
          <p:cNvPr id="13" name="文本框 12"/>
          <p:cNvSpPr txBox="1"/>
          <p:nvPr/>
        </p:nvSpPr>
        <p:spPr>
          <a:xfrm>
            <a:off x="889000" y="1226820"/>
            <a:ext cx="7756525" cy="6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线上店铺</a:t>
            </a: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</a:t>
            </a:r>
            <a:r>
              <a:rPr lang="zh-CN" alt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粉丝偏好解读：</a:t>
            </a:r>
            <a:r>
              <a:rPr lang="zh-CN" altLang="en-US" sz="1400"/>
              <a:t>品牌偏好鱼、宠物、数码、家电，且品牌品类较为统一，说明用户购买覆盖面</a:t>
            </a:r>
            <a:r>
              <a:rPr lang="zh-CN" altLang="en-US" sz="1400">
                <a:solidFill>
                  <a:srgbClr val="C00000"/>
                </a:solidFill>
              </a:rPr>
              <a:t>较窄</a:t>
            </a:r>
            <a:r>
              <a:rPr lang="zh-CN" altLang="en-US" sz="1400"/>
              <a:t>，需求较为</a:t>
            </a:r>
            <a:r>
              <a:rPr lang="zh-CN" altLang="en-US" sz="1400">
                <a:solidFill>
                  <a:schemeClr val="tx1"/>
                </a:solidFill>
              </a:rPr>
              <a:t>明确统一</a:t>
            </a:r>
            <a:r>
              <a:rPr lang="zh-CN" altLang="en-US" sz="1400"/>
              <a:t>，品牌</a:t>
            </a:r>
            <a:r>
              <a:rPr lang="zh-CN" altLang="en-US" sz="1400">
                <a:solidFill>
                  <a:srgbClr val="C00000"/>
                </a:solidFill>
              </a:rPr>
              <a:t>忠诚度较高</a:t>
            </a:r>
            <a:r>
              <a:rPr lang="zh-CN" altLang="en-US" sz="1400"/>
              <a:t>，个性鲜明</a:t>
            </a:r>
            <a:endParaRPr lang="zh-CN" altLang="en-US" sz="1400"/>
          </a:p>
        </p:txBody>
      </p:sp>
      <p:sp>
        <p:nvSpPr>
          <p:cNvPr id="14" name="文本框 13"/>
          <p:cNvSpPr txBox="1"/>
          <p:nvPr/>
        </p:nvSpPr>
        <p:spPr>
          <a:xfrm>
            <a:off x="889000" y="2091055"/>
            <a:ext cx="7756525" cy="1456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b="1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线上店铺</a:t>
            </a: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-</a:t>
            </a:r>
            <a:r>
              <a:rPr lang="zh-CN" altLang="en-US" b="1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粉丝消费能力：</a:t>
            </a:r>
            <a:r>
              <a:rPr lang="zh-CN" altLang="en-US" sz="1400"/>
              <a:t>1、速食客&amp;烹饪达人&amp;吃货，相对鲜明的</a:t>
            </a:r>
            <a:r>
              <a:rPr lang="zh-CN" altLang="en-US" sz="1400">
                <a:solidFill>
                  <a:srgbClr val="C00000"/>
                </a:solidFill>
              </a:rPr>
              <a:t>饮食客群画像</a:t>
            </a:r>
            <a:r>
              <a:rPr lang="zh-CN" altLang="en-US" sz="1400"/>
              <a:t>；</a:t>
            </a:r>
            <a:r>
              <a:rPr lang="zh-CN" altLang="en-US" sz="1400">
                <a:solidFill>
                  <a:srgbClr val="C00000"/>
                </a:solidFill>
              </a:rPr>
              <a:t>数码 达人&amp;高富帅</a:t>
            </a:r>
            <a:r>
              <a:rPr lang="zh-CN" altLang="en-US" sz="1400"/>
              <a:t>，反应出品牌用户覆盖人群较为统一，兴趣爱好较为</a:t>
            </a:r>
            <a:r>
              <a:rPr lang="zh-CN" altLang="en-US" sz="1400">
                <a:solidFill>
                  <a:srgbClr val="C00000"/>
                </a:solidFill>
              </a:rPr>
              <a:t>集中</a:t>
            </a:r>
            <a:r>
              <a:rPr lang="zh-CN" altLang="en-US" sz="1400"/>
              <a:t>，后续私域投放内容可往男性饮食&amp;数码&amp;自我形象方面 进行拓展</a:t>
            </a:r>
            <a:endParaRPr lang="zh-CN" altLang="en-US" sz="1400"/>
          </a:p>
          <a:p>
            <a:pPr>
              <a:lnSpc>
                <a:spcPct val="120000"/>
              </a:lnSpc>
            </a:pPr>
            <a:r>
              <a:rPr lang="zh-CN" altLang="en-US" sz="1400"/>
              <a:t>2、顾客消费层级集中在</a:t>
            </a:r>
            <a:r>
              <a:rPr lang="zh-CN" altLang="en-US" sz="1400">
                <a:solidFill>
                  <a:srgbClr val="C00000"/>
                </a:solidFill>
              </a:rPr>
              <a:t>第二第三层级</a:t>
            </a:r>
            <a:r>
              <a:rPr lang="zh-CN" altLang="en-US" sz="1400"/>
              <a:t>，符合目前的店铺客单价</a:t>
            </a:r>
            <a:r>
              <a:rPr lang="zh-CN" altLang="en-US" sz="1400">
                <a:solidFill>
                  <a:srgbClr val="C00000"/>
                </a:solidFill>
              </a:rPr>
              <a:t>70-80元</a:t>
            </a:r>
            <a:r>
              <a:rPr lang="zh-CN" altLang="en-US" sz="1400"/>
              <a:t>的状态。后续私域产品规划可尝试组合套装形式，提高客单（100-120元）</a:t>
            </a:r>
            <a:endParaRPr lang="zh-CN" altLang="en-US" sz="1400"/>
          </a:p>
        </p:txBody>
      </p:sp>
      <p:grpSp>
        <p:nvGrpSpPr>
          <p:cNvPr id="5" name="组合 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7" name="对角圆角矩形 6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8" name="图片 17" descr="resourc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251268" y="435610"/>
            <a:ext cx="140589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>
                <a:sym typeface="+mn-ea"/>
              </a:rPr>
              <a:t>粉丝微信分析</a:t>
            </a:r>
            <a:endParaRPr lang="zh-CN" altLang="en-US" sz="1600" b="1"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605" y="934085"/>
            <a:ext cx="4251960" cy="444627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6195" y="1839595"/>
            <a:ext cx="4820920" cy="276352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1" name="对角圆角矩形 1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" name="图片 7" descr="resourc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文本框 1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文本框 88"/>
          <p:cNvSpPr txBox="1"/>
          <p:nvPr/>
        </p:nvSpPr>
        <p:spPr>
          <a:xfrm>
            <a:off x="1840230" y="1794510"/>
            <a:ext cx="6146800" cy="18992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强品牌</a:t>
            </a:r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弱</a:t>
            </a:r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IP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（品牌形象</a:t>
            </a:r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服务官）</a:t>
            </a:r>
            <a:endParaRPr lang="zh-CN" altLang="en-US" sz="28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>
              <a:lnSpc>
                <a:spcPct val="140000"/>
              </a:lnSpc>
            </a:pPr>
            <a:endParaRPr lang="en-US" altLang="zh-CN" sz="28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>
              <a:lnSpc>
                <a:spcPct val="140000"/>
              </a:lnSpc>
            </a:pP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弱品牌</a:t>
            </a:r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强</a:t>
            </a:r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IP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（真人</a:t>
            </a:r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r>
              <a:rPr lang="zh-CN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丰富背景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）</a:t>
            </a:r>
            <a:endParaRPr lang="zh-CN" altLang="en-US" sz="28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" name="Заголовок 2"/>
          <p:cNvSpPr>
            <a:spLocks noGrp="1"/>
          </p:cNvSpPr>
          <p:nvPr>
            <p:ph type="title"/>
          </p:nvPr>
        </p:nvSpPr>
        <p:spPr>
          <a:xfrm>
            <a:off x="635000" y="287020"/>
            <a:ext cx="2014855" cy="394335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n-US" altLang="zh-CN" sz="1600" b="1" dirty="0">
                <a:latin typeface="+mn-ea"/>
                <a:ea typeface="+mn-ea"/>
              </a:rPr>
              <a:t>IP</a:t>
            </a:r>
            <a:r>
              <a:rPr lang="zh-CN" altLang="en-US" sz="1600" b="1" dirty="0">
                <a:latin typeface="+mn-ea"/>
                <a:ea typeface="+mn-ea"/>
              </a:rPr>
              <a:t>定位原则一</a:t>
            </a:r>
            <a:endParaRPr lang="en-US" altLang="zh-CN" sz="1600" b="1" dirty="0">
              <a:latin typeface="+mn-ea"/>
              <a:ea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293370" y="287020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8035" y="870585"/>
            <a:ext cx="8683625" cy="456438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1" name="对角圆角矩形 1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" name="图片 7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文本框 1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9" name="文本框 8"/>
          <p:cNvSpPr txBox="1"/>
          <p:nvPr/>
        </p:nvSpPr>
        <p:spPr>
          <a:xfrm>
            <a:off x="1195779" y="404337"/>
            <a:ext cx="1202055" cy="400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IP</a:t>
            </a:r>
            <a:r>
              <a:rPr lang="zh-CN" altLang="en-US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人设：</a:t>
            </a:r>
            <a:endParaRPr lang="zh-CN" altLang="en-US" sz="2005" b="1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3615" y="779780"/>
            <a:ext cx="8293100" cy="4866005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742315" y="378460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/>
        </p:nvSpPr>
        <p:spPr>
          <a:xfrm>
            <a:off x="1084580" y="378460"/>
            <a:ext cx="160972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>
                <a:sym typeface="+mn-ea"/>
              </a:rPr>
              <a:t>输出内容分析：</a:t>
            </a:r>
            <a:endParaRPr lang="en-US" altLang="zh-CN" sz="1600" b="1" dirty="0">
              <a:sym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1" name="对角圆角矩形 1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" name="图片 7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文本框 1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172210" y="435610"/>
            <a:ext cx="160972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>
                <a:sym typeface="+mn-ea"/>
              </a:rPr>
              <a:t>品牌人设案例：</a:t>
            </a:r>
            <a:endParaRPr lang="zh-CN" altLang="en-US" sz="1600" b="1"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" y="875030"/>
            <a:ext cx="9589770" cy="442468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3" name="对角圆角矩形 2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" name="图片 7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文本框 1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20933" y="1650520"/>
            <a:ext cx="1423337" cy="20209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 descr="resource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84955" y="2320420"/>
            <a:ext cx="912558" cy="912558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2836904" y="3859476"/>
            <a:ext cx="1192028" cy="378332"/>
            <a:chOff x="8866" y="3505"/>
            <a:chExt cx="1881" cy="597"/>
          </a:xfrm>
        </p:grpSpPr>
        <p:sp>
          <p:nvSpPr>
            <p:cNvPr id="21" name="圆角矩形 20"/>
            <p:cNvSpPr/>
            <p:nvPr/>
          </p:nvSpPr>
          <p:spPr>
            <a:xfrm>
              <a:off x="8866" y="3505"/>
              <a:ext cx="1881" cy="597"/>
            </a:xfrm>
            <a:prstGeom prst="roundRect">
              <a:avLst>
                <a:gd name="adj" fmla="val 15577"/>
              </a:avLst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5">
                <a:solidFill>
                  <a:schemeClr val="bg1"/>
                </a:solidFill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8960" y="3562"/>
              <a:ext cx="1691" cy="4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b="1">
                  <a:solidFill>
                    <a:schemeClr val="bg1"/>
                  </a:solidFill>
                  <a:sym typeface="+mn-ea"/>
                </a:rPr>
                <a:t>首席福利官</a:t>
              </a:r>
              <a:endParaRPr lang="zh-CN" altLang="en-US" sz="1400" b="1">
                <a:solidFill>
                  <a:schemeClr val="bg1"/>
                </a:solidFill>
                <a:sym typeface="+mn-ea"/>
              </a:endParaRPr>
            </a:p>
          </p:txBody>
        </p:sp>
      </p:grpSp>
      <p:sp>
        <p:nvSpPr>
          <p:cNvPr id="23" name="圆角矩形 22"/>
          <p:cNvSpPr/>
          <p:nvPr/>
        </p:nvSpPr>
        <p:spPr>
          <a:xfrm>
            <a:off x="5337565" y="1105578"/>
            <a:ext cx="1192028" cy="378332"/>
          </a:xfrm>
          <a:prstGeom prst="roundRect">
            <a:avLst>
              <a:gd name="adj" fmla="val 1557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5">
              <a:solidFill>
                <a:schemeClr val="bg1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486222" y="1141700"/>
            <a:ext cx="8940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b="1">
                <a:solidFill>
                  <a:schemeClr val="bg1"/>
                </a:solidFill>
                <a:sym typeface="+mn-ea"/>
              </a:rPr>
              <a:t>社群助手</a:t>
            </a:r>
            <a:endParaRPr lang="zh-CN" altLang="en-US" sz="14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25" name="圆角矩形 24"/>
          <p:cNvSpPr/>
          <p:nvPr/>
        </p:nvSpPr>
        <p:spPr>
          <a:xfrm>
            <a:off x="5388263" y="3070111"/>
            <a:ext cx="1192028" cy="378332"/>
          </a:xfrm>
          <a:prstGeom prst="roundRect">
            <a:avLst>
              <a:gd name="adj" fmla="val 15577"/>
            </a:avLst>
          </a:prstGeom>
          <a:solidFill>
            <a:srgbClr val="15AA9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5">
              <a:solidFill>
                <a:schemeClr val="bg1"/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5537554" y="3106233"/>
            <a:ext cx="8940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b="1">
                <a:solidFill>
                  <a:schemeClr val="bg1"/>
                </a:solidFill>
                <a:sym typeface="+mn-ea"/>
              </a:rPr>
              <a:t>内容达人</a:t>
            </a:r>
            <a:endParaRPr lang="zh-CN" altLang="en-US" sz="14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34" name="圆角矩形 33"/>
          <p:cNvSpPr/>
          <p:nvPr/>
        </p:nvSpPr>
        <p:spPr>
          <a:xfrm>
            <a:off x="5407275" y="5036546"/>
            <a:ext cx="1192028" cy="378332"/>
          </a:xfrm>
          <a:prstGeom prst="roundRect">
            <a:avLst>
              <a:gd name="adj" fmla="val 1557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5">
              <a:solidFill>
                <a:schemeClr val="bg1"/>
              </a:solidFill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5582601" y="5072668"/>
            <a:ext cx="841375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400" b="1">
                <a:solidFill>
                  <a:schemeClr val="bg1"/>
                </a:solidFill>
                <a:sym typeface="+mn-ea"/>
              </a:rPr>
              <a:t>KOC</a:t>
            </a:r>
            <a:r>
              <a:rPr lang="zh-CN" altLang="en-US" sz="1400" b="1">
                <a:solidFill>
                  <a:schemeClr val="bg1"/>
                </a:solidFill>
                <a:sym typeface="+mn-ea"/>
              </a:rPr>
              <a:t>助理</a:t>
            </a:r>
            <a:endParaRPr lang="zh-CN" altLang="en-US" sz="1400" b="1">
              <a:solidFill>
                <a:schemeClr val="bg1"/>
              </a:solidFill>
              <a:sym typeface="+mn-ea"/>
            </a:endParaRPr>
          </a:p>
        </p:txBody>
      </p:sp>
      <p:grpSp>
        <p:nvGrpSpPr>
          <p:cNvPr id="49" name="组合 48"/>
          <p:cNvGrpSpPr/>
          <p:nvPr/>
        </p:nvGrpSpPr>
        <p:grpSpPr>
          <a:xfrm>
            <a:off x="5404106" y="4139832"/>
            <a:ext cx="1192028" cy="378332"/>
            <a:chOff x="8351" y="7072"/>
            <a:chExt cx="1881" cy="597"/>
          </a:xfrm>
        </p:grpSpPr>
        <p:sp>
          <p:nvSpPr>
            <p:cNvPr id="38" name="圆角矩形 37"/>
            <p:cNvSpPr/>
            <p:nvPr/>
          </p:nvSpPr>
          <p:spPr>
            <a:xfrm>
              <a:off x="8351" y="7072"/>
              <a:ext cx="1881" cy="597"/>
            </a:xfrm>
            <a:prstGeom prst="roundRect">
              <a:avLst>
                <a:gd name="adj" fmla="val 15577"/>
              </a:avLst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5">
                <a:solidFill>
                  <a:schemeClr val="bg1"/>
                </a:solidFill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8633" y="7129"/>
              <a:ext cx="1328" cy="4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400" b="1">
                  <a:solidFill>
                    <a:schemeClr val="bg1"/>
                  </a:solidFill>
                  <a:sym typeface="+mn-ea"/>
                </a:rPr>
                <a:t>KOC</a:t>
              </a:r>
              <a:r>
                <a:rPr lang="zh-CN" altLang="en-US" sz="1400" b="1">
                  <a:solidFill>
                    <a:schemeClr val="bg1"/>
                  </a:solidFill>
                  <a:sym typeface="+mn-ea"/>
                </a:rPr>
                <a:t>导师</a:t>
              </a:r>
              <a:endParaRPr lang="zh-CN" altLang="en-US" sz="1400" b="1">
                <a:solidFill>
                  <a:schemeClr val="bg1"/>
                </a:solidFill>
                <a:sym typeface="+mn-ea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5338199" y="2069467"/>
            <a:ext cx="1192028" cy="378332"/>
            <a:chOff x="8902" y="4321"/>
            <a:chExt cx="1881" cy="597"/>
          </a:xfrm>
        </p:grpSpPr>
        <p:sp>
          <p:nvSpPr>
            <p:cNvPr id="6" name="圆角矩形 5"/>
            <p:cNvSpPr/>
            <p:nvPr/>
          </p:nvSpPr>
          <p:spPr>
            <a:xfrm>
              <a:off x="8902" y="4321"/>
              <a:ext cx="1881" cy="597"/>
            </a:xfrm>
            <a:prstGeom prst="roundRect">
              <a:avLst>
                <a:gd name="adj" fmla="val 15577"/>
              </a:avLst>
            </a:prstGeom>
            <a:solidFill>
              <a:srgbClr val="15AA9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5">
                <a:solidFill>
                  <a:schemeClr val="bg1"/>
                </a:solidFill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9137" y="4378"/>
              <a:ext cx="1411" cy="4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b="1">
                  <a:solidFill>
                    <a:schemeClr val="bg1"/>
                  </a:solidFill>
                  <a:sym typeface="+mn-ea"/>
                </a:rPr>
                <a:t>社群铁粉</a:t>
              </a:r>
              <a:endParaRPr lang="zh-CN" altLang="en-US" sz="1400" b="1">
                <a:solidFill>
                  <a:schemeClr val="bg1"/>
                </a:solidFill>
                <a:sym typeface="+mn-ea"/>
              </a:endParaRPr>
            </a:p>
          </p:txBody>
        </p:sp>
      </p:grpSp>
      <p:pic>
        <p:nvPicPr>
          <p:cNvPr id="2" name="图片 1" descr="5b758926d88e42bd317f52eb37d0cd5"/>
          <p:cNvPicPr>
            <a:picLocks noChangeAspect="1"/>
          </p:cNvPicPr>
          <p:nvPr/>
        </p:nvPicPr>
        <p:blipFill>
          <a:blip r:embed="rId4"/>
          <a:srcRect l="15228" t="10926" r="14478" b="58219"/>
          <a:stretch>
            <a:fillRect/>
          </a:stretch>
        </p:blipFill>
        <p:spPr>
          <a:xfrm>
            <a:off x="7447854" y="795689"/>
            <a:ext cx="723709" cy="6882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4" name="组合 13"/>
          <p:cNvGrpSpPr/>
          <p:nvPr/>
        </p:nvGrpSpPr>
        <p:grpSpPr>
          <a:xfrm>
            <a:off x="2837120" y="4360378"/>
            <a:ext cx="1192028" cy="378332"/>
            <a:chOff x="8866" y="3505"/>
            <a:chExt cx="1881" cy="597"/>
          </a:xfrm>
        </p:grpSpPr>
        <p:sp>
          <p:nvSpPr>
            <p:cNvPr id="17" name="圆角矩形 16"/>
            <p:cNvSpPr/>
            <p:nvPr/>
          </p:nvSpPr>
          <p:spPr>
            <a:xfrm>
              <a:off x="8866" y="3505"/>
              <a:ext cx="1881" cy="597"/>
            </a:xfrm>
            <a:prstGeom prst="roundRect">
              <a:avLst>
                <a:gd name="adj" fmla="val 15577"/>
              </a:avLst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5">
                <a:solidFill>
                  <a:schemeClr val="bg1"/>
                </a:solidFill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8960" y="3562"/>
              <a:ext cx="1691" cy="4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b="1">
                  <a:solidFill>
                    <a:schemeClr val="bg1"/>
                  </a:solidFill>
                  <a:sym typeface="+mn-ea"/>
                </a:rPr>
                <a:t>首席分享官</a:t>
              </a:r>
              <a:endParaRPr lang="zh-CN" altLang="en-US" sz="1400" b="1">
                <a:solidFill>
                  <a:schemeClr val="bg1"/>
                </a:solidFill>
                <a:sym typeface="+mn-ea"/>
              </a:endParaRP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6895" y="747526"/>
            <a:ext cx="622947" cy="736383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895" y="1650577"/>
            <a:ext cx="811162" cy="811162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871" y="1638537"/>
            <a:ext cx="792150" cy="792150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371" y="1638537"/>
            <a:ext cx="818133" cy="81813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9" b="15603"/>
          <a:stretch>
            <a:fillRect/>
          </a:stretch>
        </p:blipFill>
        <p:spPr bwMode="auto">
          <a:xfrm>
            <a:off x="6702599" y="2617635"/>
            <a:ext cx="723076" cy="83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r="11004"/>
          <a:stretch>
            <a:fillRect/>
          </a:stretch>
        </p:blipFill>
        <p:spPr bwMode="auto">
          <a:xfrm>
            <a:off x="7516930" y="2617635"/>
            <a:ext cx="861860" cy="83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11"/>
          <a:srcRect t="9476"/>
          <a:stretch>
            <a:fillRect/>
          </a:stretch>
        </p:blipFill>
        <p:spPr>
          <a:xfrm>
            <a:off x="8496028" y="2617635"/>
            <a:ext cx="765534" cy="830174"/>
          </a:xfrm>
          <a:prstGeom prst="rect">
            <a:avLst/>
          </a:prstGeom>
        </p:spPr>
      </p:pic>
      <p:grpSp>
        <p:nvGrpSpPr>
          <p:cNvPr id="60" name="组合 59"/>
          <p:cNvGrpSpPr/>
          <p:nvPr/>
        </p:nvGrpSpPr>
        <p:grpSpPr>
          <a:xfrm>
            <a:off x="6702599" y="3660105"/>
            <a:ext cx="813697" cy="858057"/>
            <a:chOff x="16837" y="-4941"/>
            <a:chExt cx="9778" cy="9600"/>
          </a:xfrm>
        </p:grpSpPr>
        <p:pic>
          <p:nvPicPr>
            <p:cNvPr id="51" name="图片 5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6837" y="-4941"/>
              <a:ext cx="9778" cy="9600"/>
            </a:xfrm>
            <a:prstGeom prst="rect">
              <a:avLst/>
            </a:prstGeom>
          </p:spPr>
        </p:pic>
        <p:grpSp>
          <p:nvGrpSpPr>
            <p:cNvPr id="59" name="组合 58"/>
            <p:cNvGrpSpPr/>
            <p:nvPr/>
          </p:nvGrpSpPr>
          <p:grpSpPr>
            <a:xfrm>
              <a:off x="18546" y="-1500"/>
              <a:ext cx="1144" cy="1778"/>
              <a:chOff x="6527" y="2880"/>
              <a:chExt cx="1144" cy="1778"/>
            </a:xfrm>
          </p:grpSpPr>
          <p:pic>
            <p:nvPicPr>
              <p:cNvPr id="53" name="图片 52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527" y="2880"/>
                <a:ext cx="764" cy="719"/>
              </a:xfrm>
              <a:prstGeom prst="rect">
                <a:avLst/>
              </a:prstGeom>
            </p:spPr>
          </p:pic>
          <p:pic>
            <p:nvPicPr>
              <p:cNvPr id="54" name="图片 53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609" y="3362"/>
                <a:ext cx="764" cy="719"/>
              </a:xfrm>
              <a:prstGeom prst="rect">
                <a:avLst/>
              </a:prstGeom>
            </p:spPr>
          </p:pic>
          <p:pic>
            <p:nvPicPr>
              <p:cNvPr id="55" name="图片 54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748" y="3687"/>
                <a:ext cx="764" cy="719"/>
              </a:xfrm>
              <a:prstGeom prst="rect">
                <a:avLst/>
              </a:prstGeom>
            </p:spPr>
          </p:pic>
          <p:pic>
            <p:nvPicPr>
              <p:cNvPr id="56" name="图片 55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907" y="3940"/>
                <a:ext cx="764" cy="719"/>
              </a:xfrm>
              <a:prstGeom prst="rect">
                <a:avLst/>
              </a:prstGeom>
            </p:spPr>
          </p:pic>
        </p:grpSp>
      </p:grpSp>
      <p:pic>
        <p:nvPicPr>
          <p:cNvPr id="63" name="图片 62" descr="5b758926d88e42bd317f52eb37d0cd5"/>
          <p:cNvPicPr>
            <a:picLocks noChangeAspect="1"/>
          </p:cNvPicPr>
          <p:nvPr/>
        </p:nvPicPr>
        <p:blipFill>
          <a:blip r:embed="rId4"/>
          <a:srcRect l="15228" t="10926" r="14478" b="58219"/>
          <a:stretch>
            <a:fillRect/>
          </a:stretch>
        </p:blipFill>
        <p:spPr>
          <a:xfrm>
            <a:off x="6702599" y="4726657"/>
            <a:ext cx="723709" cy="6882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文本框 29"/>
          <p:cNvSpPr txBox="1"/>
          <p:nvPr/>
        </p:nvSpPr>
        <p:spPr>
          <a:xfrm>
            <a:off x="1213270" y="440884"/>
            <a:ext cx="298640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1595" b="1">
                <a:solidFill>
                  <a:schemeClr val="tx1"/>
                </a:solidFill>
                <a:sym typeface="+mn-ea"/>
              </a:rPr>
              <a:t>优秀私域内容路径：</a:t>
            </a:r>
            <a:r>
              <a:rPr lang="en-US" altLang="zh-CN" sz="1595" b="1">
                <a:solidFill>
                  <a:schemeClr val="tx1"/>
                </a:solidFill>
                <a:sym typeface="+mn-ea"/>
              </a:rPr>
              <a:t>IP</a:t>
            </a:r>
            <a:r>
              <a:rPr lang="zh-CN" altLang="en-US" sz="1595" b="1">
                <a:solidFill>
                  <a:schemeClr val="tx1"/>
                </a:solidFill>
                <a:sym typeface="+mn-ea"/>
              </a:rPr>
              <a:t>矩阵模式</a:t>
            </a:r>
            <a:endParaRPr lang="zh-CN" altLang="en-US" sz="1595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61295" y="469053"/>
            <a:ext cx="340941" cy="279471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" name="图片 2" descr="resource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4" name="图片 3" descr="resource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8" name="矩形 7"/>
          <p:cNvSpPr/>
          <p:nvPr/>
        </p:nvSpPr>
        <p:spPr>
          <a:xfrm>
            <a:off x="113633" y="126209"/>
            <a:ext cx="10022290" cy="551400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795"/>
          </a:p>
        </p:txBody>
      </p:sp>
      <p:grpSp>
        <p:nvGrpSpPr>
          <p:cNvPr id="9" name="组合 1"/>
          <p:cNvGrpSpPr/>
          <p:nvPr/>
        </p:nvGrpSpPr>
        <p:grpSpPr>
          <a:xfrm>
            <a:off x="8987621" y="380965"/>
            <a:ext cx="627384" cy="266163"/>
            <a:chOff x="12515" y="1472"/>
            <a:chExt cx="990" cy="420"/>
          </a:xfrm>
        </p:grpSpPr>
        <p:sp>
          <p:nvSpPr>
            <p:cNvPr id="10" name="对角圆角矩形 9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795"/>
            </a:p>
          </p:txBody>
        </p:sp>
        <p:pic>
          <p:nvPicPr>
            <p:cNvPr id="11" name="图片 10" descr="黑色ROI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13" name="文本框 12"/>
          <p:cNvSpPr txBox="1"/>
          <p:nvPr/>
        </p:nvSpPr>
        <p:spPr>
          <a:xfrm>
            <a:off x="334953" y="1918667"/>
            <a:ext cx="2173126" cy="1483995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txBody>
          <a:bodyPr wrap="square" rtlCol="0">
            <a:spAutoFit/>
          </a:bodyPr>
          <a:p>
            <a:r>
              <a:rPr lang="zh-CN" altLang="en-US" sz="1510" b="1">
                <a:sym typeface="+mn-ea"/>
              </a:rPr>
              <a:t>多角色，多角度投喂内容</a:t>
            </a:r>
            <a:endParaRPr lang="zh-CN" altLang="en-US" sz="1510" b="1">
              <a:sym typeface="+mn-ea"/>
            </a:endParaRPr>
          </a:p>
          <a:p>
            <a:endParaRPr lang="zh-CN" altLang="en-US" sz="1510" b="1">
              <a:sym typeface="+mn-ea"/>
            </a:endParaRPr>
          </a:p>
          <a:p>
            <a:r>
              <a:rPr lang="zh-CN" altLang="en-US" sz="1510" b="1">
                <a:sym typeface="+mn-ea"/>
              </a:rPr>
              <a:t>满足用户的多种需求；</a:t>
            </a:r>
            <a:endParaRPr lang="zh-CN" altLang="en-US" sz="1510" b="1">
              <a:sym typeface="+mn-ea"/>
            </a:endParaRPr>
          </a:p>
          <a:p>
            <a:endParaRPr lang="zh-CN" altLang="en-US" sz="1510" b="1">
              <a:sym typeface="+mn-ea"/>
            </a:endParaRPr>
          </a:p>
          <a:p>
            <a:r>
              <a:rPr lang="zh-CN" altLang="en-US" sz="1510" b="1">
                <a:sym typeface="+mn-ea"/>
              </a:rPr>
              <a:t>更真实，运营端更灵活。</a:t>
            </a:r>
            <a:endParaRPr lang="zh-CN" altLang="en-US" sz="151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167550" y="440884"/>
            <a:ext cx="298640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1595" b="1">
                <a:solidFill>
                  <a:schemeClr val="tx1"/>
                </a:solidFill>
                <a:sym typeface="+mn-ea"/>
              </a:rPr>
              <a:t>优秀私域内容路径：</a:t>
            </a:r>
            <a:r>
              <a:rPr lang="en-US" altLang="zh-CN" sz="1595" b="1">
                <a:solidFill>
                  <a:schemeClr val="tx1"/>
                </a:solidFill>
                <a:sym typeface="+mn-ea"/>
              </a:rPr>
              <a:t>IP</a:t>
            </a:r>
            <a:r>
              <a:rPr lang="zh-CN" altLang="en-US" sz="1595" b="1">
                <a:solidFill>
                  <a:schemeClr val="tx1"/>
                </a:solidFill>
                <a:sym typeface="+mn-ea"/>
              </a:rPr>
              <a:t>矩阵模式</a:t>
            </a:r>
            <a:endParaRPr lang="zh-CN" altLang="en-US" sz="1595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61295" y="469053"/>
            <a:ext cx="340941" cy="279471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" name="图片 2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4" name="图片 3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8" name="矩形 7"/>
          <p:cNvSpPr/>
          <p:nvPr/>
        </p:nvSpPr>
        <p:spPr>
          <a:xfrm>
            <a:off x="113633" y="126209"/>
            <a:ext cx="10022290" cy="551400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795"/>
          </a:p>
        </p:txBody>
      </p:sp>
      <p:grpSp>
        <p:nvGrpSpPr>
          <p:cNvPr id="9" name="组合 1"/>
          <p:cNvGrpSpPr/>
          <p:nvPr/>
        </p:nvGrpSpPr>
        <p:grpSpPr>
          <a:xfrm>
            <a:off x="8987621" y="380965"/>
            <a:ext cx="627384" cy="266163"/>
            <a:chOff x="12515" y="1472"/>
            <a:chExt cx="990" cy="420"/>
          </a:xfrm>
        </p:grpSpPr>
        <p:sp>
          <p:nvSpPr>
            <p:cNvPr id="10" name="对角圆角矩形 9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795"/>
            </a:p>
          </p:txBody>
        </p:sp>
        <p:pic>
          <p:nvPicPr>
            <p:cNvPr id="11" name="图片 10" descr="黑色ROI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8775" y="3113405"/>
            <a:ext cx="1749425" cy="211645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9490" y="1252220"/>
            <a:ext cx="5093970" cy="3396615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070" y="1252220"/>
            <a:ext cx="2414270" cy="1359535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2898775" y="1147445"/>
            <a:ext cx="196850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1600" b="1" dirty="0">
                <a:solidFill>
                  <a:srgbClr val="FEA9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团员有统一的内核</a:t>
            </a:r>
            <a:endParaRPr lang="zh-CN" altLang="en-US" sz="1600" b="1" dirty="0">
              <a:solidFill>
                <a:srgbClr val="FEA9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理念统一</a:t>
            </a:r>
            <a:endParaRPr lang="zh-CN" altLang="en-US" sz="1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目标统一</a:t>
            </a:r>
            <a:endParaRPr lang="zh-CN" altLang="en-US" sz="1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价值观统一</a:t>
            </a:r>
            <a:endParaRPr lang="zh-CN" altLang="en-US" sz="1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433070" y="3673475"/>
            <a:ext cx="228536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1600" b="1" dirty="0">
                <a:solidFill>
                  <a:srgbClr val="FEA9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风格各异，各有特色</a:t>
            </a:r>
            <a:endParaRPr lang="zh-CN" altLang="en-US" sz="1600" b="1" dirty="0">
              <a:solidFill>
                <a:srgbClr val="FEA9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 b="1" dirty="0">
                <a:solidFill>
                  <a:srgbClr val="FEA9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特长不同，职责不同</a:t>
            </a:r>
            <a:endParaRPr lang="zh-CN" altLang="en-US" sz="1600" b="1" dirty="0">
              <a:solidFill>
                <a:srgbClr val="FEA9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 b="1" dirty="0">
                <a:solidFill>
                  <a:srgbClr val="FEA9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互补长短，相互辉映</a:t>
            </a:r>
            <a:endParaRPr lang="zh-CN" altLang="en-US" sz="1600" b="1" dirty="0">
              <a:solidFill>
                <a:srgbClr val="FEA9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433070" y="3336290"/>
            <a:ext cx="167513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1595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不同</a:t>
            </a:r>
            <a:endParaRPr lang="zh-CN" altLang="en-US" sz="1595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1566754" y="635087"/>
            <a:ext cx="3300730" cy="5200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790" b="1">
                <a:solidFill>
                  <a:schemeClr val="bg1"/>
                </a:solidFill>
                <a:sym typeface="+mn-ea"/>
              </a:rPr>
              <a:t>体系化的私域</a:t>
            </a:r>
            <a:r>
              <a:rPr lang="en-US" altLang="zh-CN" sz="2790" b="1">
                <a:solidFill>
                  <a:schemeClr val="bg1"/>
                </a:solidFill>
                <a:sym typeface="+mn-ea"/>
              </a:rPr>
              <a:t>IP</a:t>
            </a:r>
            <a:r>
              <a:rPr lang="zh-CN" altLang="en-US" sz="2790" b="1">
                <a:solidFill>
                  <a:schemeClr val="bg1"/>
                </a:solidFill>
                <a:sym typeface="+mn-ea"/>
              </a:rPr>
              <a:t>矩阵</a:t>
            </a:r>
            <a:endParaRPr lang="zh-CN" altLang="en-US" sz="279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190410" y="412309"/>
            <a:ext cx="298640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1595" b="1">
                <a:solidFill>
                  <a:schemeClr val="tx1"/>
                </a:solidFill>
                <a:sym typeface="+mn-ea"/>
              </a:rPr>
              <a:t>优秀私域内容路径：</a:t>
            </a:r>
            <a:r>
              <a:rPr lang="en-US" altLang="zh-CN" sz="1595" b="1">
                <a:solidFill>
                  <a:schemeClr val="tx1"/>
                </a:solidFill>
                <a:sym typeface="+mn-ea"/>
              </a:rPr>
              <a:t>IP</a:t>
            </a:r>
            <a:r>
              <a:rPr lang="zh-CN" altLang="en-US" sz="1595" b="1">
                <a:solidFill>
                  <a:schemeClr val="tx1"/>
                </a:solidFill>
                <a:sym typeface="+mn-ea"/>
              </a:rPr>
              <a:t>矩阵模式</a:t>
            </a:r>
            <a:endParaRPr lang="zh-CN" altLang="en-US" sz="1595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61295" y="469053"/>
            <a:ext cx="340941" cy="279471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" name="图片 2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4" name="图片 3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8" name="矩形 7"/>
          <p:cNvSpPr/>
          <p:nvPr/>
        </p:nvSpPr>
        <p:spPr>
          <a:xfrm>
            <a:off x="113633" y="126209"/>
            <a:ext cx="10022290" cy="551400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795"/>
          </a:p>
        </p:txBody>
      </p:sp>
      <p:grpSp>
        <p:nvGrpSpPr>
          <p:cNvPr id="9" name="组合 1"/>
          <p:cNvGrpSpPr/>
          <p:nvPr/>
        </p:nvGrpSpPr>
        <p:grpSpPr>
          <a:xfrm>
            <a:off x="8987621" y="380965"/>
            <a:ext cx="627384" cy="266163"/>
            <a:chOff x="12515" y="1472"/>
            <a:chExt cx="990" cy="420"/>
          </a:xfrm>
        </p:grpSpPr>
        <p:sp>
          <p:nvSpPr>
            <p:cNvPr id="10" name="对角圆角矩形 9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795"/>
            </a:p>
          </p:txBody>
        </p:sp>
        <p:pic>
          <p:nvPicPr>
            <p:cNvPr id="11" name="图片 10" descr="黑色ROI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2" name="文本框 1"/>
          <p:cNvSpPr txBox="1"/>
          <p:nvPr/>
        </p:nvSpPr>
        <p:spPr>
          <a:xfrm>
            <a:off x="4821555" y="1830705"/>
            <a:ext cx="84137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宠物</a:t>
            </a:r>
            <a:endParaRPr lang="zh-CN" altLang="en-US" sz="16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768215" y="2699385"/>
            <a:ext cx="84137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二次元</a:t>
            </a:r>
            <a:endParaRPr lang="zh-CN" altLang="en-US" sz="16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821555" y="3554095"/>
            <a:ext cx="84137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美妆</a:t>
            </a:r>
            <a:endParaRPr lang="zh-CN" altLang="en-US" sz="16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867275" y="4408805"/>
            <a:ext cx="84137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时尚</a:t>
            </a:r>
            <a:endParaRPr lang="zh-CN" altLang="en-US" sz="16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765300" y="1155065"/>
            <a:ext cx="84137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600" b="1" dirty="0">
                <a:solidFill>
                  <a:srgbClr val="FEA9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共性</a:t>
            </a:r>
            <a:endParaRPr lang="zh-CN" altLang="en-US" sz="1600" b="1" dirty="0">
              <a:solidFill>
                <a:srgbClr val="FEA9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658620" y="1830705"/>
            <a:ext cx="10541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热爱生活</a:t>
            </a:r>
            <a:endParaRPr lang="zh-CN" altLang="en-US" sz="1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323340" y="2291080"/>
            <a:ext cx="172466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追求精致、美好</a:t>
            </a:r>
            <a:endParaRPr lang="zh-CN" altLang="en-US" sz="1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323340" y="2867660"/>
            <a:ext cx="172466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正能量</a:t>
            </a:r>
            <a:endParaRPr lang="zh-CN" altLang="en-US" sz="1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322705" y="3436620"/>
            <a:ext cx="172466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爱打扮</a:t>
            </a:r>
            <a:endParaRPr lang="zh-CN" altLang="en-US" sz="1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7051040" y="1155065"/>
            <a:ext cx="84137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600" b="1" dirty="0">
                <a:solidFill>
                  <a:srgbClr val="FEA9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个性</a:t>
            </a:r>
            <a:endParaRPr lang="zh-CN" altLang="en-US" sz="1600" b="1" dirty="0">
              <a:solidFill>
                <a:srgbClr val="FEA9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739255" y="1830705"/>
            <a:ext cx="14655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妆容上的差异</a:t>
            </a:r>
            <a:endParaRPr lang="zh-CN" altLang="en-US" sz="1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6739255" y="2407285"/>
            <a:ext cx="14655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着装上的差异</a:t>
            </a:r>
            <a:endParaRPr lang="zh-CN" altLang="en-US" sz="1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6560185" y="3048000"/>
            <a:ext cx="19304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头像风格明显差异</a:t>
            </a:r>
            <a:endParaRPr lang="zh-CN" altLang="en-US" sz="1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4"/>
          <a:srcRect b="20824"/>
          <a:stretch>
            <a:fillRect/>
          </a:stretch>
        </p:blipFill>
        <p:spPr>
          <a:xfrm>
            <a:off x="8702675" y="3554095"/>
            <a:ext cx="912495" cy="912495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0930" y="1718945"/>
            <a:ext cx="906145" cy="90614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7595" y="4466590"/>
            <a:ext cx="908685" cy="109093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7"/>
          <a:srcRect b="22572"/>
          <a:stretch>
            <a:fillRect/>
          </a:stretch>
        </p:blipFill>
        <p:spPr>
          <a:xfrm>
            <a:off x="8710930" y="2625090"/>
            <a:ext cx="898525" cy="928370"/>
          </a:xfrm>
          <a:prstGeom prst="rect">
            <a:avLst/>
          </a:prstGeom>
        </p:spPr>
      </p:pic>
      <p:sp>
        <p:nvSpPr>
          <p:cNvPr id="40" name="文本框 39"/>
          <p:cNvSpPr txBox="1"/>
          <p:nvPr/>
        </p:nvSpPr>
        <p:spPr>
          <a:xfrm>
            <a:off x="6633845" y="3703955"/>
            <a:ext cx="19304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各自有一个专属的代表颜色</a:t>
            </a:r>
            <a:endParaRPr lang="zh-CN" altLang="en-US" sz="1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1323975" y="4014470"/>
            <a:ext cx="172466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爱分享</a:t>
            </a:r>
            <a:endParaRPr lang="zh-CN" altLang="en-US" sz="1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840105" y="4533900"/>
            <a:ext cx="26924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喜欢同一句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slogan</a:t>
            </a:r>
            <a:endParaRPr lang="en-US" altLang="zh-CN" sz="1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3630930" y="2542540"/>
            <a:ext cx="522605" cy="386715"/>
            <a:chOff x="4729" y="1585"/>
            <a:chExt cx="842" cy="708"/>
          </a:xfrm>
        </p:grpSpPr>
        <p:pic>
          <p:nvPicPr>
            <p:cNvPr id="9" name="图片 8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1" name="图片 10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4317366" y="2530793"/>
            <a:ext cx="215582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>
                <a:solidFill>
                  <a:schemeClr val="tx1"/>
                </a:solidFill>
                <a:latin typeface="+mj-ea"/>
                <a:ea typeface="+mj-ea"/>
                <a:cs typeface="+mj-ea"/>
                <a:sym typeface="+mn-ea"/>
              </a:rPr>
              <a:t>Part  3     IP</a:t>
            </a:r>
            <a:r>
              <a:rPr lang="zh-CN" altLang="en-US" sz="2000" b="1">
                <a:solidFill>
                  <a:schemeClr val="tx1"/>
                </a:solidFill>
                <a:latin typeface="+mj-ea"/>
                <a:ea typeface="+mj-ea"/>
                <a:cs typeface="+mj-ea"/>
                <a:sym typeface="+mn-ea"/>
              </a:rPr>
              <a:t>运营</a:t>
            </a:r>
            <a:endParaRPr lang="zh-CN" altLang="en-US" sz="2000" b="1">
              <a:solidFill>
                <a:schemeClr val="tx1"/>
              </a:solidFill>
              <a:latin typeface="+mj-ea"/>
              <a:ea typeface="+mj-ea"/>
              <a:cs typeface="+mj-ea"/>
              <a:sym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3866515" y="1038225"/>
            <a:ext cx="2516505" cy="621030"/>
            <a:chOff x="5993" y="4227"/>
            <a:chExt cx="3963" cy="978"/>
          </a:xfrm>
        </p:grpSpPr>
        <p:sp>
          <p:nvSpPr>
            <p:cNvPr id="31" name="矩形 30"/>
            <p:cNvSpPr/>
            <p:nvPr/>
          </p:nvSpPr>
          <p:spPr>
            <a:xfrm>
              <a:off x="6984" y="4672"/>
              <a:ext cx="2973" cy="532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5993" y="4673"/>
              <a:ext cx="991" cy="5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8" name="图片 27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22" y="4227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6985" y="4673"/>
              <a:ext cx="2971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rgbClr val="FEA900"/>
                  </a:solidFill>
                  <a:sym typeface="+mn-ea"/>
                </a:rPr>
                <a:t>品牌私域运营中心</a:t>
              </a:r>
              <a:endParaRPr lang="zh-CN" altLang="en-US" sz="1600" b="1">
                <a:solidFill>
                  <a:srgbClr val="FEA900"/>
                </a:solidFill>
                <a:sym typeface="+mn-ea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994" y="4673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182" y="120821"/>
            <a:ext cx="10041903" cy="552574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10" strike="noStrike" noProof="1"/>
          </a:p>
        </p:txBody>
      </p:sp>
      <p:grpSp>
        <p:nvGrpSpPr>
          <p:cNvPr id="8" name="组合 7"/>
          <p:cNvGrpSpPr/>
          <p:nvPr/>
        </p:nvGrpSpPr>
        <p:grpSpPr>
          <a:xfrm>
            <a:off x="1398905" y="2066925"/>
            <a:ext cx="1541780" cy="1625600"/>
            <a:chOff x="6847" y="2963"/>
            <a:chExt cx="2446" cy="2633"/>
          </a:xfrm>
        </p:grpSpPr>
        <p:pic>
          <p:nvPicPr>
            <p:cNvPr id="10" name="图片 9" descr="六角形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847" y="2963"/>
              <a:ext cx="2446" cy="2633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6968" y="3857"/>
              <a:ext cx="2203" cy="84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>
                <a:lnSpc>
                  <a:spcPct val="140000"/>
                </a:lnSpc>
              </a:pPr>
              <a:r>
                <a:rPr lang="zh-CN" altLang="en-US" sz="20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朋友圈</a:t>
              </a:r>
              <a:endParaRPr lang="zh-CN" altLang="en-US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3211195" y="1233805"/>
            <a:ext cx="325310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50000"/>
              </a:lnSpc>
              <a:buClrTx/>
              <a:buSzTx/>
              <a:buFontTx/>
            </a:pPr>
            <a:r>
              <a:rPr lang="en-US" altLang="zh-CN" b="1" noProof="1"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IP</a:t>
            </a:r>
            <a:r>
              <a:rPr lang="zh-CN" altLang="en-US" b="1" noProof="1"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运营是一款养成游戏</a:t>
            </a:r>
            <a:endParaRPr lang="zh-CN" altLang="en-US" b="1" noProof="1"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201420" y="3961130"/>
            <a:ext cx="193548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个人推荐</a:t>
            </a:r>
            <a:endParaRPr lang="zh-CN" altLang="en-US" sz="1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工作日常</a:t>
            </a:r>
            <a:endParaRPr lang="zh-CN" altLang="en-US" sz="1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生活日常</a:t>
            </a:r>
            <a:endParaRPr lang="zh-CN" altLang="en-US" sz="1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898573" y="3960991"/>
            <a:ext cx="1805828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趣味话题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种草话题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生活话题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297462" y="3960991"/>
            <a:ext cx="2089021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专业知识科普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冷知识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生活常识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技巧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9" name="对角圆角矩形 8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文本框 1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4" name="文本框 13"/>
          <p:cNvSpPr txBox="1"/>
          <p:nvPr/>
        </p:nvSpPr>
        <p:spPr>
          <a:xfrm>
            <a:off x="1093878" y="289875"/>
            <a:ext cx="1578903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zh-CN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如何运营</a:t>
            </a:r>
            <a:r>
              <a:rPr lang="en-US" altLang="zh-CN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IP</a:t>
            </a:r>
            <a:endParaRPr lang="en-US" altLang="zh-CN" sz="20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030980" y="2066925"/>
            <a:ext cx="1541780" cy="1625600"/>
            <a:chOff x="6847" y="2963"/>
            <a:chExt cx="2446" cy="2633"/>
          </a:xfrm>
        </p:grpSpPr>
        <p:pic>
          <p:nvPicPr>
            <p:cNvPr id="18" name="图片 17" descr="六角形"/>
            <p:cNvPicPr>
              <a:picLocks noChangeAspect="1"/>
            </p:cNvPicPr>
            <p:nvPr/>
          </p:nvPicPr>
          <p:blipFill>
            <a:blip r:embed="rId1">
              <a:grayscl/>
            </a:blip>
            <a:stretch>
              <a:fillRect/>
            </a:stretch>
          </p:blipFill>
          <p:spPr>
            <a:xfrm>
              <a:off x="6847" y="2963"/>
              <a:ext cx="2446" cy="2633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6968" y="3857"/>
              <a:ext cx="2203" cy="84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>
                <a:lnSpc>
                  <a:spcPct val="140000"/>
                </a:lnSpc>
              </a:pPr>
              <a:r>
                <a:rPr lang="zh-CN" altLang="zh-CN" sz="20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话题</a:t>
              </a:r>
              <a:endParaRPr lang="zh-CN" altLang="zh-CN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6570980" y="2066925"/>
            <a:ext cx="1541780" cy="1625600"/>
            <a:chOff x="6847" y="2963"/>
            <a:chExt cx="2446" cy="2633"/>
          </a:xfrm>
        </p:grpSpPr>
        <p:pic>
          <p:nvPicPr>
            <p:cNvPr id="22" name="图片 21" descr="六角形"/>
            <p:cNvPicPr>
              <a:picLocks noChangeAspect="1"/>
            </p:cNvPicPr>
            <p:nvPr/>
          </p:nvPicPr>
          <p:blipFill>
            <a:blip r:embed="rId1">
              <a:grayscl/>
            </a:blip>
            <a:stretch>
              <a:fillRect/>
            </a:stretch>
          </p:blipFill>
          <p:spPr>
            <a:xfrm>
              <a:off x="6847" y="2963"/>
              <a:ext cx="2446" cy="2633"/>
            </a:xfrm>
            <a:prstGeom prst="rect">
              <a:avLst/>
            </a:prstGeom>
          </p:spPr>
        </p:pic>
        <p:sp>
          <p:nvSpPr>
            <p:cNvPr id="25" name="文本框 24"/>
            <p:cNvSpPr txBox="1"/>
            <p:nvPr/>
          </p:nvSpPr>
          <p:spPr>
            <a:xfrm>
              <a:off x="6968" y="3857"/>
              <a:ext cx="2203" cy="84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>
                <a:lnSpc>
                  <a:spcPct val="140000"/>
                </a:lnSpc>
              </a:pPr>
              <a:r>
                <a:rPr lang="zh-CN" altLang="zh-CN" sz="20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干货</a:t>
              </a:r>
              <a:endParaRPr lang="zh-CN" altLang="zh-CN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03817" y="120821"/>
            <a:ext cx="10041903" cy="552479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文本框 74"/>
          <p:cNvSpPr txBox="1"/>
          <p:nvPr/>
        </p:nvSpPr>
        <p:spPr>
          <a:xfrm>
            <a:off x="1292743" y="436396"/>
            <a:ext cx="11988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>
                <a:solidFill>
                  <a:schemeClr val="tx1"/>
                </a:solidFill>
                <a:sym typeface="+mn-ea"/>
              </a:rPr>
              <a:t>朋友圈展示</a:t>
            </a:r>
            <a:endParaRPr lang="zh-CN" altLang="en-US" sz="16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752746" y="464334"/>
            <a:ext cx="341609" cy="280018"/>
            <a:chOff x="4729" y="1585"/>
            <a:chExt cx="842" cy="708"/>
          </a:xfrm>
        </p:grpSpPr>
        <p:pic>
          <p:nvPicPr>
            <p:cNvPr id="80" name="图片 79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81" name="图片 80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82" name="图片 8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15" name="组合 1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6" name="对角圆角矩形 15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文本框 19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905" y="1127125"/>
            <a:ext cx="3318510" cy="40716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4125" y="1127125"/>
            <a:ext cx="3231515" cy="22580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2830" y="1127125"/>
            <a:ext cx="2348865" cy="225806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4125" y="3723640"/>
            <a:ext cx="3265805" cy="1475105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02830" y="3723640"/>
            <a:ext cx="2338705" cy="1551305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8295" y="2735580"/>
            <a:ext cx="2430145" cy="1296035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03817" y="120821"/>
            <a:ext cx="10041903" cy="552479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文本框 74"/>
          <p:cNvSpPr txBox="1"/>
          <p:nvPr/>
        </p:nvSpPr>
        <p:spPr>
          <a:xfrm>
            <a:off x="1292743" y="436396"/>
            <a:ext cx="11988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>
                <a:solidFill>
                  <a:schemeClr val="tx1"/>
                </a:solidFill>
                <a:sym typeface="+mn-ea"/>
              </a:rPr>
              <a:t>朋友圈展示</a:t>
            </a:r>
            <a:endParaRPr lang="zh-CN" altLang="en-US" sz="16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752746" y="464334"/>
            <a:ext cx="341609" cy="280018"/>
            <a:chOff x="4729" y="1585"/>
            <a:chExt cx="842" cy="708"/>
          </a:xfrm>
        </p:grpSpPr>
        <p:pic>
          <p:nvPicPr>
            <p:cNvPr id="80" name="图片 79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81" name="图片 80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82" name="图片 8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15" name="组合 1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6" name="对角圆角矩形 15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文本框 19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3155" y="3653155"/>
            <a:ext cx="3210560" cy="14268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3155" y="1061720"/>
            <a:ext cx="3210560" cy="16440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475" y="1061720"/>
            <a:ext cx="2900680" cy="42513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0775" y="1061720"/>
            <a:ext cx="2049780" cy="204724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9045" y="1764030"/>
            <a:ext cx="1416685" cy="18891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58330" y="3607435"/>
            <a:ext cx="2440940" cy="1628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/>
          <p:cNvSpPr>
            <a:spLocks noGrp="1"/>
          </p:cNvSpPr>
          <p:nvPr>
            <p:ph type="title"/>
          </p:nvPr>
        </p:nvSpPr>
        <p:spPr>
          <a:xfrm>
            <a:off x="635000" y="287020"/>
            <a:ext cx="2014855" cy="39433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l"/>
            <a:r>
              <a:rPr lang="en-US" altLang="zh-CN" sz="1600" b="1" dirty="0">
                <a:latin typeface="+mn-ea"/>
                <a:ea typeface="+mn-ea"/>
              </a:rPr>
              <a:t>IP</a:t>
            </a:r>
            <a:r>
              <a:rPr lang="zh-CN" altLang="en-US" sz="1600" b="1" dirty="0">
                <a:latin typeface="+mn-ea"/>
                <a:ea typeface="+mn-ea"/>
              </a:rPr>
              <a:t>定位原则二</a:t>
            </a:r>
            <a:r>
              <a:rPr lang="en-US" altLang="zh-CN" sz="1600" b="1" dirty="0">
                <a:latin typeface="+mn-ea"/>
                <a:ea typeface="+mn-ea"/>
              </a:rPr>
              <a:t>---</a:t>
            </a:r>
            <a:r>
              <a:rPr lang="zh-CN" altLang="en-US" sz="1600" b="1" dirty="0">
                <a:latin typeface="+mn-ea"/>
                <a:ea typeface="+mn-ea"/>
              </a:rPr>
              <a:t>真善美</a:t>
            </a:r>
            <a:endParaRPr lang="zh-CN" altLang="en-US" sz="1600" b="1" dirty="0">
              <a:latin typeface="+mn-ea"/>
              <a:ea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293370" y="287020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2" name="Rectangle 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190783" y="3589751"/>
            <a:ext cx="627398" cy="229001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p>
            <a:endParaRPr lang="zh-CN" altLang="en-US" sz="1350"/>
          </a:p>
        </p:txBody>
      </p:sp>
      <p:sp>
        <p:nvSpPr>
          <p:cNvPr id="6" name="Rectangle 6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099810" y="3818750"/>
            <a:ext cx="809343" cy="134253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p>
            <a:endParaRPr lang="zh-CN" altLang="en-US" sz="1350"/>
          </a:p>
        </p:txBody>
      </p:sp>
      <p:sp>
        <p:nvSpPr>
          <p:cNvPr id="7" name="Freeform 7"/>
          <p:cNvSpPr>
            <a:spLocks noEditPoints="1"/>
          </p:cNvSpPr>
          <p:nvPr>
            <p:custDataLst>
              <p:tags r:id="rId5"/>
            </p:custDataLst>
          </p:nvPr>
        </p:nvSpPr>
        <p:spPr bwMode="auto">
          <a:xfrm>
            <a:off x="4253524" y="3018819"/>
            <a:ext cx="1041480" cy="570932"/>
          </a:xfrm>
          <a:custGeom>
            <a:avLst/>
            <a:gdLst>
              <a:gd name="T0" fmla="*/ 500 w 664"/>
              <a:gd name="T1" fmla="*/ 144 h 364"/>
              <a:gd name="T2" fmla="*/ 500 w 664"/>
              <a:gd name="T3" fmla="*/ 146 h 364"/>
              <a:gd name="T4" fmla="*/ 500 w 664"/>
              <a:gd name="T5" fmla="*/ 144 h 364"/>
              <a:gd name="T6" fmla="*/ 502 w 664"/>
              <a:gd name="T7" fmla="*/ 146 h 364"/>
              <a:gd name="T8" fmla="*/ 502 w 664"/>
              <a:gd name="T9" fmla="*/ 146 h 364"/>
              <a:gd name="T10" fmla="*/ 502 w 664"/>
              <a:gd name="T11" fmla="*/ 146 h 364"/>
              <a:gd name="T12" fmla="*/ 504 w 664"/>
              <a:gd name="T13" fmla="*/ 146 h 364"/>
              <a:gd name="T14" fmla="*/ 468 w 664"/>
              <a:gd name="T15" fmla="*/ 186 h 364"/>
              <a:gd name="T16" fmla="*/ 426 w 664"/>
              <a:gd name="T17" fmla="*/ 218 h 364"/>
              <a:gd name="T18" fmla="*/ 402 w 664"/>
              <a:gd name="T19" fmla="*/ 230 h 364"/>
              <a:gd name="T20" fmla="*/ 376 w 664"/>
              <a:gd name="T21" fmla="*/ 236 h 364"/>
              <a:gd name="T22" fmla="*/ 350 w 664"/>
              <a:gd name="T23" fmla="*/ 234 h 364"/>
              <a:gd name="T24" fmla="*/ 322 w 664"/>
              <a:gd name="T25" fmla="*/ 224 h 364"/>
              <a:gd name="T26" fmla="*/ 306 w 664"/>
              <a:gd name="T27" fmla="*/ 214 h 364"/>
              <a:gd name="T28" fmla="*/ 282 w 664"/>
              <a:gd name="T29" fmla="*/ 188 h 364"/>
              <a:gd name="T30" fmla="*/ 272 w 664"/>
              <a:gd name="T31" fmla="*/ 160 h 364"/>
              <a:gd name="T32" fmla="*/ 272 w 664"/>
              <a:gd name="T33" fmla="*/ 130 h 364"/>
              <a:gd name="T34" fmla="*/ 280 w 664"/>
              <a:gd name="T35" fmla="*/ 98 h 364"/>
              <a:gd name="T36" fmla="*/ 304 w 664"/>
              <a:gd name="T37" fmla="*/ 52 h 364"/>
              <a:gd name="T38" fmla="*/ 346 w 664"/>
              <a:gd name="T39" fmla="*/ 0 h 364"/>
              <a:gd name="T40" fmla="*/ 66 w 664"/>
              <a:gd name="T41" fmla="*/ 0 h 364"/>
              <a:gd name="T42" fmla="*/ 42 w 664"/>
              <a:gd name="T43" fmla="*/ 14 h 364"/>
              <a:gd name="T44" fmla="*/ 26 w 664"/>
              <a:gd name="T45" fmla="*/ 30 h 364"/>
              <a:gd name="T46" fmla="*/ 18 w 664"/>
              <a:gd name="T47" fmla="*/ 48 h 364"/>
              <a:gd name="T48" fmla="*/ 14 w 664"/>
              <a:gd name="T49" fmla="*/ 88 h 364"/>
              <a:gd name="T50" fmla="*/ 16 w 664"/>
              <a:gd name="T51" fmla="*/ 128 h 364"/>
              <a:gd name="T52" fmla="*/ 0 w 664"/>
              <a:gd name="T53" fmla="*/ 364 h 364"/>
              <a:gd name="T54" fmla="*/ 340 w 664"/>
              <a:gd name="T55" fmla="*/ 364 h 364"/>
              <a:gd name="T56" fmla="*/ 350 w 664"/>
              <a:gd name="T57" fmla="*/ 320 h 364"/>
              <a:gd name="T58" fmla="*/ 358 w 664"/>
              <a:gd name="T59" fmla="*/ 286 h 364"/>
              <a:gd name="T60" fmla="*/ 376 w 664"/>
              <a:gd name="T61" fmla="*/ 258 h 364"/>
              <a:gd name="T62" fmla="*/ 418 w 664"/>
              <a:gd name="T63" fmla="*/ 234 h 364"/>
              <a:gd name="T64" fmla="*/ 442 w 664"/>
              <a:gd name="T65" fmla="*/ 220 h 364"/>
              <a:gd name="T66" fmla="*/ 480 w 664"/>
              <a:gd name="T67" fmla="*/ 194 h 364"/>
              <a:gd name="T68" fmla="*/ 526 w 664"/>
              <a:gd name="T69" fmla="*/ 148 h 364"/>
              <a:gd name="T70" fmla="*/ 572 w 664"/>
              <a:gd name="T71" fmla="*/ 110 h 364"/>
              <a:gd name="T72" fmla="*/ 604 w 664"/>
              <a:gd name="T73" fmla="*/ 84 h 364"/>
              <a:gd name="T74" fmla="*/ 624 w 664"/>
              <a:gd name="T75" fmla="*/ 62 h 364"/>
              <a:gd name="T76" fmla="*/ 664 w 664"/>
              <a:gd name="T77" fmla="*/ 0 h 364"/>
              <a:gd name="T78" fmla="*/ 572 w 664"/>
              <a:gd name="T79" fmla="*/ 0 h 364"/>
              <a:gd name="T80" fmla="*/ 554 w 664"/>
              <a:gd name="T81" fmla="*/ 34 h 364"/>
              <a:gd name="T82" fmla="*/ 540 w 664"/>
              <a:gd name="T83" fmla="*/ 86 h 364"/>
              <a:gd name="T84" fmla="*/ 526 w 664"/>
              <a:gd name="T85" fmla="*/ 120 h 364"/>
              <a:gd name="T86" fmla="*/ 516 w 664"/>
              <a:gd name="T87" fmla="*/ 136 h 364"/>
              <a:gd name="T88" fmla="*/ 504 w 664"/>
              <a:gd name="T89" fmla="*/ 146 h 3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664" h="364">
                <a:moveTo>
                  <a:pt x="500" y="144"/>
                </a:moveTo>
                <a:lnTo>
                  <a:pt x="500" y="144"/>
                </a:lnTo>
                <a:lnTo>
                  <a:pt x="500" y="146"/>
                </a:lnTo>
                <a:lnTo>
                  <a:pt x="500" y="146"/>
                </a:lnTo>
                <a:lnTo>
                  <a:pt x="500" y="144"/>
                </a:lnTo>
                <a:lnTo>
                  <a:pt x="500" y="144"/>
                </a:lnTo>
                <a:close/>
                <a:moveTo>
                  <a:pt x="502" y="146"/>
                </a:moveTo>
                <a:lnTo>
                  <a:pt x="502" y="146"/>
                </a:lnTo>
                <a:lnTo>
                  <a:pt x="502" y="146"/>
                </a:lnTo>
                <a:lnTo>
                  <a:pt x="502" y="146"/>
                </a:lnTo>
                <a:lnTo>
                  <a:pt x="502" y="146"/>
                </a:lnTo>
                <a:lnTo>
                  <a:pt x="502" y="146"/>
                </a:lnTo>
                <a:close/>
                <a:moveTo>
                  <a:pt x="504" y="146"/>
                </a:moveTo>
                <a:lnTo>
                  <a:pt x="504" y="146"/>
                </a:lnTo>
                <a:lnTo>
                  <a:pt x="488" y="166"/>
                </a:lnTo>
                <a:lnTo>
                  <a:pt x="468" y="186"/>
                </a:lnTo>
                <a:lnTo>
                  <a:pt x="448" y="204"/>
                </a:lnTo>
                <a:lnTo>
                  <a:pt x="426" y="218"/>
                </a:lnTo>
                <a:lnTo>
                  <a:pt x="414" y="224"/>
                </a:lnTo>
                <a:lnTo>
                  <a:pt x="402" y="230"/>
                </a:lnTo>
                <a:lnTo>
                  <a:pt x="390" y="234"/>
                </a:lnTo>
                <a:lnTo>
                  <a:pt x="376" y="236"/>
                </a:lnTo>
                <a:lnTo>
                  <a:pt x="364" y="236"/>
                </a:lnTo>
                <a:lnTo>
                  <a:pt x="350" y="234"/>
                </a:lnTo>
                <a:lnTo>
                  <a:pt x="336" y="230"/>
                </a:lnTo>
                <a:lnTo>
                  <a:pt x="322" y="224"/>
                </a:lnTo>
                <a:lnTo>
                  <a:pt x="322" y="224"/>
                </a:lnTo>
                <a:lnTo>
                  <a:pt x="306" y="214"/>
                </a:lnTo>
                <a:lnTo>
                  <a:pt x="292" y="202"/>
                </a:lnTo>
                <a:lnTo>
                  <a:pt x="282" y="188"/>
                </a:lnTo>
                <a:lnTo>
                  <a:pt x="276" y="174"/>
                </a:lnTo>
                <a:lnTo>
                  <a:pt x="272" y="160"/>
                </a:lnTo>
                <a:lnTo>
                  <a:pt x="270" y="144"/>
                </a:lnTo>
                <a:lnTo>
                  <a:pt x="272" y="130"/>
                </a:lnTo>
                <a:lnTo>
                  <a:pt x="274" y="114"/>
                </a:lnTo>
                <a:lnTo>
                  <a:pt x="280" y="98"/>
                </a:lnTo>
                <a:lnTo>
                  <a:pt x="286" y="82"/>
                </a:lnTo>
                <a:lnTo>
                  <a:pt x="304" y="52"/>
                </a:lnTo>
                <a:lnTo>
                  <a:pt x="324" y="24"/>
                </a:lnTo>
                <a:lnTo>
                  <a:pt x="346" y="0"/>
                </a:lnTo>
                <a:lnTo>
                  <a:pt x="66" y="0"/>
                </a:lnTo>
                <a:lnTo>
                  <a:pt x="66" y="0"/>
                </a:lnTo>
                <a:lnTo>
                  <a:pt x="52" y="6"/>
                </a:lnTo>
                <a:lnTo>
                  <a:pt x="42" y="14"/>
                </a:lnTo>
                <a:lnTo>
                  <a:pt x="32" y="20"/>
                </a:lnTo>
                <a:lnTo>
                  <a:pt x="26" y="30"/>
                </a:lnTo>
                <a:lnTo>
                  <a:pt x="22" y="38"/>
                </a:lnTo>
                <a:lnTo>
                  <a:pt x="18" y="48"/>
                </a:lnTo>
                <a:lnTo>
                  <a:pt x="14" y="68"/>
                </a:lnTo>
                <a:lnTo>
                  <a:pt x="14" y="88"/>
                </a:lnTo>
                <a:lnTo>
                  <a:pt x="16" y="108"/>
                </a:lnTo>
                <a:lnTo>
                  <a:pt x="16" y="128"/>
                </a:lnTo>
                <a:lnTo>
                  <a:pt x="14" y="148"/>
                </a:lnTo>
                <a:lnTo>
                  <a:pt x="0" y="364"/>
                </a:lnTo>
                <a:lnTo>
                  <a:pt x="340" y="364"/>
                </a:lnTo>
                <a:lnTo>
                  <a:pt x="340" y="364"/>
                </a:lnTo>
                <a:lnTo>
                  <a:pt x="346" y="340"/>
                </a:lnTo>
                <a:lnTo>
                  <a:pt x="350" y="320"/>
                </a:lnTo>
                <a:lnTo>
                  <a:pt x="354" y="302"/>
                </a:lnTo>
                <a:lnTo>
                  <a:pt x="358" y="286"/>
                </a:lnTo>
                <a:lnTo>
                  <a:pt x="366" y="270"/>
                </a:lnTo>
                <a:lnTo>
                  <a:pt x="376" y="258"/>
                </a:lnTo>
                <a:lnTo>
                  <a:pt x="394" y="246"/>
                </a:lnTo>
                <a:lnTo>
                  <a:pt x="418" y="234"/>
                </a:lnTo>
                <a:lnTo>
                  <a:pt x="418" y="234"/>
                </a:lnTo>
                <a:lnTo>
                  <a:pt x="442" y="220"/>
                </a:lnTo>
                <a:lnTo>
                  <a:pt x="462" y="208"/>
                </a:lnTo>
                <a:lnTo>
                  <a:pt x="480" y="194"/>
                </a:lnTo>
                <a:lnTo>
                  <a:pt x="494" y="180"/>
                </a:lnTo>
                <a:lnTo>
                  <a:pt x="526" y="148"/>
                </a:lnTo>
                <a:lnTo>
                  <a:pt x="546" y="130"/>
                </a:lnTo>
                <a:lnTo>
                  <a:pt x="572" y="110"/>
                </a:lnTo>
                <a:lnTo>
                  <a:pt x="572" y="110"/>
                </a:lnTo>
                <a:lnTo>
                  <a:pt x="604" y="84"/>
                </a:lnTo>
                <a:lnTo>
                  <a:pt x="614" y="72"/>
                </a:lnTo>
                <a:lnTo>
                  <a:pt x="624" y="62"/>
                </a:lnTo>
                <a:lnTo>
                  <a:pt x="642" y="36"/>
                </a:lnTo>
                <a:lnTo>
                  <a:pt x="664" y="0"/>
                </a:lnTo>
                <a:lnTo>
                  <a:pt x="572" y="0"/>
                </a:lnTo>
                <a:lnTo>
                  <a:pt x="572" y="0"/>
                </a:lnTo>
                <a:lnTo>
                  <a:pt x="562" y="16"/>
                </a:lnTo>
                <a:lnTo>
                  <a:pt x="554" y="34"/>
                </a:lnTo>
                <a:lnTo>
                  <a:pt x="544" y="68"/>
                </a:lnTo>
                <a:lnTo>
                  <a:pt x="540" y="86"/>
                </a:lnTo>
                <a:lnTo>
                  <a:pt x="534" y="104"/>
                </a:lnTo>
                <a:lnTo>
                  <a:pt x="526" y="120"/>
                </a:lnTo>
                <a:lnTo>
                  <a:pt x="516" y="136"/>
                </a:lnTo>
                <a:lnTo>
                  <a:pt x="516" y="136"/>
                </a:lnTo>
                <a:lnTo>
                  <a:pt x="504" y="146"/>
                </a:lnTo>
                <a:lnTo>
                  <a:pt x="504" y="146"/>
                </a:lnTo>
                <a:close/>
              </a:path>
            </a:pathLst>
          </a:cu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p>
            <a:endParaRPr lang="zh-CN" altLang="en-US" sz="1350"/>
          </a:p>
        </p:txBody>
      </p:sp>
      <p:sp>
        <p:nvSpPr>
          <p:cNvPr id="8" name="Freeform 8"/>
          <p:cNvSpPr/>
          <p:nvPr>
            <p:custDataLst>
              <p:tags r:id="rId6"/>
            </p:custDataLst>
          </p:nvPr>
        </p:nvSpPr>
        <p:spPr bwMode="auto">
          <a:xfrm>
            <a:off x="5037770" y="3018819"/>
            <a:ext cx="112931" cy="229001"/>
          </a:xfrm>
          <a:custGeom>
            <a:avLst/>
            <a:gdLst>
              <a:gd name="T0" fmla="*/ 72 w 72"/>
              <a:gd name="T1" fmla="*/ 0 h 146"/>
              <a:gd name="T2" fmla="*/ 72 w 72"/>
              <a:gd name="T3" fmla="*/ 0 h 146"/>
              <a:gd name="T4" fmla="*/ 58 w 72"/>
              <a:gd name="T5" fmla="*/ 14 h 146"/>
              <a:gd name="T6" fmla="*/ 46 w 72"/>
              <a:gd name="T7" fmla="*/ 30 h 146"/>
              <a:gd name="T8" fmla="*/ 36 w 72"/>
              <a:gd name="T9" fmla="*/ 46 h 146"/>
              <a:gd name="T10" fmla="*/ 28 w 72"/>
              <a:gd name="T11" fmla="*/ 62 h 146"/>
              <a:gd name="T12" fmla="*/ 16 w 72"/>
              <a:gd name="T13" fmla="*/ 96 h 146"/>
              <a:gd name="T14" fmla="*/ 2 w 72"/>
              <a:gd name="T15" fmla="*/ 134 h 146"/>
              <a:gd name="T16" fmla="*/ 2 w 72"/>
              <a:gd name="T17" fmla="*/ 134 h 146"/>
              <a:gd name="T18" fmla="*/ 0 w 72"/>
              <a:gd name="T19" fmla="*/ 146 h 146"/>
              <a:gd name="T20" fmla="*/ 2 w 72"/>
              <a:gd name="T21" fmla="*/ 146 h 146"/>
              <a:gd name="T22" fmla="*/ 4 w 72"/>
              <a:gd name="T23" fmla="*/ 146 h 146"/>
              <a:gd name="T24" fmla="*/ 4 w 72"/>
              <a:gd name="T25" fmla="*/ 146 h 146"/>
              <a:gd name="T26" fmla="*/ 16 w 72"/>
              <a:gd name="T27" fmla="*/ 136 h 146"/>
              <a:gd name="T28" fmla="*/ 16 w 72"/>
              <a:gd name="T29" fmla="*/ 136 h 146"/>
              <a:gd name="T30" fmla="*/ 26 w 72"/>
              <a:gd name="T31" fmla="*/ 120 h 146"/>
              <a:gd name="T32" fmla="*/ 34 w 72"/>
              <a:gd name="T33" fmla="*/ 104 h 146"/>
              <a:gd name="T34" fmla="*/ 40 w 72"/>
              <a:gd name="T35" fmla="*/ 86 h 146"/>
              <a:gd name="T36" fmla="*/ 44 w 72"/>
              <a:gd name="T37" fmla="*/ 68 h 146"/>
              <a:gd name="T38" fmla="*/ 54 w 72"/>
              <a:gd name="T39" fmla="*/ 34 h 146"/>
              <a:gd name="T40" fmla="*/ 62 w 72"/>
              <a:gd name="T41" fmla="*/ 16 h 146"/>
              <a:gd name="T42" fmla="*/ 72 w 72"/>
              <a:gd name="T43" fmla="*/ 0 h 146"/>
              <a:gd name="T44" fmla="*/ 72 w 72"/>
              <a:gd name="T4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72" h="146">
                <a:moveTo>
                  <a:pt x="72" y="0"/>
                </a:moveTo>
                <a:lnTo>
                  <a:pt x="72" y="0"/>
                </a:lnTo>
                <a:lnTo>
                  <a:pt x="58" y="14"/>
                </a:lnTo>
                <a:lnTo>
                  <a:pt x="46" y="30"/>
                </a:lnTo>
                <a:lnTo>
                  <a:pt x="36" y="46"/>
                </a:lnTo>
                <a:lnTo>
                  <a:pt x="28" y="62"/>
                </a:lnTo>
                <a:lnTo>
                  <a:pt x="16" y="96"/>
                </a:lnTo>
                <a:lnTo>
                  <a:pt x="2" y="134"/>
                </a:lnTo>
                <a:lnTo>
                  <a:pt x="2" y="134"/>
                </a:lnTo>
                <a:lnTo>
                  <a:pt x="0" y="146"/>
                </a:lnTo>
                <a:lnTo>
                  <a:pt x="2" y="146"/>
                </a:lnTo>
                <a:lnTo>
                  <a:pt x="4" y="146"/>
                </a:lnTo>
                <a:lnTo>
                  <a:pt x="4" y="146"/>
                </a:lnTo>
                <a:lnTo>
                  <a:pt x="16" y="136"/>
                </a:lnTo>
                <a:lnTo>
                  <a:pt x="16" y="136"/>
                </a:lnTo>
                <a:lnTo>
                  <a:pt x="26" y="120"/>
                </a:lnTo>
                <a:lnTo>
                  <a:pt x="34" y="104"/>
                </a:lnTo>
                <a:lnTo>
                  <a:pt x="40" y="86"/>
                </a:lnTo>
                <a:lnTo>
                  <a:pt x="44" y="68"/>
                </a:lnTo>
                <a:lnTo>
                  <a:pt x="54" y="34"/>
                </a:lnTo>
                <a:lnTo>
                  <a:pt x="62" y="16"/>
                </a:lnTo>
                <a:lnTo>
                  <a:pt x="72" y="0"/>
                </a:lnTo>
                <a:lnTo>
                  <a:pt x="72" y="0"/>
                </a:lnTo>
                <a:close/>
              </a:path>
            </a:pathLst>
          </a:custGeom>
          <a:solidFill>
            <a:srgbClr val="E9BB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p>
            <a:endParaRPr lang="zh-CN" altLang="en-US" sz="1350"/>
          </a:p>
        </p:txBody>
      </p:sp>
      <p:sp>
        <p:nvSpPr>
          <p:cNvPr id="9" name="Freeform 9"/>
          <p:cNvSpPr>
            <a:spLocks noEditPoints="1"/>
          </p:cNvSpPr>
          <p:nvPr>
            <p:custDataLst>
              <p:tags r:id="rId7"/>
            </p:custDataLst>
          </p:nvPr>
        </p:nvSpPr>
        <p:spPr bwMode="auto">
          <a:xfrm>
            <a:off x="3858263" y="1738928"/>
            <a:ext cx="1875918" cy="1279891"/>
          </a:xfrm>
          <a:custGeom>
            <a:avLst/>
            <a:gdLst>
              <a:gd name="T0" fmla="*/ 76 w 1196"/>
              <a:gd name="T1" fmla="*/ 644 h 816"/>
              <a:gd name="T2" fmla="*/ 1118 w 1196"/>
              <a:gd name="T3" fmla="*/ 644 h 816"/>
              <a:gd name="T4" fmla="*/ 598 w 1196"/>
              <a:gd name="T5" fmla="*/ 718 h 816"/>
              <a:gd name="T6" fmla="*/ 616 w 1196"/>
              <a:gd name="T7" fmla="*/ 722 h 816"/>
              <a:gd name="T8" fmla="*/ 634 w 1196"/>
              <a:gd name="T9" fmla="*/ 738 h 816"/>
              <a:gd name="T10" fmla="*/ 642 w 1196"/>
              <a:gd name="T11" fmla="*/ 762 h 816"/>
              <a:gd name="T12" fmla="*/ 638 w 1196"/>
              <a:gd name="T13" fmla="*/ 780 h 816"/>
              <a:gd name="T14" fmla="*/ 622 w 1196"/>
              <a:gd name="T15" fmla="*/ 800 h 816"/>
              <a:gd name="T16" fmla="*/ 598 w 1196"/>
              <a:gd name="T17" fmla="*/ 806 h 816"/>
              <a:gd name="T18" fmla="*/ 580 w 1196"/>
              <a:gd name="T19" fmla="*/ 804 h 816"/>
              <a:gd name="T20" fmla="*/ 560 w 1196"/>
              <a:gd name="T21" fmla="*/ 788 h 816"/>
              <a:gd name="T22" fmla="*/ 554 w 1196"/>
              <a:gd name="T23" fmla="*/ 762 h 816"/>
              <a:gd name="T24" fmla="*/ 556 w 1196"/>
              <a:gd name="T25" fmla="*/ 744 h 816"/>
              <a:gd name="T26" fmla="*/ 572 w 1196"/>
              <a:gd name="T27" fmla="*/ 726 h 816"/>
              <a:gd name="T28" fmla="*/ 598 w 1196"/>
              <a:gd name="T29" fmla="*/ 718 h 816"/>
              <a:gd name="T30" fmla="*/ 456 w 1196"/>
              <a:gd name="T31" fmla="*/ 36 h 816"/>
              <a:gd name="T32" fmla="*/ 448 w 1196"/>
              <a:gd name="T33" fmla="*/ 30 h 816"/>
              <a:gd name="T34" fmla="*/ 456 w 1196"/>
              <a:gd name="T35" fmla="*/ 22 h 816"/>
              <a:gd name="T36" fmla="*/ 564 w 1196"/>
              <a:gd name="T37" fmla="*/ 24 h 816"/>
              <a:gd name="T38" fmla="*/ 564 w 1196"/>
              <a:gd name="T39" fmla="*/ 34 h 816"/>
              <a:gd name="T40" fmla="*/ 1134 w 1196"/>
              <a:gd name="T41" fmla="*/ 0 h 816"/>
              <a:gd name="T42" fmla="*/ 48 w 1196"/>
              <a:gd name="T43" fmla="*/ 2 h 816"/>
              <a:gd name="T44" fmla="*/ 18 w 1196"/>
              <a:gd name="T45" fmla="*/ 18 h 816"/>
              <a:gd name="T46" fmla="*/ 2 w 1196"/>
              <a:gd name="T47" fmla="*/ 48 h 816"/>
              <a:gd name="T48" fmla="*/ 0 w 1196"/>
              <a:gd name="T49" fmla="*/ 756 h 816"/>
              <a:gd name="T50" fmla="*/ 10 w 1196"/>
              <a:gd name="T51" fmla="*/ 790 h 816"/>
              <a:gd name="T52" fmla="*/ 38 w 1196"/>
              <a:gd name="T53" fmla="*/ 812 h 816"/>
              <a:gd name="T54" fmla="*/ 1134 w 1196"/>
              <a:gd name="T55" fmla="*/ 816 h 816"/>
              <a:gd name="T56" fmla="*/ 1158 w 1196"/>
              <a:gd name="T57" fmla="*/ 812 h 816"/>
              <a:gd name="T58" fmla="*/ 1184 w 1196"/>
              <a:gd name="T59" fmla="*/ 790 h 816"/>
              <a:gd name="T60" fmla="*/ 1196 w 1196"/>
              <a:gd name="T61" fmla="*/ 756 h 816"/>
              <a:gd name="T62" fmla="*/ 1194 w 1196"/>
              <a:gd name="T63" fmla="*/ 48 h 816"/>
              <a:gd name="T64" fmla="*/ 1178 w 1196"/>
              <a:gd name="T65" fmla="*/ 18 h 816"/>
              <a:gd name="T66" fmla="*/ 1146 w 1196"/>
              <a:gd name="T67" fmla="*/ 2 h 816"/>
              <a:gd name="T68" fmla="*/ 740 w 1196"/>
              <a:gd name="T69" fmla="*/ 36 h 816"/>
              <a:gd name="T70" fmla="*/ 632 w 1196"/>
              <a:gd name="T71" fmla="*/ 34 h 816"/>
              <a:gd name="T72" fmla="*/ 632 w 1196"/>
              <a:gd name="T73" fmla="*/ 24 h 816"/>
              <a:gd name="T74" fmla="*/ 740 w 1196"/>
              <a:gd name="T75" fmla="*/ 22 h 816"/>
              <a:gd name="T76" fmla="*/ 746 w 1196"/>
              <a:gd name="T77" fmla="*/ 30 h 816"/>
              <a:gd name="T78" fmla="*/ 740 w 1196"/>
              <a:gd name="T79" fmla="*/ 36 h 816"/>
              <a:gd name="T80" fmla="*/ 612 w 1196"/>
              <a:gd name="T81" fmla="*/ 36 h 816"/>
              <a:gd name="T82" fmla="*/ 598 w 1196"/>
              <a:gd name="T83" fmla="*/ 44 h 816"/>
              <a:gd name="T84" fmla="*/ 588 w 1196"/>
              <a:gd name="T85" fmla="*/ 40 h 816"/>
              <a:gd name="T86" fmla="*/ 582 w 1196"/>
              <a:gd name="T87" fmla="*/ 30 h 816"/>
              <a:gd name="T88" fmla="*/ 592 w 1196"/>
              <a:gd name="T89" fmla="*/ 16 h 816"/>
              <a:gd name="T90" fmla="*/ 604 w 1196"/>
              <a:gd name="T91" fmla="*/ 16 h 816"/>
              <a:gd name="T92" fmla="*/ 612 w 1196"/>
              <a:gd name="T93" fmla="*/ 30 h 8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196" h="816">
                <a:moveTo>
                  <a:pt x="1118" y="706"/>
                </a:moveTo>
                <a:lnTo>
                  <a:pt x="76" y="706"/>
                </a:lnTo>
                <a:lnTo>
                  <a:pt x="76" y="644"/>
                </a:lnTo>
                <a:lnTo>
                  <a:pt x="76" y="58"/>
                </a:lnTo>
                <a:lnTo>
                  <a:pt x="1118" y="58"/>
                </a:lnTo>
                <a:lnTo>
                  <a:pt x="1118" y="644"/>
                </a:lnTo>
                <a:lnTo>
                  <a:pt x="1118" y="706"/>
                </a:lnTo>
                <a:lnTo>
                  <a:pt x="1118" y="706"/>
                </a:lnTo>
                <a:close/>
                <a:moveTo>
                  <a:pt x="598" y="718"/>
                </a:moveTo>
                <a:lnTo>
                  <a:pt x="598" y="718"/>
                </a:lnTo>
                <a:lnTo>
                  <a:pt x="606" y="718"/>
                </a:lnTo>
                <a:lnTo>
                  <a:pt x="616" y="722"/>
                </a:lnTo>
                <a:lnTo>
                  <a:pt x="622" y="726"/>
                </a:lnTo>
                <a:lnTo>
                  <a:pt x="630" y="730"/>
                </a:lnTo>
                <a:lnTo>
                  <a:pt x="634" y="738"/>
                </a:lnTo>
                <a:lnTo>
                  <a:pt x="638" y="744"/>
                </a:lnTo>
                <a:lnTo>
                  <a:pt x="642" y="754"/>
                </a:lnTo>
                <a:lnTo>
                  <a:pt x="642" y="762"/>
                </a:lnTo>
                <a:lnTo>
                  <a:pt x="642" y="762"/>
                </a:lnTo>
                <a:lnTo>
                  <a:pt x="642" y="772"/>
                </a:lnTo>
                <a:lnTo>
                  <a:pt x="638" y="780"/>
                </a:lnTo>
                <a:lnTo>
                  <a:pt x="634" y="788"/>
                </a:lnTo>
                <a:lnTo>
                  <a:pt x="630" y="794"/>
                </a:lnTo>
                <a:lnTo>
                  <a:pt x="622" y="800"/>
                </a:lnTo>
                <a:lnTo>
                  <a:pt x="616" y="804"/>
                </a:lnTo>
                <a:lnTo>
                  <a:pt x="606" y="806"/>
                </a:lnTo>
                <a:lnTo>
                  <a:pt x="598" y="806"/>
                </a:lnTo>
                <a:lnTo>
                  <a:pt x="598" y="806"/>
                </a:lnTo>
                <a:lnTo>
                  <a:pt x="588" y="806"/>
                </a:lnTo>
                <a:lnTo>
                  <a:pt x="580" y="804"/>
                </a:lnTo>
                <a:lnTo>
                  <a:pt x="572" y="800"/>
                </a:lnTo>
                <a:lnTo>
                  <a:pt x="566" y="794"/>
                </a:lnTo>
                <a:lnTo>
                  <a:pt x="560" y="788"/>
                </a:lnTo>
                <a:lnTo>
                  <a:pt x="556" y="780"/>
                </a:lnTo>
                <a:lnTo>
                  <a:pt x="554" y="772"/>
                </a:lnTo>
                <a:lnTo>
                  <a:pt x="554" y="762"/>
                </a:lnTo>
                <a:lnTo>
                  <a:pt x="554" y="762"/>
                </a:lnTo>
                <a:lnTo>
                  <a:pt x="554" y="754"/>
                </a:lnTo>
                <a:lnTo>
                  <a:pt x="556" y="744"/>
                </a:lnTo>
                <a:lnTo>
                  <a:pt x="560" y="738"/>
                </a:lnTo>
                <a:lnTo>
                  <a:pt x="566" y="730"/>
                </a:lnTo>
                <a:lnTo>
                  <a:pt x="572" y="726"/>
                </a:lnTo>
                <a:lnTo>
                  <a:pt x="580" y="722"/>
                </a:lnTo>
                <a:lnTo>
                  <a:pt x="588" y="718"/>
                </a:lnTo>
                <a:lnTo>
                  <a:pt x="598" y="718"/>
                </a:lnTo>
                <a:lnTo>
                  <a:pt x="598" y="718"/>
                </a:lnTo>
                <a:close/>
                <a:moveTo>
                  <a:pt x="560" y="36"/>
                </a:moveTo>
                <a:lnTo>
                  <a:pt x="456" y="36"/>
                </a:lnTo>
                <a:lnTo>
                  <a:pt x="456" y="36"/>
                </a:lnTo>
                <a:lnTo>
                  <a:pt x="450" y="34"/>
                </a:lnTo>
                <a:lnTo>
                  <a:pt x="448" y="30"/>
                </a:lnTo>
                <a:lnTo>
                  <a:pt x="448" y="30"/>
                </a:lnTo>
                <a:lnTo>
                  <a:pt x="450" y="24"/>
                </a:lnTo>
                <a:lnTo>
                  <a:pt x="456" y="22"/>
                </a:lnTo>
                <a:lnTo>
                  <a:pt x="560" y="22"/>
                </a:lnTo>
                <a:lnTo>
                  <a:pt x="560" y="22"/>
                </a:lnTo>
                <a:lnTo>
                  <a:pt x="564" y="24"/>
                </a:lnTo>
                <a:lnTo>
                  <a:pt x="566" y="30"/>
                </a:lnTo>
                <a:lnTo>
                  <a:pt x="566" y="30"/>
                </a:lnTo>
                <a:lnTo>
                  <a:pt x="564" y="34"/>
                </a:lnTo>
                <a:lnTo>
                  <a:pt x="560" y="36"/>
                </a:lnTo>
                <a:lnTo>
                  <a:pt x="560" y="36"/>
                </a:lnTo>
                <a:close/>
                <a:moveTo>
                  <a:pt x="1134" y="0"/>
                </a:moveTo>
                <a:lnTo>
                  <a:pt x="62" y="0"/>
                </a:lnTo>
                <a:lnTo>
                  <a:pt x="62" y="0"/>
                </a:lnTo>
                <a:lnTo>
                  <a:pt x="48" y="2"/>
                </a:lnTo>
                <a:lnTo>
                  <a:pt x="38" y="4"/>
                </a:lnTo>
                <a:lnTo>
                  <a:pt x="28" y="10"/>
                </a:lnTo>
                <a:lnTo>
                  <a:pt x="18" y="18"/>
                </a:lnTo>
                <a:lnTo>
                  <a:pt x="10" y="28"/>
                </a:lnTo>
                <a:lnTo>
                  <a:pt x="4" y="38"/>
                </a:lnTo>
                <a:lnTo>
                  <a:pt x="2" y="48"/>
                </a:lnTo>
                <a:lnTo>
                  <a:pt x="0" y="62"/>
                </a:lnTo>
                <a:lnTo>
                  <a:pt x="0" y="756"/>
                </a:lnTo>
                <a:lnTo>
                  <a:pt x="0" y="756"/>
                </a:lnTo>
                <a:lnTo>
                  <a:pt x="2" y="768"/>
                </a:lnTo>
                <a:lnTo>
                  <a:pt x="4" y="780"/>
                </a:lnTo>
                <a:lnTo>
                  <a:pt x="10" y="790"/>
                </a:lnTo>
                <a:lnTo>
                  <a:pt x="18" y="798"/>
                </a:lnTo>
                <a:lnTo>
                  <a:pt x="28" y="806"/>
                </a:lnTo>
                <a:lnTo>
                  <a:pt x="38" y="812"/>
                </a:lnTo>
                <a:lnTo>
                  <a:pt x="48" y="816"/>
                </a:lnTo>
                <a:lnTo>
                  <a:pt x="62" y="816"/>
                </a:lnTo>
                <a:lnTo>
                  <a:pt x="1134" y="816"/>
                </a:lnTo>
                <a:lnTo>
                  <a:pt x="1134" y="816"/>
                </a:lnTo>
                <a:lnTo>
                  <a:pt x="1146" y="816"/>
                </a:lnTo>
                <a:lnTo>
                  <a:pt x="1158" y="812"/>
                </a:lnTo>
                <a:lnTo>
                  <a:pt x="1168" y="806"/>
                </a:lnTo>
                <a:lnTo>
                  <a:pt x="1178" y="798"/>
                </a:lnTo>
                <a:lnTo>
                  <a:pt x="1184" y="790"/>
                </a:lnTo>
                <a:lnTo>
                  <a:pt x="1190" y="780"/>
                </a:lnTo>
                <a:lnTo>
                  <a:pt x="1194" y="768"/>
                </a:lnTo>
                <a:lnTo>
                  <a:pt x="1196" y="756"/>
                </a:lnTo>
                <a:lnTo>
                  <a:pt x="1196" y="62"/>
                </a:lnTo>
                <a:lnTo>
                  <a:pt x="1196" y="62"/>
                </a:lnTo>
                <a:lnTo>
                  <a:pt x="1194" y="48"/>
                </a:lnTo>
                <a:lnTo>
                  <a:pt x="1190" y="38"/>
                </a:lnTo>
                <a:lnTo>
                  <a:pt x="1184" y="28"/>
                </a:lnTo>
                <a:lnTo>
                  <a:pt x="1178" y="18"/>
                </a:lnTo>
                <a:lnTo>
                  <a:pt x="1168" y="10"/>
                </a:lnTo>
                <a:lnTo>
                  <a:pt x="1158" y="4"/>
                </a:lnTo>
                <a:lnTo>
                  <a:pt x="1146" y="2"/>
                </a:lnTo>
                <a:lnTo>
                  <a:pt x="1134" y="0"/>
                </a:lnTo>
                <a:lnTo>
                  <a:pt x="1134" y="0"/>
                </a:lnTo>
                <a:close/>
                <a:moveTo>
                  <a:pt x="740" y="36"/>
                </a:moveTo>
                <a:lnTo>
                  <a:pt x="636" y="36"/>
                </a:lnTo>
                <a:lnTo>
                  <a:pt x="636" y="36"/>
                </a:lnTo>
                <a:lnTo>
                  <a:pt x="632" y="34"/>
                </a:lnTo>
                <a:lnTo>
                  <a:pt x="630" y="30"/>
                </a:lnTo>
                <a:lnTo>
                  <a:pt x="630" y="30"/>
                </a:lnTo>
                <a:lnTo>
                  <a:pt x="632" y="24"/>
                </a:lnTo>
                <a:lnTo>
                  <a:pt x="636" y="22"/>
                </a:lnTo>
                <a:lnTo>
                  <a:pt x="740" y="22"/>
                </a:lnTo>
                <a:lnTo>
                  <a:pt x="740" y="22"/>
                </a:lnTo>
                <a:lnTo>
                  <a:pt x="744" y="24"/>
                </a:lnTo>
                <a:lnTo>
                  <a:pt x="746" y="30"/>
                </a:lnTo>
                <a:lnTo>
                  <a:pt x="746" y="30"/>
                </a:lnTo>
                <a:lnTo>
                  <a:pt x="744" y="34"/>
                </a:lnTo>
                <a:lnTo>
                  <a:pt x="740" y="36"/>
                </a:lnTo>
                <a:lnTo>
                  <a:pt x="740" y="36"/>
                </a:lnTo>
                <a:close/>
                <a:moveTo>
                  <a:pt x="612" y="30"/>
                </a:moveTo>
                <a:lnTo>
                  <a:pt x="612" y="30"/>
                </a:lnTo>
                <a:lnTo>
                  <a:pt x="612" y="36"/>
                </a:lnTo>
                <a:lnTo>
                  <a:pt x="608" y="40"/>
                </a:lnTo>
                <a:lnTo>
                  <a:pt x="604" y="44"/>
                </a:lnTo>
                <a:lnTo>
                  <a:pt x="598" y="44"/>
                </a:lnTo>
                <a:lnTo>
                  <a:pt x="598" y="44"/>
                </a:lnTo>
                <a:lnTo>
                  <a:pt x="592" y="44"/>
                </a:lnTo>
                <a:lnTo>
                  <a:pt x="588" y="40"/>
                </a:lnTo>
                <a:lnTo>
                  <a:pt x="584" y="36"/>
                </a:lnTo>
                <a:lnTo>
                  <a:pt x="582" y="30"/>
                </a:lnTo>
                <a:lnTo>
                  <a:pt x="582" y="30"/>
                </a:lnTo>
                <a:lnTo>
                  <a:pt x="584" y="24"/>
                </a:lnTo>
                <a:lnTo>
                  <a:pt x="588" y="18"/>
                </a:lnTo>
                <a:lnTo>
                  <a:pt x="592" y="16"/>
                </a:lnTo>
                <a:lnTo>
                  <a:pt x="598" y="14"/>
                </a:lnTo>
                <a:lnTo>
                  <a:pt x="598" y="14"/>
                </a:lnTo>
                <a:lnTo>
                  <a:pt x="604" y="16"/>
                </a:lnTo>
                <a:lnTo>
                  <a:pt x="608" y="18"/>
                </a:lnTo>
                <a:lnTo>
                  <a:pt x="612" y="24"/>
                </a:lnTo>
                <a:lnTo>
                  <a:pt x="612" y="30"/>
                </a:lnTo>
                <a:lnTo>
                  <a:pt x="612" y="30"/>
                </a:lnTo>
                <a:close/>
              </a:path>
            </a:pathLst>
          </a:custGeom>
          <a:solidFill>
            <a:srgbClr val="1919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p>
            <a:endParaRPr lang="zh-CN" altLang="en-US" sz="1350"/>
          </a:p>
        </p:txBody>
      </p:sp>
      <p:sp>
        <p:nvSpPr>
          <p:cNvPr id="10" name="Freeform 10"/>
          <p:cNvSpPr/>
          <p:nvPr>
            <p:custDataLst>
              <p:tags r:id="rId8"/>
            </p:custDataLst>
          </p:nvPr>
        </p:nvSpPr>
        <p:spPr bwMode="auto">
          <a:xfrm>
            <a:off x="4727209" y="2865107"/>
            <a:ext cx="138027" cy="138027"/>
          </a:xfrm>
          <a:custGeom>
            <a:avLst/>
            <a:gdLst>
              <a:gd name="T0" fmla="*/ 88 w 88"/>
              <a:gd name="T1" fmla="*/ 44 h 88"/>
              <a:gd name="T2" fmla="*/ 88 w 88"/>
              <a:gd name="T3" fmla="*/ 44 h 88"/>
              <a:gd name="T4" fmla="*/ 88 w 88"/>
              <a:gd name="T5" fmla="*/ 36 h 88"/>
              <a:gd name="T6" fmla="*/ 84 w 88"/>
              <a:gd name="T7" fmla="*/ 26 h 88"/>
              <a:gd name="T8" fmla="*/ 80 w 88"/>
              <a:gd name="T9" fmla="*/ 20 h 88"/>
              <a:gd name="T10" fmla="*/ 76 w 88"/>
              <a:gd name="T11" fmla="*/ 12 h 88"/>
              <a:gd name="T12" fmla="*/ 68 w 88"/>
              <a:gd name="T13" fmla="*/ 8 h 88"/>
              <a:gd name="T14" fmla="*/ 62 w 88"/>
              <a:gd name="T15" fmla="*/ 4 h 88"/>
              <a:gd name="T16" fmla="*/ 52 w 88"/>
              <a:gd name="T17" fmla="*/ 0 h 88"/>
              <a:gd name="T18" fmla="*/ 44 w 88"/>
              <a:gd name="T19" fmla="*/ 0 h 88"/>
              <a:gd name="T20" fmla="*/ 44 w 88"/>
              <a:gd name="T21" fmla="*/ 0 h 88"/>
              <a:gd name="T22" fmla="*/ 34 w 88"/>
              <a:gd name="T23" fmla="*/ 0 h 88"/>
              <a:gd name="T24" fmla="*/ 26 w 88"/>
              <a:gd name="T25" fmla="*/ 4 h 88"/>
              <a:gd name="T26" fmla="*/ 18 w 88"/>
              <a:gd name="T27" fmla="*/ 8 h 88"/>
              <a:gd name="T28" fmla="*/ 12 w 88"/>
              <a:gd name="T29" fmla="*/ 12 h 88"/>
              <a:gd name="T30" fmla="*/ 6 w 88"/>
              <a:gd name="T31" fmla="*/ 20 h 88"/>
              <a:gd name="T32" fmla="*/ 2 w 88"/>
              <a:gd name="T33" fmla="*/ 26 h 88"/>
              <a:gd name="T34" fmla="*/ 0 w 88"/>
              <a:gd name="T35" fmla="*/ 36 h 88"/>
              <a:gd name="T36" fmla="*/ 0 w 88"/>
              <a:gd name="T37" fmla="*/ 44 h 88"/>
              <a:gd name="T38" fmla="*/ 0 w 88"/>
              <a:gd name="T39" fmla="*/ 44 h 88"/>
              <a:gd name="T40" fmla="*/ 0 w 88"/>
              <a:gd name="T41" fmla="*/ 54 h 88"/>
              <a:gd name="T42" fmla="*/ 2 w 88"/>
              <a:gd name="T43" fmla="*/ 62 h 88"/>
              <a:gd name="T44" fmla="*/ 6 w 88"/>
              <a:gd name="T45" fmla="*/ 70 h 88"/>
              <a:gd name="T46" fmla="*/ 12 w 88"/>
              <a:gd name="T47" fmla="*/ 76 h 88"/>
              <a:gd name="T48" fmla="*/ 18 w 88"/>
              <a:gd name="T49" fmla="*/ 82 h 88"/>
              <a:gd name="T50" fmla="*/ 26 w 88"/>
              <a:gd name="T51" fmla="*/ 86 h 88"/>
              <a:gd name="T52" fmla="*/ 34 w 88"/>
              <a:gd name="T53" fmla="*/ 88 h 88"/>
              <a:gd name="T54" fmla="*/ 44 w 88"/>
              <a:gd name="T55" fmla="*/ 88 h 88"/>
              <a:gd name="T56" fmla="*/ 44 w 88"/>
              <a:gd name="T57" fmla="*/ 88 h 88"/>
              <a:gd name="T58" fmla="*/ 52 w 88"/>
              <a:gd name="T59" fmla="*/ 88 h 88"/>
              <a:gd name="T60" fmla="*/ 62 w 88"/>
              <a:gd name="T61" fmla="*/ 86 h 88"/>
              <a:gd name="T62" fmla="*/ 68 w 88"/>
              <a:gd name="T63" fmla="*/ 82 h 88"/>
              <a:gd name="T64" fmla="*/ 76 w 88"/>
              <a:gd name="T65" fmla="*/ 76 h 88"/>
              <a:gd name="T66" fmla="*/ 80 w 88"/>
              <a:gd name="T67" fmla="*/ 70 h 88"/>
              <a:gd name="T68" fmla="*/ 84 w 88"/>
              <a:gd name="T69" fmla="*/ 62 h 88"/>
              <a:gd name="T70" fmla="*/ 88 w 88"/>
              <a:gd name="T71" fmla="*/ 54 h 88"/>
              <a:gd name="T72" fmla="*/ 88 w 88"/>
              <a:gd name="T73" fmla="*/ 44 h 88"/>
              <a:gd name="T74" fmla="*/ 88 w 88"/>
              <a:gd name="T75" fmla="*/ 44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8" h="88">
                <a:moveTo>
                  <a:pt x="88" y="44"/>
                </a:moveTo>
                <a:lnTo>
                  <a:pt x="88" y="44"/>
                </a:lnTo>
                <a:lnTo>
                  <a:pt x="88" y="36"/>
                </a:lnTo>
                <a:lnTo>
                  <a:pt x="84" y="26"/>
                </a:lnTo>
                <a:lnTo>
                  <a:pt x="80" y="20"/>
                </a:lnTo>
                <a:lnTo>
                  <a:pt x="76" y="12"/>
                </a:lnTo>
                <a:lnTo>
                  <a:pt x="68" y="8"/>
                </a:lnTo>
                <a:lnTo>
                  <a:pt x="62" y="4"/>
                </a:lnTo>
                <a:lnTo>
                  <a:pt x="52" y="0"/>
                </a:ln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18" y="8"/>
                </a:lnTo>
                <a:lnTo>
                  <a:pt x="12" y="12"/>
                </a:lnTo>
                <a:lnTo>
                  <a:pt x="6" y="20"/>
                </a:lnTo>
                <a:lnTo>
                  <a:pt x="2" y="26"/>
                </a:lnTo>
                <a:lnTo>
                  <a:pt x="0" y="36"/>
                </a:lnTo>
                <a:lnTo>
                  <a:pt x="0" y="44"/>
                </a:lnTo>
                <a:lnTo>
                  <a:pt x="0" y="44"/>
                </a:lnTo>
                <a:lnTo>
                  <a:pt x="0" y="54"/>
                </a:lnTo>
                <a:lnTo>
                  <a:pt x="2" y="62"/>
                </a:lnTo>
                <a:lnTo>
                  <a:pt x="6" y="70"/>
                </a:lnTo>
                <a:lnTo>
                  <a:pt x="12" y="76"/>
                </a:lnTo>
                <a:lnTo>
                  <a:pt x="18" y="82"/>
                </a:lnTo>
                <a:lnTo>
                  <a:pt x="26" y="86"/>
                </a:lnTo>
                <a:lnTo>
                  <a:pt x="34" y="88"/>
                </a:lnTo>
                <a:lnTo>
                  <a:pt x="44" y="88"/>
                </a:lnTo>
                <a:lnTo>
                  <a:pt x="44" y="88"/>
                </a:lnTo>
                <a:lnTo>
                  <a:pt x="52" y="88"/>
                </a:lnTo>
                <a:lnTo>
                  <a:pt x="62" y="86"/>
                </a:lnTo>
                <a:lnTo>
                  <a:pt x="68" y="82"/>
                </a:lnTo>
                <a:lnTo>
                  <a:pt x="76" y="76"/>
                </a:lnTo>
                <a:lnTo>
                  <a:pt x="80" y="70"/>
                </a:lnTo>
                <a:lnTo>
                  <a:pt x="84" y="62"/>
                </a:lnTo>
                <a:lnTo>
                  <a:pt x="88" y="54"/>
                </a:lnTo>
                <a:lnTo>
                  <a:pt x="88" y="44"/>
                </a:lnTo>
                <a:lnTo>
                  <a:pt x="88" y="44"/>
                </a:lnTo>
                <a:close/>
              </a:path>
            </a:pathLst>
          </a:custGeom>
          <a:solidFill>
            <a:srgbClr val="8782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p>
            <a:endParaRPr lang="zh-CN" altLang="en-US" sz="1350"/>
          </a:p>
        </p:txBody>
      </p:sp>
      <p:sp>
        <p:nvSpPr>
          <p:cNvPr id="11" name="Rectangle 11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977468" y="2749037"/>
            <a:ext cx="1634370" cy="97248"/>
          </a:xfrm>
          <a:prstGeom prst="rect">
            <a:avLst/>
          </a:prstGeom>
          <a:solidFill>
            <a:srgbClr val="8782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p>
            <a:endParaRPr lang="zh-CN" altLang="en-US" sz="1350"/>
          </a:p>
        </p:txBody>
      </p:sp>
      <p:sp>
        <p:nvSpPr>
          <p:cNvPr id="12" name="Rectangle 12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977468" y="1829901"/>
            <a:ext cx="1634370" cy="919137"/>
          </a:xfrm>
          <a:prstGeom prst="rect">
            <a:avLst/>
          </a:prstGeom>
          <a:solidFill>
            <a:srgbClr val="6BA5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p>
            <a:endParaRPr lang="zh-CN" altLang="en-US" sz="1350"/>
          </a:p>
        </p:txBody>
      </p:sp>
      <p:sp>
        <p:nvSpPr>
          <p:cNvPr id="13" name="Freeform 13"/>
          <p:cNvSpPr/>
          <p:nvPr>
            <p:custDataLst>
              <p:tags r:id="rId11"/>
            </p:custDataLst>
          </p:nvPr>
        </p:nvSpPr>
        <p:spPr bwMode="auto">
          <a:xfrm>
            <a:off x="4560947" y="1773436"/>
            <a:ext cx="185083" cy="21959"/>
          </a:xfrm>
          <a:custGeom>
            <a:avLst/>
            <a:gdLst>
              <a:gd name="T0" fmla="*/ 8 w 118"/>
              <a:gd name="T1" fmla="*/ 14 h 14"/>
              <a:gd name="T2" fmla="*/ 112 w 118"/>
              <a:gd name="T3" fmla="*/ 14 h 14"/>
              <a:gd name="T4" fmla="*/ 112 w 118"/>
              <a:gd name="T5" fmla="*/ 14 h 14"/>
              <a:gd name="T6" fmla="*/ 116 w 118"/>
              <a:gd name="T7" fmla="*/ 12 h 14"/>
              <a:gd name="T8" fmla="*/ 118 w 118"/>
              <a:gd name="T9" fmla="*/ 8 h 14"/>
              <a:gd name="T10" fmla="*/ 118 w 118"/>
              <a:gd name="T11" fmla="*/ 8 h 14"/>
              <a:gd name="T12" fmla="*/ 116 w 118"/>
              <a:gd name="T13" fmla="*/ 2 h 14"/>
              <a:gd name="T14" fmla="*/ 112 w 118"/>
              <a:gd name="T15" fmla="*/ 0 h 14"/>
              <a:gd name="T16" fmla="*/ 8 w 118"/>
              <a:gd name="T17" fmla="*/ 0 h 14"/>
              <a:gd name="T18" fmla="*/ 8 w 118"/>
              <a:gd name="T19" fmla="*/ 0 h 14"/>
              <a:gd name="T20" fmla="*/ 2 w 118"/>
              <a:gd name="T21" fmla="*/ 2 h 14"/>
              <a:gd name="T22" fmla="*/ 0 w 118"/>
              <a:gd name="T23" fmla="*/ 8 h 14"/>
              <a:gd name="T24" fmla="*/ 0 w 118"/>
              <a:gd name="T25" fmla="*/ 8 h 14"/>
              <a:gd name="T26" fmla="*/ 2 w 118"/>
              <a:gd name="T27" fmla="*/ 12 h 14"/>
              <a:gd name="T28" fmla="*/ 8 w 118"/>
              <a:gd name="T29" fmla="*/ 14 h 14"/>
              <a:gd name="T30" fmla="*/ 8 w 118"/>
              <a:gd name="T31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18" h="14">
                <a:moveTo>
                  <a:pt x="8" y="14"/>
                </a:moveTo>
                <a:lnTo>
                  <a:pt x="112" y="14"/>
                </a:lnTo>
                <a:lnTo>
                  <a:pt x="112" y="14"/>
                </a:lnTo>
                <a:lnTo>
                  <a:pt x="116" y="12"/>
                </a:lnTo>
                <a:lnTo>
                  <a:pt x="118" y="8"/>
                </a:lnTo>
                <a:lnTo>
                  <a:pt x="118" y="8"/>
                </a:lnTo>
                <a:lnTo>
                  <a:pt x="116" y="2"/>
                </a:lnTo>
                <a:lnTo>
                  <a:pt x="112" y="0"/>
                </a:lnTo>
                <a:lnTo>
                  <a:pt x="8" y="0"/>
                </a:lnTo>
                <a:lnTo>
                  <a:pt x="8" y="0"/>
                </a:lnTo>
                <a:lnTo>
                  <a:pt x="2" y="2"/>
                </a:lnTo>
                <a:lnTo>
                  <a:pt x="0" y="8"/>
                </a:lnTo>
                <a:lnTo>
                  <a:pt x="0" y="8"/>
                </a:lnTo>
                <a:lnTo>
                  <a:pt x="2" y="12"/>
                </a:lnTo>
                <a:lnTo>
                  <a:pt x="8" y="14"/>
                </a:lnTo>
                <a:lnTo>
                  <a:pt x="8" y="14"/>
                </a:lnTo>
                <a:close/>
              </a:path>
            </a:pathLst>
          </a:custGeom>
          <a:solidFill>
            <a:srgbClr val="8782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p>
            <a:endParaRPr lang="zh-CN" altLang="en-US" sz="1350"/>
          </a:p>
        </p:txBody>
      </p:sp>
      <p:sp>
        <p:nvSpPr>
          <p:cNvPr id="14" name="Freeform 14"/>
          <p:cNvSpPr/>
          <p:nvPr>
            <p:custDataLst>
              <p:tags r:id="rId12"/>
            </p:custDataLst>
          </p:nvPr>
        </p:nvSpPr>
        <p:spPr bwMode="auto">
          <a:xfrm>
            <a:off x="4771126" y="1760887"/>
            <a:ext cx="47055" cy="47055"/>
          </a:xfrm>
          <a:custGeom>
            <a:avLst/>
            <a:gdLst>
              <a:gd name="T0" fmla="*/ 0 w 30"/>
              <a:gd name="T1" fmla="*/ 16 h 30"/>
              <a:gd name="T2" fmla="*/ 0 w 30"/>
              <a:gd name="T3" fmla="*/ 16 h 30"/>
              <a:gd name="T4" fmla="*/ 2 w 30"/>
              <a:gd name="T5" fmla="*/ 22 h 30"/>
              <a:gd name="T6" fmla="*/ 6 w 30"/>
              <a:gd name="T7" fmla="*/ 26 h 30"/>
              <a:gd name="T8" fmla="*/ 10 w 30"/>
              <a:gd name="T9" fmla="*/ 30 h 30"/>
              <a:gd name="T10" fmla="*/ 16 w 30"/>
              <a:gd name="T11" fmla="*/ 30 h 30"/>
              <a:gd name="T12" fmla="*/ 16 w 30"/>
              <a:gd name="T13" fmla="*/ 30 h 30"/>
              <a:gd name="T14" fmla="*/ 22 w 30"/>
              <a:gd name="T15" fmla="*/ 30 h 30"/>
              <a:gd name="T16" fmla="*/ 26 w 30"/>
              <a:gd name="T17" fmla="*/ 26 h 30"/>
              <a:gd name="T18" fmla="*/ 30 w 30"/>
              <a:gd name="T19" fmla="*/ 22 h 30"/>
              <a:gd name="T20" fmla="*/ 30 w 30"/>
              <a:gd name="T21" fmla="*/ 16 h 30"/>
              <a:gd name="T22" fmla="*/ 30 w 30"/>
              <a:gd name="T23" fmla="*/ 16 h 30"/>
              <a:gd name="T24" fmla="*/ 30 w 30"/>
              <a:gd name="T25" fmla="*/ 10 h 30"/>
              <a:gd name="T26" fmla="*/ 26 w 30"/>
              <a:gd name="T27" fmla="*/ 4 h 30"/>
              <a:gd name="T28" fmla="*/ 22 w 30"/>
              <a:gd name="T29" fmla="*/ 2 h 30"/>
              <a:gd name="T30" fmla="*/ 16 w 30"/>
              <a:gd name="T31" fmla="*/ 0 h 30"/>
              <a:gd name="T32" fmla="*/ 16 w 30"/>
              <a:gd name="T33" fmla="*/ 0 h 30"/>
              <a:gd name="T34" fmla="*/ 10 w 30"/>
              <a:gd name="T35" fmla="*/ 2 h 30"/>
              <a:gd name="T36" fmla="*/ 6 w 30"/>
              <a:gd name="T37" fmla="*/ 4 h 30"/>
              <a:gd name="T38" fmla="*/ 2 w 30"/>
              <a:gd name="T39" fmla="*/ 10 h 30"/>
              <a:gd name="T40" fmla="*/ 0 w 30"/>
              <a:gd name="T41" fmla="*/ 16 h 30"/>
              <a:gd name="T42" fmla="*/ 0 w 30"/>
              <a:gd name="T43" fmla="*/ 1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0" h="30">
                <a:moveTo>
                  <a:pt x="0" y="16"/>
                </a:moveTo>
                <a:lnTo>
                  <a:pt x="0" y="16"/>
                </a:lnTo>
                <a:lnTo>
                  <a:pt x="2" y="22"/>
                </a:lnTo>
                <a:lnTo>
                  <a:pt x="6" y="26"/>
                </a:lnTo>
                <a:lnTo>
                  <a:pt x="10" y="30"/>
                </a:lnTo>
                <a:lnTo>
                  <a:pt x="16" y="30"/>
                </a:lnTo>
                <a:lnTo>
                  <a:pt x="16" y="30"/>
                </a:lnTo>
                <a:lnTo>
                  <a:pt x="22" y="30"/>
                </a:lnTo>
                <a:lnTo>
                  <a:pt x="26" y="26"/>
                </a:lnTo>
                <a:lnTo>
                  <a:pt x="30" y="22"/>
                </a:lnTo>
                <a:lnTo>
                  <a:pt x="30" y="16"/>
                </a:lnTo>
                <a:lnTo>
                  <a:pt x="30" y="16"/>
                </a:lnTo>
                <a:lnTo>
                  <a:pt x="30" y="10"/>
                </a:lnTo>
                <a:lnTo>
                  <a:pt x="26" y="4"/>
                </a:lnTo>
                <a:lnTo>
                  <a:pt x="22" y="2"/>
                </a:lnTo>
                <a:lnTo>
                  <a:pt x="16" y="0"/>
                </a:lnTo>
                <a:lnTo>
                  <a:pt x="16" y="0"/>
                </a:lnTo>
                <a:lnTo>
                  <a:pt x="10" y="2"/>
                </a:lnTo>
                <a:lnTo>
                  <a:pt x="6" y="4"/>
                </a:lnTo>
                <a:lnTo>
                  <a:pt x="2" y="10"/>
                </a:lnTo>
                <a:lnTo>
                  <a:pt x="0" y="16"/>
                </a:lnTo>
                <a:lnTo>
                  <a:pt x="0" y="16"/>
                </a:lnTo>
                <a:close/>
              </a:path>
            </a:pathLst>
          </a:custGeom>
          <a:solidFill>
            <a:srgbClr val="FF66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p>
            <a:endParaRPr lang="zh-CN" altLang="en-US" sz="1350"/>
          </a:p>
        </p:txBody>
      </p:sp>
      <p:sp>
        <p:nvSpPr>
          <p:cNvPr id="3" name="Freeform 15"/>
          <p:cNvSpPr/>
          <p:nvPr>
            <p:custDataLst>
              <p:tags r:id="rId13"/>
            </p:custDataLst>
          </p:nvPr>
        </p:nvSpPr>
        <p:spPr bwMode="auto">
          <a:xfrm>
            <a:off x="4846413" y="1773436"/>
            <a:ext cx="181945" cy="21959"/>
          </a:xfrm>
          <a:custGeom>
            <a:avLst/>
            <a:gdLst>
              <a:gd name="T0" fmla="*/ 0 w 116"/>
              <a:gd name="T1" fmla="*/ 8 h 14"/>
              <a:gd name="T2" fmla="*/ 0 w 116"/>
              <a:gd name="T3" fmla="*/ 8 h 14"/>
              <a:gd name="T4" fmla="*/ 2 w 116"/>
              <a:gd name="T5" fmla="*/ 12 h 14"/>
              <a:gd name="T6" fmla="*/ 6 w 116"/>
              <a:gd name="T7" fmla="*/ 14 h 14"/>
              <a:gd name="T8" fmla="*/ 110 w 116"/>
              <a:gd name="T9" fmla="*/ 14 h 14"/>
              <a:gd name="T10" fmla="*/ 110 w 116"/>
              <a:gd name="T11" fmla="*/ 14 h 14"/>
              <a:gd name="T12" fmla="*/ 114 w 116"/>
              <a:gd name="T13" fmla="*/ 12 h 14"/>
              <a:gd name="T14" fmla="*/ 116 w 116"/>
              <a:gd name="T15" fmla="*/ 8 h 14"/>
              <a:gd name="T16" fmla="*/ 116 w 116"/>
              <a:gd name="T17" fmla="*/ 8 h 14"/>
              <a:gd name="T18" fmla="*/ 114 w 116"/>
              <a:gd name="T19" fmla="*/ 2 h 14"/>
              <a:gd name="T20" fmla="*/ 110 w 116"/>
              <a:gd name="T21" fmla="*/ 0 h 14"/>
              <a:gd name="T22" fmla="*/ 6 w 116"/>
              <a:gd name="T23" fmla="*/ 0 h 14"/>
              <a:gd name="T24" fmla="*/ 6 w 116"/>
              <a:gd name="T25" fmla="*/ 0 h 14"/>
              <a:gd name="T26" fmla="*/ 2 w 116"/>
              <a:gd name="T27" fmla="*/ 2 h 14"/>
              <a:gd name="T28" fmla="*/ 0 w 116"/>
              <a:gd name="T29" fmla="*/ 8 h 14"/>
              <a:gd name="T30" fmla="*/ 0 w 116"/>
              <a:gd name="T31" fmla="*/ 8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16" h="14">
                <a:moveTo>
                  <a:pt x="0" y="8"/>
                </a:moveTo>
                <a:lnTo>
                  <a:pt x="0" y="8"/>
                </a:lnTo>
                <a:lnTo>
                  <a:pt x="2" y="12"/>
                </a:lnTo>
                <a:lnTo>
                  <a:pt x="6" y="14"/>
                </a:lnTo>
                <a:lnTo>
                  <a:pt x="110" y="14"/>
                </a:lnTo>
                <a:lnTo>
                  <a:pt x="110" y="14"/>
                </a:lnTo>
                <a:lnTo>
                  <a:pt x="114" y="12"/>
                </a:lnTo>
                <a:lnTo>
                  <a:pt x="116" y="8"/>
                </a:lnTo>
                <a:lnTo>
                  <a:pt x="116" y="8"/>
                </a:lnTo>
                <a:lnTo>
                  <a:pt x="114" y="2"/>
                </a:lnTo>
                <a:lnTo>
                  <a:pt x="110" y="0"/>
                </a:lnTo>
                <a:lnTo>
                  <a:pt x="6" y="0"/>
                </a:lnTo>
                <a:lnTo>
                  <a:pt x="6" y="0"/>
                </a:lnTo>
                <a:lnTo>
                  <a:pt x="2" y="2"/>
                </a:lnTo>
                <a:lnTo>
                  <a:pt x="0" y="8"/>
                </a:lnTo>
                <a:lnTo>
                  <a:pt x="0" y="8"/>
                </a:lnTo>
                <a:close/>
              </a:path>
            </a:pathLst>
          </a:custGeom>
          <a:solidFill>
            <a:srgbClr val="8782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p>
            <a:endParaRPr lang="zh-CN" altLang="en-US" sz="1350"/>
          </a:p>
        </p:txBody>
      </p:sp>
      <p:sp>
        <p:nvSpPr>
          <p:cNvPr id="4" name="Freeform 16"/>
          <p:cNvSpPr/>
          <p:nvPr>
            <p:custDataLst>
              <p:tags r:id="rId14"/>
            </p:custDataLst>
          </p:nvPr>
        </p:nvSpPr>
        <p:spPr bwMode="auto">
          <a:xfrm>
            <a:off x="5163248" y="2730215"/>
            <a:ext cx="94110" cy="112931"/>
          </a:xfrm>
          <a:custGeom>
            <a:avLst/>
            <a:gdLst>
              <a:gd name="T0" fmla="*/ 28 w 60"/>
              <a:gd name="T1" fmla="*/ 64 h 72"/>
              <a:gd name="T2" fmla="*/ 28 w 60"/>
              <a:gd name="T3" fmla="*/ 64 h 72"/>
              <a:gd name="T4" fmla="*/ 22 w 60"/>
              <a:gd name="T5" fmla="*/ 52 h 72"/>
              <a:gd name="T6" fmla="*/ 14 w 60"/>
              <a:gd name="T7" fmla="*/ 42 h 72"/>
              <a:gd name="T8" fmla="*/ 4 w 60"/>
              <a:gd name="T9" fmla="*/ 26 h 72"/>
              <a:gd name="T10" fmla="*/ 0 w 60"/>
              <a:gd name="T11" fmla="*/ 18 h 72"/>
              <a:gd name="T12" fmla="*/ 2 w 60"/>
              <a:gd name="T13" fmla="*/ 12 h 72"/>
              <a:gd name="T14" fmla="*/ 8 w 60"/>
              <a:gd name="T15" fmla="*/ 8 h 72"/>
              <a:gd name="T16" fmla="*/ 18 w 60"/>
              <a:gd name="T17" fmla="*/ 4 h 72"/>
              <a:gd name="T18" fmla="*/ 18 w 60"/>
              <a:gd name="T19" fmla="*/ 4 h 72"/>
              <a:gd name="T20" fmla="*/ 30 w 60"/>
              <a:gd name="T21" fmla="*/ 0 h 72"/>
              <a:gd name="T22" fmla="*/ 40 w 60"/>
              <a:gd name="T23" fmla="*/ 2 h 72"/>
              <a:gd name="T24" fmla="*/ 48 w 60"/>
              <a:gd name="T25" fmla="*/ 4 h 72"/>
              <a:gd name="T26" fmla="*/ 54 w 60"/>
              <a:gd name="T27" fmla="*/ 10 h 72"/>
              <a:gd name="T28" fmla="*/ 58 w 60"/>
              <a:gd name="T29" fmla="*/ 16 h 72"/>
              <a:gd name="T30" fmla="*/ 60 w 60"/>
              <a:gd name="T31" fmla="*/ 24 h 72"/>
              <a:gd name="T32" fmla="*/ 60 w 60"/>
              <a:gd name="T33" fmla="*/ 32 h 72"/>
              <a:gd name="T34" fmla="*/ 60 w 60"/>
              <a:gd name="T35" fmla="*/ 42 h 72"/>
              <a:gd name="T36" fmla="*/ 54 w 60"/>
              <a:gd name="T37" fmla="*/ 58 h 72"/>
              <a:gd name="T38" fmla="*/ 50 w 60"/>
              <a:gd name="T39" fmla="*/ 64 h 72"/>
              <a:gd name="T40" fmla="*/ 46 w 60"/>
              <a:gd name="T41" fmla="*/ 70 h 72"/>
              <a:gd name="T42" fmla="*/ 42 w 60"/>
              <a:gd name="T43" fmla="*/ 72 h 72"/>
              <a:gd name="T44" fmla="*/ 38 w 60"/>
              <a:gd name="T45" fmla="*/ 72 h 72"/>
              <a:gd name="T46" fmla="*/ 32 w 60"/>
              <a:gd name="T47" fmla="*/ 70 h 72"/>
              <a:gd name="T48" fmla="*/ 28 w 60"/>
              <a:gd name="T49" fmla="*/ 64 h 72"/>
              <a:gd name="T50" fmla="*/ 28 w 60"/>
              <a:gd name="T51" fmla="*/ 64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60" h="72">
                <a:moveTo>
                  <a:pt x="28" y="64"/>
                </a:moveTo>
                <a:lnTo>
                  <a:pt x="28" y="64"/>
                </a:lnTo>
                <a:lnTo>
                  <a:pt x="22" y="52"/>
                </a:lnTo>
                <a:lnTo>
                  <a:pt x="14" y="42"/>
                </a:lnTo>
                <a:lnTo>
                  <a:pt x="4" y="26"/>
                </a:lnTo>
                <a:lnTo>
                  <a:pt x="0" y="18"/>
                </a:lnTo>
                <a:lnTo>
                  <a:pt x="2" y="12"/>
                </a:lnTo>
                <a:lnTo>
                  <a:pt x="8" y="8"/>
                </a:lnTo>
                <a:lnTo>
                  <a:pt x="18" y="4"/>
                </a:lnTo>
                <a:lnTo>
                  <a:pt x="18" y="4"/>
                </a:lnTo>
                <a:lnTo>
                  <a:pt x="30" y="0"/>
                </a:lnTo>
                <a:lnTo>
                  <a:pt x="40" y="2"/>
                </a:lnTo>
                <a:lnTo>
                  <a:pt x="48" y="4"/>
                </a:lnTo>
                <a:lnTo>
                  <a:pt x="54" y="10"/>
                </a:lnTo>
                <a:lnTo>
                  <a:pt x="58" y="16"/>
                </a:lnTo>
                <a:lnTo>
                  <a:pt x="60" y="24"/>
                </a:lnTo>
                <a:lnTo>
                  <a:pt x="60" y="32"/>
                </a:lnTo>
                <a:lnTo>
                  <a:pt x="60" y="42"/>
                </a:lnTo>
                <a:lnTo>
                  <a:pt x="54" y="58"/>
                </a:lnTo>
                <a:lnTo>
                  <a:pt x="50" y="64"/>
                </a:lnTo>
                <a:lnTo>
                  <a:pt x="46" y="70"/>
                </a:lnTo>
                <a:lnTo>
                  <a:pt x="42" y="72"/>
                </a:lnTo>
                <a:lnTo>
                  <a:pt x="38" y="72"/>
                </a:lnTo>
                <a:lnTo>
                  <a:pt x="32" y="70"/>
                </a:lnTo>
                <a:lnTo>
                  <a:pt x="28" y="64"/>
                </a:lnTo>
                <a:lnTo>
                  <a:pt x="28" y="64"/>
                </a:lnTo>
                <a:close/>
              </a:path>
            </a:pathLst>
          </a:custGeom>
          <a:solidFill>
            <a:srgbClr val="F6F7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p>
            <a:endParaRPr lang="zh-CN" altLang="en-US" sz="1350"/>
          </a:p>
        </p:txBody>
      </p:sp>
      <p:sp>
        <p:nvSpPr>
          <p:cNvPr id="18" name="Freeform 17"/>
          <p:cNvSpPr>
            <a:spLocks noEditPoints="1"/>
          </p:cNvSpPr>
          <p:nvPr>
            <p:custDataLst>
              <p:tags r:id="rId15"/>
            </p:custDataLst>
          </p:nvPr>
        </p:nvSpPr>
        <p:spPr bwMode="auto">
          <a:xfrm>
            <a:off x="4677017" y="2689436"/>
            <a:ext cx="611712" cy="699548"/>
          </a:xfrm>
          <a:custGeom>
            <a:avLst/>
            <a:gdLst>
              <a:gd name="T0" fmla="*/ 52 w 390"/>
              <a:gd name="T1" fmla="*/ 434 h 446"/>
              <a:gd name="T2" fmla="*/ 80 w 390"/>
              <a:gd name="T3" fmla="*/ 444 h 446"/>
              <a:gd name="T4" fmla="*/ 106 w 390"/>
              <a:gd name="T5" fmla="*/ 446 h 446"/>
              <a:gd name="T6" fmla="*/ 132 w 390"/>
              <a:gd name="T7" fmla="*/ 440 h 446"/>
              <a:gd name="T8" fmla="*/ 156 w 390"/>
              <a:gd name="T9" fmla="*/ 428 h 446"/>
              <a:gd name="T10" fmla="*/ 198 w 390"/>
              <a:gd name="T11" fmla="*/ 396 h 446"/>
              <a:gd name="T12" fmla="*/ 234 w 390"/>
              <a:gd name="T13" fmla="*/ 356 h 446"/>
              <a:gd name="T14" fmla="*/ 232 w 390"/>
              <a:gd name="T15" fmla="*/ 356 h 446"/>
              <a:gd name="T16" fmla="*/ 232 w 390"/>
              <a:gd name="T17" fmla="*/ 344 h 446"/>
              <a:gd name="T18" fmla="*/ 246 w 390"/>
              <a:gd name="T19" fmla="*/ 306 h 446"/>
              <a:gd name="T20" fmla="*/ 266 w 390"/>
              <a:gd name="T21" fmla="*/ 256 h 446"/>
              <a:gd name="T22" fmla="*/ 288 w 390"/>
              <a:gd name="T23" fmla="*/ 224 h 446"/>
              <a:gd name="T24" fmla="*/ 302 w 390"/>
              <a:gd name="T25" fmla="*/ 210 h 446"/>
              <a:gd name="T26" fmla="*/ 320 w 390"/>
              <a:gd name="T27" fmla="*/ 174 h 446"/>
              <a:gd name="T28" fmla="*/ 332 w 390"/>
              <a:gd name="T29" fmla="*/ 144 h 446"/>
              <a:gd name="T30" fmla="*/ 346 w 390"/>
              <a:gd name="T31" fmla="*/ 120 h 446"/>
              <a:gd name="T32" fmla="*/ 362 w 390"/>
              <a:gd name="T33" fmla="*/ 100 h 446"/>
              <a:gd name="T34" fmla="*/ 386 w 390"/>
              <a:gd name="T35" fmla="*/ 64 h 446"/>
              <a:gd name="T36" fmla="*/ 390 w 390"/>
              <a:gd name="T37" fmla="*/ 34 h 446"/>
              <a:gd name="T38" fmla="*/ 378 w 390"/>
              <a:gd name="T39" fmla="*/ 12 h 446"/>
              <a:gd name="T40" fmla="*/ 352 w 390"/>
              <a:gd name="T41" fmla="*/ 2 h 446"/>
              <a:gd name="T42" fmla="*/ 320 w 390"/>
              <a:gd name="T43" fmla="*/ 0 h 446"/>
              <a:gd name="T44" fmla="*/ 282 w 390"/>
              <a:gd name="T45" fmla="*/ 10 h 446"/>
              <a:gd name="T46" fmla="*/ 244 w 390"/>
              <a:gd name="T47" fmla="*/ 32 h 446"/>
              <a:gd name="T48" fmla="*/ 210 w 390"/>
              <a:gd name="T49" fmla="*/ 66 h 446"/>
              <a:gd name="T50" fmla="*/ 186 w 390"/>
              <a:gd name="T51" fmla="*/ 98 h 446"/>
              <a:gd name="T52" fmla="*/ 144 w 390"/>
              <a:gd name="T53" fmla="*/ 170 h 446"/>
              <a:gd name="T54" fmla="*/ 126 w 390"/>
              <a:gd name="T55" fmla="*/ 192 h 446"/>
              <a:gd name="T56" fmla="*/ 110 w 390"/>
              <a:gd name="T57" fmla="*/ 202 h 446"/>
              <a:gd name="T58" fmla="*/ 76 w 390"/>
              <a:gd name="T59" fmla="*/ 210 h 446"/>
              <a:gd name="T60" fmla="*/ 54 w 390"/>
              <a:gd name="T61" fmla="*/ 234 h 446"/>
              <a:gd name="T62" fmla="*/ 16 w 390"/>
              <a:gd name="T63" fmla="*/ 292 h 446"/>
              <a:gd name="T64" fmla="*/ 4 w 390"/>
              <a:gd name="T65" fmla="*/ 324 h 446"/>
              <a:gd name="T66" fmla="*/ 0 w 390"/>
              <a:gd name="T67" fmla="*/ 354 h 446"/>
              <a:gd name="T68" fmla="*/ 6 w 390"/>
              <a:gd name="T69" fmla="*/ 384 h 446"/>
              <a:gd name="T70" fmla="*/ 22 w 390"/>
              <a:gd name="T71" fmla="*/ 412 h 446"/>
              <a:gd name="T72" fmla="*/ 52 w 390"/>
              <a:gd name="T73" fmla="*/ 434 h 446"/>
              <a:gd name="T74" fmla="*/ 338 w 390"/>
              <a:gd name="T75" fmla="*/ 90 h 446"/>
              <a:gd name="T76" fmla="*/ 332 w 390"/>
              <a:gd name="T77" fmla="*/ 78 h 446"/>
              <a:gd name="T78" fmla="*/ 314 w 390"/>
              <a:gd name="T79" fmla="*/ 52 h 446"/>
              <a:gd name="T80" fmla="*/ 312 w 390"/>
              <a:gd name="T81" fmla="*/ 38 h 446"/>
              <a:gd name="T82" fmla="*/ 328 w 390"/>
              <a:gd name="T83" fmla="*/ 30 h 446"/>
              <a:gd name="T84" fmla="*/ 340 w 390"/>
              <a:gd name="T85" fmla="*/ 26 h 446"/>
              <a:gd name="T86" fmla="*/ 358 w 390"/>
              <a:gd name="T87" fmla="*/ 30 h 446"/>
              <a:gd name="T88" fmla="*/ 368 w 390"/>
              <a:gd name="T89" fmla="*/ 42 h 446"/>
              <a:gd name="T90" fmla="*/ 370 w 390"/>
              <a:gd name="T91" fmla="*/ 58 h 446"/>
              <a:gd name="T92" fmla="*/ 364 w 390"/>
              <a:gd name="T93" fmla="*/ 84 h 446"/>
              <a:gd name="T94" fmla="*/ 356 w 390"/>
              <a:gd name="T95" fmla="*/ 96 h 446"/>
              <a:gd name="T96" fmla="*/ 348 w 390"/>
              <a:gd name="T97" fmla="*/ 98 h 446"/>
              <a:gd name="T98" fmla="*/ 338 w 390"/>
              <a:gd name="T99" fmla="*/ 90 h 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90" h="446">
                <a:moveTo>
                  <a:pt x="52" y="434"/>
                </a:moveTo>
                <a:lnTo>
                  <a:pt x="52" y="434"/>
                </a:lnTo>
                <a:lnTo>
                  <a:pt x="66" y="440"/>
                </a:lnTo>
                <a:lnTo>
                  <a:pt x="80" y="444"/>
                </a:lnTo>
                <a:lnTo>
                  <a:pt x="94" y="446"/>
                </a:lnTo>
                <a:lnTo>
                  <a:pt x="106" y="446"/>
                </a:lnTo>
                <a:lnTo>
                  <a:pt x="120" y="444"/>
                </a:lnTo>
                <a:lnTo>
                  <a:pt x="132" y="440"/>
                </a:lnTo>
                <a:lnTo>
                  <a:pt x="144" y="434"/>
                </a:lnTo>
                <a:lnTo>
                  <a:pt x="156" y="428"/>
                </a:lnTo>
                <a:lnTo>
                  <a:pt x="178" y="414"/>
                </a:lnTo>
                <a:lnTo>
                  <a:pt x="198" y="396"/>
                </a:lnTo>
                <a:lnTo>
                  <a:pt x="218" y="376"/>
                </a:lnTo>
                <a:lnTo>
                  <a:pt x="234" y="356"/>
                </a:lnTo>
                <a:lnTo>
                  <a:pt x="234" y="356"/>
                </a:lnTo>
                <a:lnTo>
                  <a:pt x="232" y="356"/>
                </a:lnTo>
                <a:lnTo>
                  <a:pt x="230" y="356"/>
                </a:lnTo>
                <a:lnTo>
                  <a:pt x="232" y="344"/>
                </a:lnTo>
                <a:lnTo>
                  <a:pt x="232" y="344"/>
                </a:lnTo>
                <a:lnTo>
                  <a:pt x="246" y="306"/>
                </a:lnTo>
                <a:lnTo>
                  <a:pt x="258" y="272"/>
                </a:lnTo>
                <a:lnTo>
                  <a:pt x="266" y="256"/>
                </a:lnTo>
                <a:lnTo>
                  <a:pt x="276" y="240"/>
                </a:lnTo>
                <a:lnTo>
                  <a:pt x="288" y="224"/>
                </a:lnTo>
                <a:lnTo>
                  <a:pt x="302" y="210"/>
                </a:lnTo>
                <a:lnTo>
                  <a:pt x="302" y="210"/>
                </a:lnTo>
                <a:lnTo>
                  <a:pt x="312" y="188"/>
                </a:lnTo>
                <a:lnTo>
                  <a:pt x="320" y="174"/>
                </a:lnTo>
                <a:lnTo>
                  <a:pt x="328" y="152"/>
                </a:lnTo>
                <a:lnTo>
                  <a:pt x="332" y="144"/>
                </a:lnTo>
                <a:lnTo>
                  <a:pt x="336" y="132"/>
                </a:lnTo>
                <a:lnTo>
                  <a:pt x="346" y="120"/>
                </a:lnTo>
                <a:lnTo>
                  <a:pt x="362" y="100"/>
                </a:lnTo>
                <a:lnTo>
                  <a:pt x="362" y="100"/>
                </a:lnTo>
                <a:lnTo>
                  <a:pt x="376" y="82"/>
                </a:lnTo>
                <a:lnTo>
                  <a:pt x="386" y="64"/>
                </a:lnTo>
                <a:lnTo>
                  <a:pt x="390" y="48"/>
                </a:lnTo>
                <a:lnTo>
                  <a:pt x="390" y="34"/>
                </a:lnTo>
                <a:lnTo>
                  <a:pt x="386" y="22"/>
                </a:lnTo>
                <a:lnTo>
                  <a:pt x="378" y="12"/>
                </a:lnTo>
                <a:lnTo>
                  <a:pt x="366" y="6"/>
                </a:lnTo>
                <a:lnTo>
                  <a:pt x="352" y="2"/>
                </a:lnTo>
                <a:lnTo>
                  <a:pt x="336" y="0"/>
                </a:lnTo>
                <a:lnTo>
                  <a:pt x="320" y="0"/>
                </a:lnTo>
                <a:lnTo>
                  <a:pt x="300" y="4"/>
                </a:lnTo>
                <a:lnTo>
                  <a:pt x="282" y="10"/>
                </a:lnTo>
                <a:lnTo>
                  <a:pt x="262" y="20"/>
                </a:lnTo>
                <a:lnTo>
                  <a:pt x="244" y="32"/>
                </a:lnTo>
                <a:lnTo>
                  <a:pt x="226" y="48"/>
                </a:lnTo>
                <a:lnTo>
                  <a:pt x="210" y="66"/>
                </a:lnTo>
                <a:lnTo>
                  <a:pt x="210" y="66"/>
                </a:lnTo>
                <a:lnTo>
                  <a:pt x="186" y="98"/>
                </a:lnTo>
                <a:lnTo>
                  <a:pt x="170" y="126"/>
                </a:lnTo>
                <a:lnTo>
                  <a:pt x="144" y="170"/>
                </a:lnTo>
                <a:lnTo>
                  <a:pt x="132" y="184"/>
                </a:lnTo>
                <a:lnTo>
                  <a:pt x="126" y="192"/>
                </a:lnTo>
                <a:lnTo>
                  <a:pt x="118" y="196"/>
                </a:lnTo>
                <a:lnTo>
                  <a:pt x="110" y="202"/>
                </a:lnTo>
                <a:lnTo>
                  <a:pt x="100" y="206"/>
                </a:lnTo>
                <a:lnTo>
                  <a:pt x="76" y="210"/>
                </a:lnTo>
                <a:lnTo>
                  <a:pt x="76" y="210"/>
                </a:lnTo>
                <a:lnTo>
                  <a:pt x="54" y="234"/>
                </a:lnTo>
                <a:lnTo>
                  <a:pt x="34" y="262"/>
                </a:lnTo>
                <a:lnTo>
                  <a:pt x="16" y="292"/>
                </a:lnTo>
                <a:lnTo>
                  <a:pt x="10" y="308"/>
                </a:lnTo>
                <a:lnTo>
                  <a:pt x="4" y="324"/>
                </a:lnTo>
                <a:lnTo>
                  <a:pt x="2" y="340"/>
                </a:lnTo>
                <a:lnTo>
                  <a:pt x="0" y="354"/>
                </a:lnTo>
                <a:lnTo>
                  <a:pt x="2" y="370"/>
                </a:lnTo>
                <a:lnTo>
                  <a:pt x="6" y="384"/>
                </a:lnTo>
                <a:lnTo>
                  <a:pt x="12" y="398"/>
                </a:lnTo>
                <a:lnTo>
                  <a:pt x="22" y="412"/>
                </a:lnTo>
                <a:lnTo>
                  <a:pt x="36" y="424"/>
                </a:lnTo>
                <a:lnTo>
                  <a:pt x="52" y="434"/>
                </a:lnTo>
                <a:lnTo>
                  <a:pt x="52" y="434"/>
                </a:lnTo>
                <a:close/>
                <a:moveTo>
                  <a:pt x="338" y="90"/>
                </a:moveTo>
                <a:lnTo>
                  <a:pt x="338" y="90"/>
                </a:lnTo>
                <a:lnTo>
                  <a:pt x="332" y="78"/>
                </a:lnTo>
                <a:lnTo>
                  <a:pt x="324" y="68"/>
                </a:lnTo>
                <a:lnTo>
                  <a:pt x="314" y="52"/>
                </a:lnTo>
                <a:lnTo>
                  <a:pt x="310" y="44"/>
                </a:lnTo>
                <a:lnTo>
                  <a:pt x="312" y="38"/>
                </a:lnTo>
                <a:lnTo>
                  <a:pt x="318" y="34"/>
                </a:lnTo>
                <a:lnTo>
                  <a:pt x="328" y="30"/>
                </a:lnTo>
                <a:lnTo>
                  <a:pt x="328" y="30"/>
                </a:lnTo>
                <a:lnTo>
                  <a:pt x="340" y="26"/>
                </a:lnTo>
                <a:lnTo>
                  <a:pt x="350" y="28"/>
                </a:lnTo>
                <a:lnTo>
                  <a:pt x="358" y="30"/>
                </a:lnTo>
                <a:lnTo>
                  <a:pt x="364" y="36"/>
                </a:lnTo>
                <a:lnTo>
                  <a:pt x="368" y="42"/>
                </a:lnTo>
                <a:lnTo>
                  <a:pt x="370" y="50"/>
                </a:lnTo>
                <a:lnTo>
                  <a:pt x="370" y="58"/>
                </a:lnTo>
                <a:lnTo>
                  <a:pt x="370" y="68"/>
                </a:lnTo>
                <a:lnTo>
                  <a:pt x="364" y="84"/>
                </a:lnTo>
                <a:lnTo>
                  <a:pt x="360" y="90"/>
                </a:lnTo>
                <a:lnTo>
                  <a:pt x="356" y="96"/>
                </a:lnTo>
                <a:lnTo>
                  <a:pt x="352" y="98"/>
                </a:lnTo>
                <a:lnTo>
                  <a:pt x="348" y="98"/>
                </a:lnTo>
                <a:lnTo>
                  <a:pt x="342" y="96"/>
                </a:lnTo>
                <a:lnTo>
                  <a:pt x="338" y="90"/>
                </a:lnTo>
                <a:lnTo>
                  <a:pt x="338" y="90"/>
                </a:lnTo>
                <a:close/>
              </a:path>
            </a:pathLst>
          </a:custGeom>
          <a:solidFill>
            <a:srgbClr val="FFD9B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p>
            <a:endParaRPr lang="zh-CN" altLang="en-US" sz="1350"/>
          </a:p>
        </p:txBody>
      </p:sp>
      <p:sp>
        <p:nvSpPr>
          <p:cNvPr id="19" name="Freeform 18"/>
          <p:cNvSpPr/>
          <p:nvPr>
            <p:custDataLst>
              <p:tags r:id="rId16"/>
            </p:custDataLst>
          </p:nvPr>
        </p:nvSpPr>
        <p:spPr bwMode="auto">
          <a:xfrm>
            <a:off x="3977468" y="2225161"/>
            <a:ext cx="1634370" cy="523877"/>
          </a:xfrm>
          <a:custGeom>
            <a:avLst/>
            <a:gdLst>
              <a:gd name="T0" fmla="*/ 626 w 1042"/>
              <a:gd name="T1" fmla="*/ 196 h 334"/>
              <a:gd name="T2" fmla="*/ 640 w 1042"/>
              <a:gd name="T3" fmla="*/ 162 h 334"/>
              <a:gd name="T4" fmla="*/ 646 w 1042"/>
              <a:gd name="T5" fmla="*/ 128 h 334"/>
              <a:gd name="T6" fmla="*/ 644 w 1042"/>
              <a:gd name="T7" fmla="*/ 96 h 334"/>
              <a:gd name="T8" fmla="*/ 634 w 1042"/>
              <a:gd name="T9" fmla="*/ 66 h 334"/>
              <a:gd name="T10" fmla="*/ 618 w 1042"/>
              <a:gd name="T11" fmla="*/ 42 h 334"/>
              <a:gd name="T12" fmla="*/ 592 w 1042"/>
              <a:gd name="T13" fmla="*/ 22 h 334"/>
              <a:gd name="T14" fmla="*/ 560 w 1042"/>
              <a:gd name="T15" fmla="*/ 8 h 334"/>
              <a:gd name="T16" fmla="*/ 522 w 1042"/>
              <a:gd name="T17" fmla="*/ 0 h 334"/>
              <a:gd name="T18" fmla="*/ 502 w 1042"/>
              <a:gd name="T19" fmla="*/ 2 h 334"/>
              <a:gd name="T20" fmla="*/ 466 w 1042"/>
              <a:gd name="T21" fmla="*/ 14 h 334"/>
              <a:gd name="T22" fmla="*/ 438 w 1042"/>
              <a:gd name="T23" fmla="*/ 32 h 334"/>
              <a:gd name="T24" fmla="*/ 416 w 1042"/>
              <a:gd name="T25" fmla="*/ 54 h 334"/>
              <a:gd name="T26" fmla="*/ 402 w 1042"/>
              <a:gd name="T27" fmla="*/ 80 h 334"/>
              <a:gd name="T28" fmla="*/ 396 w 1042"/>
              <a:gd name="T29" fmla="*/ 112 h 334"/>
              <a:gd name="T30" fmla="*/ 398 w 1042"/>
              <a:gd name="T31" fmla="*/ 144 h 334"/>
              <a:gd name="T32" fmla="*/ 408 w 1042"/>
              <a:gd name="T33" fmla="*/ 178 h 334"/>
              <a:gd name="T34" fmla="*/ 416 w 1042"/>
              <a:gd name="T35" fmla="*/ 196 h 334"/>
              <a:gd name="T36" fmla="*/ 386 w 1042"/>
              <a:gd name="T37" fmla="*/ 210 h 334"/>
              <a:gd name="T38" fmla="*/ 364 w 1042"/>
              <a:gd name="T39" fmla="*/ 228 h 334"/>
              <a:gd name="T40" fmla="*/ 350 w 1042"/>
              <a:gd name="T41" fmla="*/ 252 h 334"/>
              <a:gd name="T42" fmla="*/ 344 w 1042"/>
              <a:gd name="T43" fmla="*/ 282 h 334"/>
              <a:gd name="T44" fmla="*/ 322 w 1042"/>
              <a:gd name="T45" fmla="*/ 276 h 334"/>
              <a:gd name="T46" fmla="*/ 282 w 1042"/>
              <a:gd name="T47" fmla="*/ 278 h 334"/>
              <a:gd name="T48" fmla="*/ 260 w 1042"/>
              <a:gd name="T49" fmla="*/ 286 h 334"/>
              <a:gd name="T50" fmla="*/ 232 w 1042"/>
              <a:gd name="T51" fmla="*/ 258 h 334"/>
              <a:gd name="T52" fmla="*/ 198 w 1042"/>
              <a:gd name="T53" fmla="*/ 238 h 334"/>
              <a:gd name="T54" fmla="*/ 162 w 1042"/>
              <a:gd name="T55" fmla="*/ 228 h 334"/>
              <a:gd name="T56" fmla="*/ 124 w 1042"/>
              <a:gd name="T57" fmla="*/ 226 h 334"/>
              <a:gd name="T58" fmla="*/ 88 w 1042"/>
              <a:gd name="T59" fmla="*/ 234 h 334"/>
              <a:gd name="T60" fmla="*/ 54 w 1042"/>
              <a:gd name="T61" fmla="*/ 248 h 334"/>
              <a:gd name="T62" fmla="*/ 24 w 1042"/>
              <a:gd name="T63" fmla="*/ 268 h 334"/>
              <a:gd name="T64" fmla="*/ 0 w 1042"/>
              <a:gd name="T65" fmla="*/ 296 h 334"/>
              <a:gd name="T66" fmla="*/ 1042 w 1042"/>
              <a:gd name="T67" fmla="*/ 334 h 334"/>
              <a:gd name="T68" fmla="*/ 1042 w 1042"/>
              <a:gd name="T69" fmla="*/ 296 h 334"/>
              <a:gd name="T70" fmla="*/ 1018 w 1042"/>
              <a:gd name="T71" fmla="*/ 268 h 334"/>
              <a:gd name="T72" fmla="*/ 988 w 1042"/>
              <a:gd name="T73" fmla="*/ 248 h 334"/>
              <a:gd name="T74" fmla="*/ 956 w 1042"/>
              <a:gd name="T75" fmla="*/ 234 h 334"/>
              <a:gd name="T76" fmla="*/ 920 w 1042"/>
              <a:gd name="T77" fmla="*/ 226 h 334"/>
              <a:gd name="T78" fmla="*/ 882 w 1042"/>
              <a:gd name="T79" fmla="*/ 228 h 334"/>
              <a:gd name="T80" fmla="*/ 846 w 1042"/>
              <a:gd name="T81" fmla="*/ 238 h 334"/>
              <a:gd name="T82" fmla="*/ 812 w 1042"/>
              <a:gd name="T83" fmla="*/ 258 h 334"/>
              <a:gd name="T84" fmla="*/ 782 w 1042"/>
              <a:gd name="T85" fmla="*/ 286 h 334"/>
              <a:gd name="T86" fmla="*/ 760 w 1042"/>
              <a:gd name="T87" fmla="*/ 278 h 334"/>
              <a:gd name="T88" fmla="*/ 722 w 1042"/>
              <a:gd name="T89" fmla="*/ 276 h 334"/>
              <a:gd name="T90" fmla="*/ 700 w 1042"/>
              <a:gd name="T91" fmla="*/ 282 h 334"/>
              <a:gd name="T92" fmla="*/ 694 w 1042"/>
              <a:gd name="T93" fmla="*/ 252 h 334"/>
              <a:gd name="T94" fmla="*/ 680 w 1042"/>
              <a:gd name="T95" fmla="*/ 228 h 334"/>
              <a:gd name="T96" fmla="*/ 658 w 1042"/>
              <a:gd name="T97" fmla="*/ 210 h 334"/>
              <a:gd name="T98" fmla="*/ 626 w 1042"/>
              <a:gd name="T99" fmla="*/ 196 h 3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042" h="334">
                <a:moveTo>
                  <a:pt x="626" y="196"/>
                </a:moveTo>
                <a:lnTo>
                  <a:pt x="626" y="196"/>
                </a:lnTo>
                <a:lnTo>
                  <a:pt x="634" y="178"/>
                </a:lnTo>
                <a:lnTo>
                  <a:pt x="640" y="162"/>
                </a:lnTo>
                <a:lnTo>
                  <a:pt x="644" y="144"/>
                </a:lnTo>
                <a:lnTo>
                  <a:pt x="646" y="128"/>
                </a:lnTo>
                <a:lnTo>
                  <a:pt x="646" y="112"/>
                </a:lnTo>
                <a:lnTo>
                  <a:pt x="644" y="96"/>
                </a:lnTo>
                <a:lnTo>
                  <a:pt x="640" y="80"/>
                </a:lnTo>
                <a:lnTo>
                  <a:pt x="634" y="66"/>
                </a:lnTo>
                <a:lnTo>
                  <a:pt x="628" y="54"/>
                </a:lnTo>
                <a:lnTo>
                  <a:pt x="618" y="42"/>
                </a:lnTo>
                <a:lnTo>
                  <a:pt x="606" y="32"/>
                </a:lnTo>
                <a:lnTo>
                  <a:pt x="592" y="22"/>
                </a:lnTo>
                <a:lnTo>
                  <a:pt x="578" y="14"/>
                </a:lnTo>
                <a:lnTo>
                  <a:pt x="560" y="8"/>
                </a:lnTo>
                <a:lnTo>
                  <a:pt x="542" y="2"/>
                </a:lnTo>
                <a:lnTo>
                  <a:pt x="522" y="0"/>
                </a:lnTo>
                <a:lnTo>
                  <a:pt x="522" y="0"/>
                </a:lnTo>
                <a:lnTo>
                  <a:pt x="502" y="2"/>
                </a:lnTo>
                <a:lnTo>
                  <a:pt x="482" y="8"/>
                </a:lnTo>
                <a:lnTo>
                  <a:pt x="466" y="14"/>
                </a:lnTo>
                <a:lnTo>
                  <a:pt x="450" y="22"/>
                </a:lnTo>
                <a:lnTo>
                  <a:pt x="438" y="32"/>
                </a:lnTo>
                <a:lnTo>
                  <a:pt x="426" y="42"/>
                </a:lnTo>
                <a:lnTo>
                  <a:pt x="416" y="54"/>
                </a:lnTo>
                <a:lnTo>
                  <a:pt x="408" y="66"/>
                </a:lnTo>
                <a:lnTo>
                  <a:pt x="402" y="80"/>
                </a:lnTo>
                <a:lnTo>
                  <a:pt x="398" y="96"/>
                </a:lnTo>
                <a:lnTo>
                  <a:pt x="396" y="112"/>
                </a:lnTo>
                <a:lnTo>
                  <a:pt x="396" y="128"/>
                </a:lnTo>
                <a:lnTo>
                  <a:pt x="398" y="144"/>
                </a:lnTo>
                <a:lnTo>
                  <a:pt x="402" y="162"/>
                </a:lnTo>
                <a:lnTo>
                  <a:pt x="408" y="178"/>
                </a:lnTo>
                <a:lnTo>
                  <a:pt x="416" y="196"/>
                </a:lnTo>
                <a:lnTo>
                  <a:pt x="416" y="196"/>
                </a:lnTo>
                <a:lnTo>
                  <a:pt x="400" y="202"/>
                </a:lnTo>
                <a:lnTo>
                  <a:pt x="386" y="210"/>
                </a:lnTo>
                <a:lnTo>
                  <a:pt x="374" y="218"/>
                </a:lnTo>
                <a:lnTo>
                  <a:pt x="364" y="228"/>
                </a:lnTo>
                <a:lnTo>
                  <a:pt x="356" y="240"/>
                </a:lnTo>
                <a:lnTo>
                  <a:pt x="350" y="252"/>
                </a:lnTo>
                <a:lnTo>
                  <a:pt x="346" y="266"/>
                </a:lnTo>
                <a:lnTo>
                  <a:pt x="344" y="282"/>
                </a:lnTo>
                <a:lnTo>
                  <a:pt x="344" y="282"/>
                </a:lnTo>
                <a:lnTo>
                  <a:pt x="322" y="276"/>
                </a:lnTo>
                <a:lnTo>
                  <a:pt x="302" y="276"/>
                </a:lnTo>
                <a:lnTo>
                  <a:pt x="282" y="278"/>
                </a:lnTo>
                <a:lnTo>
                  <a:pt x="260" y="286"/>
                </a:lnTo>
                <a:lnTo>
                  <a:pt x="260" y="286"/>
                </a:lnTo>
                <a:lnTo>
                  <a:pt x="246" y="270"/>
                </a:lnTo>
                <a:lnTo>
                  <a:pt x="232" y="258"/>
                </a:lnTo>
                <a:lnTo>
                  <a:pt x="214" y="246"/>
                </a:lnTo>
                <a:lnTo>
                  <a:pt x="198" y="238"/>
                </a:lnTo>
                <a:lnTo>
                  <a:pt x="180" y="232"/>
                </a:lnTo>
                <a:lnTo>
                  <a:pt x="162" y="228"/>
                </a:lnTo>
                <a:lnTo>
                  <a:pt x="142" y="226"/>
                </a:lnTo>
                <a:lnTo>
                  <a:pt x="124" y="226"/>
                </a:lnTo>
                <a:lnTo>
                  <a:pt x="106" y="230"/>
                </a:lnTo>
                <a:lnTo>
                  <a:pt x="88" y="234"/>
                </a:lnTo>
                <a:lnTo>
                  <a:pt x="70" y="240"/>
                </a:lnTo>
                <a:lnTo>
                  <a:pt x="54" y="248"/>
                </a:lnTo>
                <a:lnTo>
                  <a:pt x="40" y="256"/>
                </a:lnTo>
                <a:lnTo>
                  <a:pt x="24" y="268"/>
                </a:lnTo>
                <a:lnTo>
                  <a:pt x="12" y="282"/>
                </a:lnTo>
                <a:lnTo>
                  <a:pt x="0" y="296"/>
                </a:lnTo>
                <a:lnTo>
                  <a:pt x="0" y="334"/>
                </a:lnTo>
                <a:lnTo>
                  <a:pt x="1042" y="334"/>
                </a:lnTo>
                <a:lnTo>
                  <a:pt x="1042" y="296"/>
                </a:lnTo>
                <a:lnTo>
                  <a:pt x="1042" y="296"/>
                </a:lnTo>
                <a:lnTo>
                  <a:pt x="1032" y="282"/>
                </a:lnTo>
                <a:lnTo>
                  <a:pt x="1018" y="268"/>
                </a:lnTo>
                <a:lnTo>
                  <a:pt x="1004" y="256"/>
                </a:lnTo>
                <a:lnTo>
                  <a:pt x="988" y="248"/>
                </a:lnTo>
                <a:lnTo>
                  <a:pt x="972" y="240"/>
                </a:lnTo>
                <a:lnTo>
                  <a:pt x="956" y="234"/>
                </a:lnTo>
                <a:lnTo>
                  <a:pt x="938" y="230"/>
                </a:lnTo>
                <a:lnTo>
                  <a:pt x="920" y="226"/>
                </a:lnTo>
                <a:lnTo>
                  <a:pt x="900" y="226"/>
                </a:lnTo>
                <a:lnTo>
                  <a:pt x="882" y="228"/>
                </a:lnTo>
                <a:lnTo>
                  <a:pt x="864" y="232"/>
                </a:lnTo>
                <a:lnTo>
                  <a:pt x="846" y="238"/>
                </a:lnTo>
                <a:lnTo>
                  <a:pt x="828" y="246"/>
                </a:lnTo>
                <a:lnTo>
                  <a:pt x="812" y="258"/>
                </a:lnTo>
                <a:lnTo>
                  <a:pt x="796" y="270"/>
                </a:lnTo>
                <a:lnTo>
                  <a:pt x="782" y="286"/>
                </a:lnTo>
                <a:lnTo>
                  <a:pt x="782" y="286"/>
                </a:lnTo>
                <a:lnTo>
                  <a:pt x="760" y="278"/>
                </a:lnTo>
                <a:lnTo>
                  <a:pt x="742" y="276"/>
                </a:lnTo>
                <a:lnTo>
                  <a:pt x="722" y="276"/>
                </a:lnTo>
                <a:lnTo>
                  <a:pt x="700" y="282"/>
                </a:lnTo>
                <a:lnTo>
                  <a:pt x="700" y="282"/>
                </a:lnTo>
                <a:lnTo>
                  <a:pt x="698" y="266"/>
                </a:lnTo>
                <a:lnTo>
                  <a:pt x="694" y="252"/>
                </a:lnTo>
                <a:lnTo>
                  <a:pt x="688" y="240"/>
                </a:lnTo>
                <a:lnTo>
                  <a:pt x="680" y="228"/>
                </a:lnTo>
                <a:lnTo>
                  <a:pt x="670" y="218"/>
                </a:lnTo>
                <a:lnTo>
                  <a:pt x="658" y="210"/>
                </a:lnTo>
                <a:lnTo>
                  <a:pt x="642" y="202"/>
                </a:lnTo>
                <a:lnTo>
                  <a:pt x="626" y="196"/>
                </a:lnTo>
                <a:lnTo>
                  <a:pt x="626" y="196"/>
                </a:lnTo>
                <a:close/>
              </a:path>
            </a:pathLst>
          </a:cu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p>
            <a:endParaRPr lang="zh-CN" altLang="en-US" sz="1350"/>
          </a:p>
        </p:txBody>
      </p:sp>
      <p:sp>
        <p:nvSpPr>
          <p:cNvPr id="20" name="Freeform 19"/>
          <p:cNvSpPr/>
          <p:nvPr>
            <p:custDataLst>
              <p:tags r:id="rId17"/>
            </p:custDataLst>
          </p:nvPr>
        </p:nvSpPr>
        <p:spPr bwMode="auto">
          <a:xfrm>
            <a:off x="3977468" y="2077722"/>
            <a:ext cx="1634370" cy="611712"/>
          </a:xfrm>
          <a:custGeom>
            <a:avLst/>
            <a:gdLst>
              <a:gd name="T0" fmla="*/ 560 w 1042"/>
              <a:gd name="T1" fmla="*/ 102 h 390"/>
              <a:gd name="T2" fmla="*/ 618 w 1042"/>
              <a:gd name="T3" fmla="*/ 136 h 390"/>
              <a:gd name="T4" fmla="*/ 644 w 1042"/>
              <a:gd name="T5" fmla="*/ 190 h 390"/>
              <a:gd name="T6" fmla="*/ 640 w 1042"/>
              <a:gd name="T7" fmla="*/ 256 h 390"/>
              <a:gd name="T8" fmla="*/ 642 w 1042"/>
              <a:gd name="T9" fmla="*/ 296 h 390"/>
              <a:gd name="T10" fmla="*/ 688 w 1042"/>
              <a:gd name="T11" fmla="*/ 334 h 390"/>
              <a:gd name="T12" fmla="*/ 700 w 1042"/>
              <a:gd name="T13" fmla="*/ 376 h 390"/>
              <a:gd name="T14" fmla="*/ 782 w 1042"/>
              <a:gd name="T15" fmla="*/ 380 h 390"/>
              <a:gd name="T16" fmla="*/ 828 w 1042"/>
              <a:gd name="T17" fmla="*/ 340 h 390"/>
              <a:gd name="T18" fmla="*/ 900 w 1042"/>
              <a:gd name="T19" fmla="*/ 320 h 390"/>
              <a:gd name="T20" fmla="*/ 972 w 1042"/>
              <a:gd name="T21" fmla="*/ 334 h 390"/>
              <a:gd name="T22" fmla="*/ 1032 w 1042"/>
              <a:gd name="T23" fmla="*/ 376 h 390"/>
              <a:gd name="T24" fmla="*/ 1032 w 1042"/>
              <a:gd name="T25" fmla="*/ 314 h 390"/>
              <a:gd name="T26" fmla="*/ 978 w 1042"/>
              <a:gd name="T27" fmla="*/ 268 h 390"/>
              <a:gd name="T28" fmla="*/ 910 w 1042"/>
              <a:gd name="T29" fmla="*/ 254 h 390"/>
              <a:gd name="T30" fmla="*/ 844 w 1042"/>
              <a:gd name="T31" fmla="*/ 276 h 390"/>
              <a:gd name="T32" fmla="*/ 800 w 1042"/>
              <a:gd name="T33" fmla="*/ 318 h 390"/>
              <a:gd name="T34" fmla="*/ 724 w 1042"/>
              <a:gd name="T35" fmla="*/ 314 h 390"/>
              <a:gd name="T36" fmla="*/ 712 w 1042"/>
              <a:gd name="T37" fmla="*/ 268 h 390"/>
              <a:gd name="T38" fmla="*/ 670 w 1042"/>
              <a:gd name="T39" fmla="*/ 226 h 390"/>
              <a:gd name="T40" fmla="*/ 668 w 1042"/>
              <a:gd name="T41" fmla="*/ 182 h 390"/>
              <a:gd name="T42" fmla="*/ 664 w 1042"/>
              <a:gd name="T43" fmla="*/ 108 h 390"/>
              <a:gd name="T44" fmla="*/ 628 w 1042"/>
              <a:gd name="T45" fmla="*/ 46 h 390"/>
              <a:gd name="T46" fmla="*/ 564 w 1042"/>
              <a:gd name="T47" fmla="*/ 8 h 390"/>
              <a:gd name="T48" fmla="*/ 500 w 1042"/>
              <a:gd name="T49" fmla="*/ 2 h 390"/>
              <a:gd name="T50" fmla="*/ 430 w 1042"/>
              <a:gd name="T51" fmla="*/ 34 h 390"/>
              <a:gd name="T52" fmla="*/ 386 w 1042"/>
              <a:gd name="T53" fmla="*/ 90 h 390"/>
              <a:gd name="T54" fmla="*/ 374 w 1042"/>
              <a:gd name="T55" fmla="*/ 162 h 390"/>
              <a:gd name="T56" fmla="*/ 388 w 1042"/>
              <a:gd name="T57" fmla="*/ 220 h 390"/>
              <a:gd name="T58" fmla="*/ 338 w 1042"/>
              <a:gd name="T59" fmla="*/ 256 h 390"/>
              <a:gd name="T60" fmla="*/ 320 w 1042"/>
              <a:gd name="T61" fmla="*/ 314 h 390"/>
              <a:gd name="T62" fmla="*/ 264 w 1042"/>
              <a:gd name="T63" fmla="*/ 310 h 390"/>
              <a:gd name="T64" fmla="*/ 216 w 1042"/>
              <a:gd name="T65" fmla="*/ 286 h 390"/>
              <a:gd name="T66" fmla="*/ 150 w 1042"/>
              <a:gd name="T67" fmla="*/ 256 h 390"/>
              <a:gd name="T68" fmla="*/ 82 w 1042"/>
              <a:gd name="T69" fmla="*/ 260 h 390"/>
              <a:gd name="T70" fmla="*/ 24 w 1042"/>
              <a:gd name="T71" fmla="*/ 298 h 390"/>
              <a:gd name="T72" fmla="*/ 0 w 1042"/>
              <a:gd name="T73" fmla="*/ 390 h 390"/>
              <a:gd name="T74" fmla="*/ 54 w 1042"/>
              <a:gd name="T75" fmla="*/ 342 h 390"/>
              <a:gd name="T76" fmla="*/ 124 w 1042"/>
              <a:gd name="T77" fmla="*/ 320 h 390"/>
              <a:gd name="T78" fmla="*/ 198 w 1042"/>
              <a:gd name="T79" fmla="*/ 332 h 390"/>
              <a:gd name="T80" fmla="*/ 260 w 1042"/>
              <a:gd name="T81" fmla="*/ 380 h 390"/>
              <a:gd name="T82" fmla="*/ 322 w 1042"/>
              <a:gd name="T83" fmla="*/ 370 h 390"/>
              <a:gd name="T84" fmla="*/ 350 w 1042"/>
              <a:gd name="T85" fmla="*/ 346 h 390"/>
              <a:gd name="T86" fmla="*/ 386 w 1042"/>
              <a:gd name="T87" fmla="*/ 304 h 390"/>
              <a:gd name="T88" fmla="*/ 408 w 1042"/>
              <a:gd name="T89" fmla="*/ 272 h 390"/>
              <a:gd name="T90" fmla="*/ 396 w 1042"/>
              <a:gd name="T91" fmla="*/ 206 h 390"/>
              <a:gd name="T92" fmla="*/ 416 w 1042"/>
              <a:gd name="T93" fmla="*/ 148 h 390"/>
              <a:gd name="T94" fmla="*/ 466 w 1042"/>
              <a:gd name="T95" fmla="*/ 108 h 390"/>
              <a:gd name="T96" fmla="*/ 522 w 1042"/>
              <a:gd name="T97" fmla="*/ 94 h 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042" h="390">
                <a:moveTo>
                  <a:pt x="522" y="94"/>
                </a:moveTo>
                <a:lnTo>
                  <a:pt x="522" y="94"/>
                </a:lnTo>
                <a:lnTo>
                  <a:pt x="542" y="96"/>
                </a:lnTo>
                <a:lnTo>
                  <a:pt x="560" y="102"/>
                </a:lnTo>
                <a:lnTo>
                  <a:pt x="578" y="108"/>
                </a:lnTo>
                <a:lnTo>
                  <a:pt x="592" y="116"/>
                </a:lnTo>
                <a:lnTo>
                  <a:pt x="606" y="126"/>
                </a:lnTo>
                <a:lnTo>
                  <a:pt x="618" y="136"/>
                </a:lnTo>
                <a:lnTo>
                  <a:pt x="628" y="148"/>
                </a:lnTo>
                <a:lnTo>
                  <a:pt x="634" y="160"/>
                </a:lnTo>
                <a:lnTo>
                  <a:pt x="640" y="174"/>
                </a:lnTo>
                <a:lnTo>
                  <a:pt x="644" y="190"/>
                </a:lnTo>
                <a:lnTo>
                  <a:pt x="646" y="206"/>
                </a:lnTo>
                <a:lnTo>
                  <a:pt x="646" y="222"/>
                </a:lnTo>
                <a:lnTo>
                  <a:pt x="644" y="238"/>
                </a:lnTo>
                <a:lnTo>
                  <a:pt x="640" y="256"/>
                </a:lnTo>
                <a:lnTo>
                  <a:pt x="634" y="272"/>
                </a:lnTo>
                <a:lnTo>
                  <a:pt x="626" y="290"/>
                </a:lnTo>
                <a:lnTo>
                  <a:pt x="626" y="290"/>
                </a:lnTo>
                <a:lnTo>
                  <a:pt x="642" y="296"/>
                </a:lnTo>
                <a:lnTo>
                  <a:pt x="658" y="304"/>
                </a:lnTo>
                <a:lnTo>
                  <a:pt x="670" y="312"/>
                </a:lnTo>
                <a:lnTo>
                  <a:pt x="680" y="322"/>
                </a:lnTo>
                <a:lnTo>
                  <a:pt x="688" y="334"/>
                </a:lnTo>
                <a:lnTo>
                  <a:pt x="694" y="346"/>
                </a:lnTo>
                <a:lnTo>
                  <a:pt x="698" y="360"/>
                </a:lnTo>
                <a:lnTo>
                  <a:pt x="700" y="376"/>
                </a:lnTo>
                <a:lnTo>
                  <a:pt x="700" y="376"/>
                </a:lnTo>
                <a:lnTo>
                  <a:pt x="722" y="370"/>
                </a:lnTo>
                <a:lnTo>
                  <a:pt x="742" y="370"/>
                </a:lnTo>
                <a:lnTo>
                  <a:pt x="760" y="372"/>
                </a:lnTo>
                <a:lnTo>
                  <a:pt x="782" y="380"/>
                </a:lnTo>
                <a:lnTo>
                  <a:pt x="782" y="380"/>
                </a:lnTo>
                <a:lnTo>
                  <a:pt x="796" y="364"/>
                </a:lnTo>
                <a:lnTo>
                  <a:pt x="812" y="352"/>
                </a:lnTo>
                <a:lnTo>
                  <a:pt x="828" y="340"/>
                </a:lnTo>
                <a:lnTo>
                  <a:pt x="846" y="332"/>
                </a:lnTo>
                <a:lnTo>
                  <a:pt x="864" y="326"/>
                </a:lnTo>
                <a:lnTo>
                  <a:pt x="882" y="322"/>
                </a:lnTo>
                <a:lnTo>
                  <a:pt x="900" y="320"/>
                </a:lnTo>
                <a:lnTo>
                  <a:pt x="920" y="320"/>
                </a:lnTo>
                <a:lnTo>
                  <a:pt x="938" y="324"/>
                </a:lnTo>
                <a:lnTo>
                  <a:pt x="956" y="328"/>
                </a:lnTo>
                <a:lnTo>
                  <a:pt x="972" y="334"/>
                </a:lnTo>
                <a:lnTo>
                  <a:pt x="988" y="342"/>
                </a:lnTo>
                <a:lnTo>
                  <a:pt x="1004" y="350"/>
                </a:lnTo>
                <a:lnTo>
                  <a:pt x="1018" y="362"/>
                </a:lnTo>
                <a:lnTo>
                  <a:pt x="1032" y="376"/>
                </a:lnTo>
                <a:lnTo>
                  <a:pt x="1042" y="390"/>
                </a:lnTo>
                <a:lnTo>
                  <a:pt x="1042" y="330"/>
                </a:lnTo>
                <a:lnTo>
                  <a:pt x="1042" y="330"/>
                </a:lnTo>
                <a:lnTo>
                  <a:pt x="1032" y="314"/>
                </a:lnTo>
                <a:lnTo>
                  <a:pt x="1020" y="298"/>
                </a:lnTo>
                <a:lnTo>
                  <a:pt x="1008" y="286"/>
                </a:lnTo>
                <a:lnTo>
                  <a:pt x="992" y="276"/>
                </a:lnTo>
                <a:lnTo>
                  <a:pt x="978" y="268"/>
                </a:lnTo>
                <a:lnTo>
                  <a:pt x="962" y="260"/>
                </a:lnTo>
                <a:lnTo>
                  <a:pt x="944" y="256"/>
                </a:lnTo>
                <a:lnTo>
                  <a:pt x="928" y="254"/>
                </a:lnTo>
                <a:lnTo>
                  <a:pt x="910" y="254"/>
                </a:lnTo>
                <a:lnTo>
                  <a:pt x="894" y="256"/>
                </a:lnTo>
                <a:lnTo>
                  <a:pt x="876" y="260"/>
                </a:lnTo>
                <a:lnTo>
                  <a:pt x="860" y="266"/>
                </a:lnTo>
                <a:lnTo>
                  <a:pt x="844" y="276"/>
                </a:lnTo>
                <a:lnTo>
                  <a:pt x="828" y="286"/>
                </a:lnTo>
                <a:lnTo>
                  <a:pt x="814" y="300"/>
                </a:lnTo>
                <a:lnTo>
                  <a:pt x="800" y="318"/>
                </a:lnTo>
                <a:lnTo>
                  <a:pt x="800" y="318"/>
                </a:lnTo>
                <a:lnTo>
                  <a:pt x="780" y="310"/>
                </a:lnTo>
                <a:lnTo>
                  <a:pt x="762" y="306"/>
                </a:lnTo>
                <a:lnTo>
                  <a:pt x="744" y="308"/>
                </a:lnTo>
                <a:lnTo>
                  <a:pt x="724" y="314"/>
                </a:lnTo>
                <a:lnTo>
                  <a:pt x="724" y="314"/>
                </a:lnTo>
                <a:lnTo>
                  <a:pt x="722" y="298"/>
                </a:lnTo>
                <a:lnTo>
                  <a:pt x="718" y="282"/>
                </a:lnTo>
                <a:lnTo>
                  <a:pt x="712" y="268"/>
                </a:lnTo>
                <a:lnTo>
                  <a:pt x="704" y="256"/>
                </a:lnTo>
                <a:lnTo>
                  <a:pt x="696" y="244"/>
                </a:lnTo>
                <a:lnTo>
                  <a:pt x="684" y="234"/>
                </a:lnTo>
                <a:lnTo>
                  <a:pt x="670" y="226"/>
                </a:lnTo>
                <a:lnTo>
                  <a:pt x="656" y="220"/>
                </a:lnTo>
                <a:lnTo>
                  <a:pt x="656" y="220"/>
                </a:lnTo>
                <a:lnTo>
                  <a:pt x="662" y="200"/>
                </a:lnTo>
                <a:lnTo>
                  <a:pt x="668" y="182"/>
                </a:lnTo>
                <a:lnTo>
                  <a:pt x="670" y="162"/>
                </a:lnTo>
                <a:lnTo>
                  <a:pt x="670" y="144"/>
                </a:lnTo>
                <a:lnTo>
                  <a:pt x="668" y="124"/>
                </a:lnTo>
                <a:lnTo>
                  <a:pt x="664" y="108"/>
                </a:lnTo>
                <a:lnTo>
                  <a:pt x="658" y="90"/>
                </a:lnTo>
                <a:lnTo>
                  <a:pt x="650" y="74"/>
                </a:lnTo>
                <a:lnTo>
                  <a:pt x="640" y="60"/>
                </a:lnTo>
                <a:lnTo>
                  <a:pt x="628" y="46"/>
                </a:lnTo>
                <a:lnTo>
                  <a:pt x="614" y="34"/>
                </a:lnTo>
                <a:lnTo>
                  <a:pt x="598" y="22"/>
                </a:lnTo>
                <a:lnTo>
                  <a:pt x="582" y="14"/>
                </a:lnTo>
                <a:lnTo>
                  <a:pt x="564" y="8"/>
                </a:lnTo>
                <a:lnTo>
                  <a:pt x="544" y="2"/>
                </a:lnTo>
                <a:lnTo>
                  <a:pt x="522" y="0"/>
                </a:lnTo>
                <a:lnTo>
                  <a:pt x="522" y="0"/>
                </a:lnTo>
                <a:lnTo>
                  <a:pt x="500" y="2"/>
                </a:lnTo>
                <a:lnTo>
                  <a:pt x="480" y="8"/>
                </a:lnTo>
                <a:lnTo>
                  <a:pt x="462" y="14"/>
                </a:lnTo>
                <a:lnTo>
                  <a:pt x="444" y="22"/>
                </a:lnTo>
                <a:lnTo>
                  <a:pt x="430" y="34"/>
                </a:lnTo>
                <a:lnTo>
                  <a:pt x="416" y="46"/>
                </a:lnTo>
                <a:lnTo>
                  <a:pt x="404" y="60"/>
                </a:lnTo>
                <a:lnTo>
                  <a:pt x="394" y="74"/>
                </a:lnTo>
                <a:lnTo>
                  <a:pt x="386" y="90"/>
                </a:lnTo>
                <a:lnTo>
                  <a:pt x="380" y="108"/>
                </a:lnTo>
                <a:lnTo>
                  <a:pt x="376" y="124"/>
                </a:lnTo>
                <a:lnTo>
                  <a:pt x="374" y="144"/>
                </a:lnTo>
                <a:lnTo>
                  <a:pt x="374" y="162"/>
                </a:lnTo>
                <a:lnTo>
                  <a:pt x="376" y="182"/>
                </a:lnTo>
                <a:lnTo>
                  <a:pt x="380" y="200"/>
                </a:lnTo>
                <a:lnTo>
                  <a:pt x="388" y="220"/>
                </a:lnTo>
                <a:lnTo>
                  <a:pt x="388" y="220"/>
                </a:lnTo>
                <a:lnTo>
                  <a:pt x="372" y="226"/>
                </a:lnTo>
                <a:lnTo>
                  <a:pt x="360" y="234"/>
                </a:lnTo>
                <a:lnTo>
                  <a:pt x="348" y="244"/>
                </a:lnTo>
                <a:lnTo>
                  <a:pt x="338" y="256"/>
                </a:lnTo>
                <a:lnTo>
                  <a:pt x="332" y="268"/>
                </a:lnTo>
                <a:lnTo>
                  <a:pt x="326" y="282"/>
                </a:lnTo>
                <a:lnTo>
                  <a:pt x="322" y="298"/>
                </a:lnTo>
                <a:lnTo>
                  <a:pt x="320" y="314"/>
                </a:lnTo>
                <a:lnTo>
                  <a:pt x="320" y="314"/>
                </a:lnTo>
                <a:lnTo>
                  <a:pt x="300" y="308"/>
                </a:lnTo>
                <a:lnTo>
                  <a:pt x="282" y="306"/>
                </a:lnTo>
                <a:lnTo>
                  <a:pt x="264" y="310"/>
                </a:lnTo>
                <a:lnTo>
                  <a:pt x="242" y="318"/>
                </a:lnTo>
                <a:lnTo>
                  <a:pt x="242" y="318"/>
                </a:lnTo>
                <a:lnTo>
                  <a:pt x="230" y="300"/>
                </a:lnTo>
                <a:lnTo>
                  <a:pt x="216" y="286"/>
                </a:lnTo>
                <a:lnTo>
                  <a:pt x="200" y="276"/>
                </a:lnTo>
                <a:lnTo>
                  <a:pt x="184" y="266"/>
                </a:lnTo>
                <a:lnTo>
                  <a:pt x="168" y="260"/>
                </a:lnTo>
                <a:lnTo>
                  <a:pt x="150" y="256"/>
                </a:lnTo>
                <a:lnTo>
                  <a:pt x="132" y="254"/>
                </a:lnTo>
                <a:lnTo>
                  <a:pt x="116" y="254"/>
                </a:lnTo>
                <a:lnTo>
                  <a:pt x="98" y="256"/>
                </a:lnTo>
                <a:lnTo>
                  <a:pt x="82" y="260"/>
                </a:lnTo>
                <a:lnTo>
                  <a:pt x="66" y="268"/>
                </a:lnTo>
                <a:lnTo>
                  <a:pt x="50" y="276"/>
                </a:lnTo>
                <a:lnTo>
                  <a:pt x="36" y="286"/>
                </a:lnTo>
                <a:lnTo>
                  <a:pt x="24" y="298"/>
                </a:lnTo>
                <a:lnTo>
                  <a:pt x="12" y="314"/>
                </a:lnTo>
                <a:lnTo>
                  <a:pt x="0" y="330"/>
                </a:lnTo>
                <a:lnTo>
                  <a:pt x="0" y="390"/>
                </a:lnTo>
                <a:lnTo>
                  <a:pt x="0" y="390"/>
                </a:lnTo>
                <a:lnTo>
                  <a:pt x="12" y="376"/>
                </a:lnTo>
                <a:lnTo>
                  <a:pt x="24" y="362"/>
                </a:lnTo>
                <a:lnTo>
                  <a:pt x="40" y="350"/>
                </a:lnTo>
                <a:lnTo>
                  <a:pt x="54" y="342"/>
                </a:lnTo>
                <a:lnTo>
                  <a:pt x="70" y="334"/>
                </a:lnTo>
                <a:lnTo>
                  <a:pt x="88" y="328"/>
                </a:lnTo>
                <a:lnTo>
                  <a:pt x="106" y="324"/>
                </a:lnTo>
                <a:lnTo>
                  <a:pt x="124" y="320"/>
                </a:lnTo>
                <a:lnTo>
                  <a:pt x="142" y="320"/>
                </a:lnTo>
                <a:lnTo>
                  <a:pt x="162" y="322"/>
                </a:lnTo>
                <a:lnTo>
                  <a:pt x="180" y="326"/>
                </a:lnTo>
                <a:lnTo>
                  <a:pt x="198" y="332"/>
                </a:lnTo>
                <a:lnTo>
                  <a:pt x="214" y="340"/>
                </a:lnTo>
                <a:lnTo>
                  <a:pt x="232" y="352"/>
                </a:lnTo>
                <a:lnTo>
                  <a:pt x="246" y="364"/>
                </a:lnTo>
                <a:lnTo>
                  <a:pt x="260" y="380"/>
                </a:lnTo>
                <a:lnTo>
                  <a:pt x="260" y="380"/>
                </a:lnTo>
                <a:lnTo>
                  <a:pt x="282" y="372"/>
                </a:lnTo>
                <a:lnTo>
                  <a:pt x="302" y="370"/>
                </a:lnTo>
                <a:lnTo>
                  <a:pt x="322" y="370"/>
                </a:lnTo>
                <a:lnTo>
                  <a:pt x="344" y="376"/>
                </a:lnTo>
                <a:lnTo>
                  <a:pt x="344" y="376"/>
                </a:lnTo>
                <a:lnTo>
                  <a:pt x="346" y="360"/>
                </a:lnTo>
                <a:lnTo>
                  <a:pt x="350" y="346"/>
                </a:lnTo>
                <a:lnTo>
                  <a:pt x="356" y="334"/>
                </a:lnTo>
                <a:lnTo>
                  <a:pt x="364" y="322"/>
                </a:lnTo>
                <a:lnTo>
                  <a:pt x="374" y="312"/>
                </a:lnTo>
                <a:lnTo>
                  <a:pt x="386" y="304"/>
                </a:lnTo>
                <a:lnTo>
                  <a:pt x="400" y="296"/>
                </a:lnTo>
                <a:lnTo>
                  <a:pt x="416" y="290"/>
                </a:lnTo>
                <a:lnTo>
                  <a:pt x="416" y="290"/>
                </a:lnTo>
                <a:lnTo>
                  <a:pt x="408" y="272"/>
                </a:lnTo>
                <a:lnTo>
                  <a:pt x="402" y="256"/>
                </a:lnTo>
                <a:lnTo>
                  <a:pt x="398" y="238"/>
                </a:lnTo>
                <a:lnTo>
                  <a:pt x="396" y="222"/>
                </a:lnTo>
                <a:lnTo>
                  <a:pt x="396" y="206"/>
                </a:lnTo>
                <a:lnTo>
                  <a:pt x="398" y="190"/>
                </a:lnTo>
                <a:lnTo>
                  <a:pt x="402" y="174"/>
                </a:lnTo>
                <a:lnTo>
                  <a:pt x="408" y="160"/>
                </a:lnTo>
                <a:lnTo>
                  <a:pt x="416" y="148"/>
                </a:lnTo>
                <a:lnTo>
                  <a:pt x="426" y="136"/>
                </a:lnTo>
                <a:lnTo>
                  <a:pt x="438" y="126"/>
                </a:lnTo>
                <a:lnTo>
                  <a:pt x="450" y="116"/>
                </a:lnTo>
                <a:lnTo>
                  <a:pt x="466" y="108"/>
                </a:lnTo>
                <a:lnTo>
                  <a:pt x="482" y="102"/>
                </a:lnTo>
                <a:lnTo>
                  <a:pt x="502" y="96"/>
                </a:lnTo>
                <a:lnTo>
                  <a:pt x="522" y="94"/>
                </a:lnTo>
                <a:lnTo>
                  <a:pt x="522" y="94"/>
                </a:lnTo>
                <a:close/>
              </a:path>
            </a:pathLst>
          </a:custGeom>
          <a:solidFill>
            <a:srgbClr val="5990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p>
            <a:endParaRPr lang="zh-CN" altLang="en-US" sz="1350"/>
          </a:p>
        </p:txBody>
      </p:sp>
      <p:sp>
        <p:nvSpPr>
          <p:cNvPr id="21" name="Freeform 20"/>
          <p:cNvSpPr/>
          <p:nvPr>
            <p:custDataLst>
              <p:tags r:id="rId18"/>
            </p:custDataLst>
          </p:nvPr>
        </p:nvSpPr>
        <p:spPr bwMode="auto">
          <a:xfrm>
            <a:off x="4633098" y="1001736"/>
            <a:ext cx="326247" cy="229001"/>
          </a:xfrm>
          <a:custGeom>
            <a:avLst/>
            <a:gdLst>
              <a:gd name="T0" fmla="*/ 104 w 208"/>
              <a:gd name="T1" fmla="*/ 146 h 146"/>
              <a:gd name="T2" fmla="*/ 208 w 208"/>
              <a:gd name="T3" fmla="*/ 146 h 146"/>
              <a:gd name="T4" fmla="*/ 208 w 208"/>
              <a:gd name="T5" fmla="*/ 146 h 146"/>
              <a:gd name="T6" fmla="*/ 200 w 208"/>
              <a:gd name="T7" fmla="*/ 126 h 146"/>
              <a:gd name="T8" fmla="*/ 190 w 208"/>
              <a:gd name="T9" fmla="*/ 106 h 146"/>
              <a:gd name="T10" fmla="*/ 180 w 208"/>
              <a:gd name="T11" fmla="*/ 86 h 146"/>
              <a:gd name="T12" fmla="*/ 168 w 208"/>
              <a:gd name="T13" fmla="*/ 68 h 146"/>
              <a:gd name="T14" fmla="*/ 154 w 208"/>
              <a:gd name="T15" fmla="*/ 50 h 146"/>
              <a:gd name="T16" fmla="*/ 140 w 208"/>
              <a:gd name="T17" fmla="*/ 32 h 146"/>
              <a:gd name="T18" fmla="*/ 122 w 208"/>
              <a:gd name="T19" fmla="*/ 16 h 146"/>
              <a:gd name="T20" fmla="*/ 104 w 208"/>
              <a:gd name="T21" fmla="*/ 0 h 146"/>
              <a:gd name="T22" fmla="*/ 104 w 208"/>
              <a:gd name="T23" fmla="*/ 0 h 146"/>
              <a:gd name="T24" fmla="*/ 86 w 208"/>
              <a:gd name="T25" fmla="*/ 16 h 146"/>
              <a:gd name="T26" fmla="*/ 68 w 208"/>
              <a:gd name="T27" fmla="*/ 32 h 146"/>
              <a:gd name="T28" fmla="*/ 54 w 208"/>
              <a:gd name="T29" fmla="*/ 50 h 146"/>
              <a:gd name="T30" fmla="*/ 40 w 208"/>
              <a:gd name="T31" fmla="*/ 68 h 146"/>
              <a:gd name="T32" fmla="*/ 28 w 208"/>
              <a:gd name="T33" fmla="*/ 86 h 146"/>
              <a:gd name="T34" fmla="*/ 16 w 208"/>
              <a:gd name="T35" fmla="*/ 106 h 146"/>
              <a:gd name="T36" fmla="*/ 8 w 208"/>
              <a:gd name="T37" fmla="*/ 126 h 146"/>
              <a:gd name="T38" fmla="*/ 0 w 208"/>
              <a:gd name="T39" fmla="*/ 146 h 146"/>
              <a:gd name="T40" fmla="*/ 104 w 208"/>
              <a:gd name="T41" fmla="*/ 146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08" h="146">
                <a:moveTo>
                  <a:pt x="104" y="146"/>
                </a:moveTo>
                <a:lnTo>
                  <a:pt x="208" y="146"/>
                </a:lnTo>
                <a:lnTo>
                  <a:pt x="208" y="146"/>
                </a:lnTo>
                <a:lnTo>
                  <a:pt x="200" y="126"/>
                </a:lnTo>
                <a:lnTo>
                  <a:pt x="190" y="106"/>
                </a:lnTo>
                <a:lnTo>
                  <a:pt x="180" y="86"/>
                </a:lnTo>
                <a:lnTo>
                  <a:pt x="168" y="68"/>
                </a:lnTo>
                <a:lnTo>
                  <a:pt x="154" y="50"/>
                </a:lnTo>
                <a:lnTo>
                  <a:pt x="140" y="32"/>
                </a:lnTo>
                <a:lnTo>
                  <a:pt x="122" y="16"/>
                </a:lnTo>
                <a:lnTo>
                  <a:pt x="104" y="0"/>
                </a:lnTo>
                <a:lnTo>
                  <a:pt x="104" y="0"/>
                </a:lnTo>
                <a:lnTo>
                  <a:pt x="86" y="16"/>
                </a:lnTo>
                <a:lnTo>
                  <a:pt x="68" y="32"/>
                </a:lnTo>
                <a:lnTo>
                  <a:pt x="54" y="50"/>
                </a:lnTo>
                <a:lnTo>
                  <a:pt x="40" y="68"/>
                </a:lnTo>
                <a:lnTo>
                  <a:pt x="28" y="86"/>
                </a:lnTo>
                <a:lnTo>
                  <a:pt x="16" y="106"/>
                </a:lnTo>
                <a:lnTo>
                  <a:pt x="8" y="126"/>
                </a:lnTo>
                <a:lnTo>
                  <a:pt x="0" y="146"/>
                </a:lnTo>
                <a:lnTo>
                  <a:pt x="104" y="146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p>
            <a:endParaRPr lang="zh-CN" altLang="en-US" sz="1350"/>
          </a:p>
        </p:txBody>
      </p:sp>
      <p:sp>
        <p:nvSpPr>
          <p:cNvPr id="22" name="Freeform 21"/>
          <p:cNvSpPr/>
          <p:nvPr>
            <p:custDataLst>
              <p:tags r:id="rId19"/>
            </p:custDataLst>
          </p:nvPr>
        </p:nvSpPr>
        <p:spPr bwMode="auto">
          <a:xfrm>
            <a:off x="4604866" y="1230735"/>
            <a:ext cx="379575" cy="94110"/>
          </a:xfrm>
          <a:custGeom>
            <a:avLst/>
            <a:gdLst>
              <a:gd name="T0" fmla="*/ 226 w 242"/>
              <a:gd name="T1" fmla="*/ 0 h 60"/>
              <a:gd name="T2" fmla="*/ 122 w 242"/>
              <a:gd name="T3" fmla="*/ 0 h 60"/>
              <a:gd name="T4" fmla="*/ 18 w 242"/>
              <a:gd name="T5" fmla="*/ 0 h 60"/>
              <a:gd name="T6" fmla="*/ 18 w 242"/>
              <a:gd name="T7" fmla="*/ 0 h 60"/>
              <a:gd name="T8" fmla="*/ 8 w 242"/>
              <a:gd name="T9" fmla="*/ 30 h 60"/>
              <a:gd name="T10" fmla="*/ 0 w 242"/>
              <a:gd name="T11" fmla="*/ 60 h 60"/>
              <a:gd name="T12" fmla="*/ 122 w 242"/>
              <a:gd name="T13" fmla="*/ 60 h 60"/>
              <a:gd name="T14" fmla="*/ 242 w 242"/>
              <a:gd name="T15" fmla="*/ 60 h 60"/>
              <a:gd name="T16" fmla="*/ 242 w 242"/>
              <a:gd name="T17" fmla="*/ 60 h 60"/>
              <a:gd name="T18" fmla="*/ 236 w 242"/>
              <a:gd name="T19" fmla="*/ 30 h 60"/>
              <a:gd name="T20" fmla="*/ 226 w 242"/>
              <a:gd name="T21" fmla="*/ 0 h 60"/>
              <a:gd name="T22" fmla="*/ 226 w 242"/>
              <a:gd name="T23" fmla="*/ 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42" h="60">
                <a:moveTo>
                  <a:pt x="226" y="0"/>
                </a:moveTo>
                <a:lnTo>
                  <a:pt x="122" y="0"/>
                </a:lnTo>
                <a:lnTo>
                  <a:pt x="18" y="0"/>
                </a:lnTo>
                <a:lnTo>
                  <a:pt x="18" y="0"/>
                </a:lnTo>
                <a:lnTo>
                  <a:pt x="8" y="30"/>
                </a:lnTo>
                <a:lnTo>
                  <a:pt x="0" y="60"/>
                </a:lnTo>
                <a:lnTo>
                  <a:pt x="122" y="60"/>
                </a:lnTo>
                <a:lnTo>
                  <a:pt x="242" y="60"/>
                </a:lnTo>
                <a:lnTo>
                  <a:pt x="242" y="60"/>
                </a:lnTo>
                <a:lnTo>
                  <a:pt x="236" y="30"/>
                </a:lnTo>
                <a:lnTo>
                  <a:pt x="226" y="0"/>
                </a:lnTo>
                <a:lnTo>
                  <a:pt x="226" y="0"/>
                </a:lnTo>
                <a:close/>
              </a:path>
            </a:pathLst>
          </a:custGeom>
          <a:solidFill>
            <a:srgbClr val="AC0E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p>
            <a:endParaRPr lang="zh-CN" altLang="en-US" sz="1350"/>
          </a:p>
        </p:txBody>
      </p:sp>
      <p:sp>
        <p:nvSpPr>
          <p:cNvPr id="23" name="Freeform 22"/>
          <p:cNvSpPr>
            <a:spLocks noEditPoints="1"/>
          </p:cNvSpPr>
          <p:nvPr>
            <p:custDataLst>
              <p:tags r:id="rId20"/>
            </p:custDataLst>
          </p:nvPr>
        </p:nvSpPr>
        <p:spPr bwMode="auto">
          <a:xfrm>
            <a:off x="4592317" y="1324846"/>
            <a:ext cx="404672" cy="862672"/>
          </a:xfrm>
          <a:custGeom>
            <a:avLst/>
            <a:gdLst>
              <a:gd name="T0" fmla="*/ 130 w 258"/>
              <a:gd name="T1" fmla="*/ 0 h 550"/>
              <a:gd name="T2" fmla="*/ 8 w 258"/>
              <a:gd name="T3" fmla="*/ 0 h 550"/>
              <a:gd name="T4" fmla="*/ 0 w 258"/>
              <a:gd name="T5" fmla="*/ 86 h 550"/>
              <a:gd name="T6" fmla="*/ 8 w 258"/>
              <a:gd name="T7" fmla="*/ 176 h 550"/>
              <a:gd name="T8" fmla="*/ 26 w 258"/>
              <a:gd name="T9" fmla="*/ 264 h 550"/>
              <a:gd name="T10" fmla="*/ 50 w 258"/>
              <a:gd name="T11" fmla="*/ 350 h 550"/>
              <a:gd name="T12" fmla="*/ 94 w 258"/>
              <a:gd name="T13" fmla="*/ 506 h 550"/>
              <a:gd name="T14" fmla="*/ 116 w 258"/>
              <a:gd name="T15" fmla="*/ 550 h 550"/>
              <a:gd name="T16" fmla="*/ 112 w 258"/>
              <a:gd name="T17" fmla="*/ 500 h 550"/>
              <a:gd name="T18" fmla="*/ 112 w 258"/>
              <a:gd name="T19" fmla="*/ 452 h 550"/>
              <a:gd name="T20" fmla="*/ 118 w 258"/>
              <a:gd name="T21" fmla="*/ 404 h 550"/>
              <a:gd name="T22" fmla="*/ 130 w 258"/>
              <a:gd name="T23" fmla="*/ 350 h 550"/>
              <a:gd name="T24" fmla="*/ 138 w 258"/>
              <a:gd name="T25" fmla="*/ 378 h 550"/>
              <a:gd name="T26" fmla="*/ 146 w 258"/>
              <a:gd name="T27" fmla="*/ 428 h 550"/>
              <a:gd name="T28" fmla="*/ 148 w 258"/>
              <a:gd name="T29" fmla="*/ 476 h 550"/>
              <a:gd name="T30" fmla="*/ 144 w 258"/>
              <a:gd name="T31" fmla="*/ 550 h 550"/>
              <a:gd name="T32" fmla="*/ 166 w 258"/>
              <a:gd name="T33" fmla="*/ 506 h 550"/>
              <a:gd name="T34" fmla="*/ 208 w 258"/>
              <a:gd name="T35" fmla="*/ 350 h 550"/>
              <a:gd name="T36" fmla="*/ 222 w 258"/>
              <a:gd name="T37" fmla="*/ 308 h 550"/>
              <a:gd name="T38" fmla="*/ 244 w 258"/>
              <a:gd name="T39" fmla="*/ 220 h 550"/>
              <a:gd name="T40" fmla="*/ 256 w 258"/>
              <a:gd name="T41" fmla="*/ 132 h 550"/>
              <a:gd name="T42" fmla="*/ 256 w 258"/>
              <a:gd name="T43" fmla="*/ 42 h 550"/>
              <a:gd name="T44" fmla="*/ 250 w 258"/>
              <a:gd name="T45" fmla="*/ 0 h 550"/>
              <a:gd name="T46" fmla="*/ 130 w 258"/>
              <a:gd name="T47" fmla="*/ 52 h 550"/>
              <a:gd name="T48" fmla="*/ 168 w 258"/>
              <a:gd name="T49" fmla="*/ 60 h 550"/>
              <a:gd name="T50" fmla="*/ 200 w 258"/>
              <a:gd name="T51" fmla="*/ 80 h 550"/>
              <a:gd name="T52" fmla="*/ 222 w 258"/>
              <a:gd name="T53" fmla="*/ 112 h 550"/>
              <a:gd name="T54" fmla="*/ 230 w 258"/>
              <a:gd name="T55" fmla="*/ 152 h 550"/>
              <a:gd name="T56" fmla="*/ 228 w 258"/>
              <a:gd name="T57" fmla="*/ 172 h 550"/>
              <a:gd name="T58" fmla="*/ 212 w 258"/>
              <a:gd name="T59" fmla="*/ 208 h 550"/>
              <a:gd name="T60" fmla="*/ 186 w 258"/>
              <a:gd name="T61" fmla="*/ 236 h 550"/>
              <a:gd name="T62" fmla="*/ 150 w 258"/>
              <a:gd name="T63" fmla="*/ 250 h 550"/>
              <a:gd name="T64" fmla="*/ 130 w 258"/>
              <a:gd name="T65" fmla="*/ 252 h 550"/>
              <a:gd name="T66" fmla="*/ 90 w 258"/>
              <a:gd name="T67" fmla="*/ 244 h 550"/>
              <a:gd name="T68" fmla="*/ 58 w 258"/>
              <a:gd name="T69" fmla="*/ 224 h 550"/>
              <a:gd name="T70" fmla="*/ 38 w 258"/>
              <a:gd name="T71" fmla="*/ 192 h 550"/>
              <a:gd name="T72" fmla="*/ 30 w 258"/>
              <a:gd name="T73" fmla="*/ 152 h 550"/>
              <a:gd name="T74" fmla="*/ 32 w 258"/>
              <a:gd name="T75" fmla="*/ 132 h 550"/>
              <a:gd name="T76" fmla="*/ 46 w 258"/>
              <a:gd name="T77" fmla="*/ 96 h 550"/>
              <a:gd name="T78" fmla="*/ 74 w 258"/>
              <a:gd name="T79" fmla="*/ 68 h 550"/>
              <a:gd name="T80" fmla="*/ 110 w 258"/>
              <a:gd name="T81" fmla="*/ 54 h 550"/>
              <a:gd name="T82" fmla="*/ 130 w 258"/>
              <a:gd name="T83" fmla="*/ 52 h 5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58" h="550">
                <a:moveTo>
                  <a:pt x="250" y="0"/>
                </a:moveTo>
                <a:lnTo>
                  <a:pt x="130" y="0"/>
                </a:lnTo>
                <a:lnTo>
                  <a:pt x="8" y="0"/>
                </a:lnTo>
                <a:lnTo>
                  <a:pt x="8" y="0"/>
                </a:lnTo>
                <a:lnTo>
                  <a:pt x="2" y="42"/>
                </a:lnTo>
                <a:lnTo>
                  <a:pt x="0" y="86"/>
                </a:lnTo>
                <a:lnTo>
                  <a:pt x="2" y="132"/>
                </a:lnTo>
                <a:lnTo>
                  <a:pt x="8" y="176"/>
                </a:lnTo>
                <a:lnTo>
                  <a:pt x="16" y="220"/>
                </a:lnTo>
                <a:lnTo>
                  <a:pt x="26" y="264"/>
                </a:lnTo>
                <a:lnTo>
                  <a:pt x="38" y="308"/>
                </a:lnTo>
                <a:lnTo>
                  <a:pt x="50" y="350"/>
                </a:lnTo>
                <a:lnTo>
                  <a:pt x="112" y="506"/>
                </a:lnTo>
                <a:lnTo>
                  <a:pt x="94" y="506"/>
                </a:lnTo>
                <a:lnTo>
                  <a:pt x="106" y="550"/>
                </a:lnTo>
                <a:lnTo>
                  <a:pt x="116" y="550"/>
                </a:lnTo>
                <a:lnTo>
                  <a:pt x="116" y="550"/>
                </a:lnTo>
                <a:lnTo>
                  <a:pt x="112" y="500"/>
                </a:lnTo>
                <a:lnTo>
                  <a:pt x="112" y="476"/>
                </a:lnTo>
                <a:lnTo>
                  <a:pt x="112" y="452"/>
                </a:lnTo>
                <a:lnTo>
                  <a:pt x="114" y="428"/>
                </a:lnTo>
                <a:lnTo>
                  <a:pt x="118" y="404"/>
                </a:lnTo>
                <a:lnTo>
                  <a:pt x="122" y="378"/>
                </a:lnTo>
                <a:lnTo>
                  <a:pt x="130" y="350"/>
                </a:lnTo>
                <a:lnTo>
                  <a:pt x="130" y="350"/>
                </a:lnTo>
                <a:lnTo>
                  <a:pt x="138" y="378"/>
                </a:lnTo>
                <a:lnTo>
                  <a:pt x="142" y="404"/>
                </a:lnTo>
                <a:lnTo>
                  <a:pt x="146" y="428"/>
                </a:lnTo>
                <a:lnTo>
                  <a:pt x="148" y="452"/>
                </a:lnTo>
                <a:lnTo>
                  <a:pt x="148" y="476"/>
                </a:lnTo>
                <a:lnTo>
                  <a:pt x="148" y="500"/>
                </a:lnTo>
                <a:lnTo>
                  <a:pt x="144" y="550"/>
                </a:lnTo>
                <a:lnTo>
                  <a:pt x="154" y="550"/>
                </a:lnTo>
                <a:lnTo>
                  <a:pt x="166" y="506"/>
                </a:lnTo>
                <a:lnTo>
                  <a:pt x="148" y="506"/>
                </a:lnTo>
                <a:lnTo>
                  <a:pt x="208" y="350"/>
                </a:lnTo>
                <a:lnTo>
                  <a:pt x="208" y="350"/>
                </a:lnTo>
                <a:lnTo>
                  <a:pt x="222" y="308"/>
                </a:lnTo>
                <a:lnTo>
                  <a:pt x="234" y="264"/>
                </a:lnTo>
                <a:lnTo>
                  <a:pt x="244" y="220"/>
                </a:lnTo>
                <a:lnTo>
                  <a:pt x="252" y="176"/>
                </a:lnTo>
                <a:lnTo>
                  <a:pt x="256" y="132"/>
                </a:lnTo>
                <a:lnTo>
                  <a:pt x="258" y="86"/>
                </a:lnTo>
                <a:lnTo>
                  <a:pt x="256" y="42"/>
                </a:lnTo>
                <a:lnTo>
                  <a:pt x="250" y="0"/>
                </a:lnTo>
                <a:lnTo>
                  <a:pt x="250" y="0"/>
                </a:lnTo>
                <a:close/>
                <a:moveTo>
                  <a:pt x="130" y="52"/>
                </a:moveTo>
                <a:lnTo>
                  <a:pt x="130" y="52"/>
                </a:lnTo>
                <a:lnTo>
                  <a:pt x="150" y="54"/>
                </a:lnTo>
                <a:lnTo>
                  <a:pt x="168" y="60"/>
                </a:lnTo>
                <a:lnTo>
                  <a:pt x="186" y="68"/>
                </a:lnTo>
                <a:lnTo>
                  <a:pt x="200" y="80"/>
                </a:lnTo>
                <a:lnTo>
                  <a:pt x="212" y="96"/>
                </a:lnTo>
                <a:lnTo>
                  <a:pt x="222" y="112"/>
                </a:lnTo>
                <a:lnTo>
                  <a:pt x="228" y="132"/>
                </a:lnTo>
                <a:lnTo>
                  <a:pt x="230" y="152"/>
                </a:lnTo>
                <a:lnTo>
                  <a:pt x="230" y="152"/>
                </a:lnTo>
                <a:lnTo>
                  <a:pt x="228" y="172"/>
                </a:lnTo>
                <a:lnTo>
                  <a:pt x="222" y="192"/>
                </a:lnTo>
                <a:lnTo>
                  <a:pt x="212" y="208"/>
                </a:lnTo>
                <a:lnTo>
                  <a:pt x="200" y="224"/>
                </a:lnTo>
                <a:lnTo>
                  <a:pt x="186" y="236"/>
                </a:lnTo>
                <a:lnTo>
                  <a:pt x="168" y="244"/>
                </a:lnTo>
                <a:lnTo>
                  <a:pt x="150" y="250"/>
                </a:lnTo>
                <a:lnTo>
                  <a:pt x="130" y="252"/>
                </a:lnTo>
                <a:lnTo>
                  <a:pt x="130" y="252"/>
                </a:lnTo>
                <a:lnTo>
                  <a:pt x="110" y="250"/>
                </a:lnTo>
                <a:lnTo>
                  <a:pt x="90" y="244"/>
                </a:lnTo>
                <a:lnTo>
                  <a:pt x="74" y="236"/>
                </a:lnTo>
                <a:lnTo>
                  <a:pt x="58" y="224"/>
                </a:lnTo>
                <a:lnTo>
                  <a:pt x="46" y="208"/>
                </a:lnTo>
                <a:lnTo>
                  <a:pt x="38" y="192"/>
                </a:lnTo>
                <a:lnTo>
                  <a:pt x="32" y="172"/>
                </a:lnTo>
                <a:lnTo>
                  <a:pt x="30" y="152"/>
                </a:lnTo>
                <a:lnTo>
                  <a:pt x="30" y="152"/>
                </a:lnTo>
                <a:lnTo>
                  <a:pt x="32" y="132"/>
                </a:lnTo>
                <a:lnTo>
                  <a:pt x="38" y="112"/>
                </a:lnTo>
                <a:lnTo>
                  <a:pt x="46" y="96"/>
                </a:lnTo>
                <a:lnTo>
                  <a:pt x="58" y="80"/>
                </a:lnTo>
                <a:lnTo>
                  <a:pt x="74" y="68"/>
                </a:lnTo>
                <a:lnTo>
                  <a:pt x="90" y="60"/>
                </a:lnTo>
                <a:lnTo>
                  <a:pt x="110" y="54"/>
                </a:lnTo>
                <a:lnTo>
                  <a:pt x="130" y="52"/>
                </a:lnTo>
                <a:lnTo>
                  <a:pt x="130" y="52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p>
            <a:endParaRPr lang="zh-CN" altLang="en-US" sz="1350"/>
          </a:p>
        </p:txBody>
      </p:sp>
      <p:sp>
        <p:nvSpPr>
          <p:cNvPr id="24" name="Freeform 23"/>
          <p:cNvSpPr>
            <a:spLocks noEditPoints="1"/>
          </p:cNvSpPr>
          <p:nvPr>
            <p:custDataLst>
              <p:tags r:id="rId21"/>
            </p:custDataLst>
          </p:nvPr>
        </p:nvSpPr>
        <p:spPr bwMode="auto">
          <a:xfrm>
            <a:off x="4639373" y="1406408"/>
            <a:ext cx="313698" cy="313698"/>
          </a:xfrm>
          <a:custGeom>
            <a:avLst/>
            <a:gdLst>
              <a:gd name="T0" fmla="*/ 200 w 200"/>
              <a:gd name="T1" fmla="*/ 100 h 200"/>
              <a:gd name="T2" fmla="*/ 192 w 200"/>
              <a:gd name="T3" fmla="*/ 60 h 200"/>
              <a:gd name="T4" fmla="*/ 170 w 200"/>
              <a:gd name="T5" fmla="*/ 28 h 200"/>
              <a:gd name="T6" fmla="*/ 138 w 200"/>
              <a:gd name="T7" fmla="*/ 8 h 200"/>
              <a:gd name="T8" fmla="*/ 100 w 200"/>
              <a:gd name="T9" fmla="*/ 0 h 200"/>
              <a:gd name="T10" fmla="*/ 80 w 200"/>
              <a:gd name="T11" fmla="*/ 2 h 200"/>
              <a:gd name="T12" fmla="*/ 44 w 200"/>
              <a:gd name="T13" fmla="*/ 16 h 200"/>
              <a:gd name="T14" fmla="*/ 16 w 200"/>
              <a:gd name="T15" fmla="*/ 44 h 200"/>
              <a:gd name="T16" fmla="*/ 2 w 200"/>
              <a:gd name="T17" fmla="*/ 80 h 200"/>
              <a:gd name="T18" fmla="*/ 0 w 200"/>
              <a:gd name="T19" fmla="*/ 100 h 200"/>
              <a:gd name="T20" fmla="*/ 8 w 200"/>
              <a:gd name="T21" fmla="*/ 140 h 200"/>
              <a:gd name="T22" fmla="*/ 28 w 200"/>
              <a:gd name="T23" fmla="*/ 172 h 200"/>
              <a:gd name="T24" fmla="*/ 60 w 200"/>
              <a:gd name="T25" fmla="*/ 192 h 200"/>
              <a:gd name="T26" fmla="*/ 100 w 200"/>
              <a:gd name="T27" fmla="*/ 200 h 200"/>
              <a:gd name="T28" fmla="*/ 120 w 200"/>
              <a:gd name="T29" fmla="*/ 198 h 200"/>
              <a:gd name="T30" fmla="*/ 156 w 200"/>
              <a:gd name="T31" fmla="*/ 184 h 200"/>
              <a:gd name="T32" fmla="*/ 182 w 200"/>
              <a:gd name="T33" fmla="*/ 156 h 200"/>
              <a:gd name="T34" fmla="*/ 198 w 200"/>
              <a:gd name="T35" fmla="*/ 120 h 200"/>
              <a:gd name="T36" fmla="*/ 200 w 200"/>
              <a:gd name="T37" fmla="*/ 100 h 200"/>
              <a:gd name="T38" fmla="*/ 100 w 200"/>
              <a:gd name="T39" fmla="*/ 26 h 200"/>
              <a:gd name="T40" fmla="*/ 128 w 200"/>
              <a:gd name="T41" fmla="*/ 32 h 200"/>
              <a:gd name="T42" fmla="*/ 152 w 200"/>
              <a:gd name="T43" fmla="*/ 48 h 200"/>
              <a:gd name="T44" fmla="*/ 166 w 200"/>
              <a:gd name="T45" fmla="*/ 72 h 200"/>
              <a:gd name="T46" fmla="*/ 172 w 200"/>
              <a:gd name="T47" fmla="*/ 100 h 200"/>
              <a:gd name="T48" fmla="*/ 170 w 200"/>
              <a:gd name="T49" fmla="*/ 114 h 200"/>
              <a:gd name="T50" fmla="*/ 160 w 200"/>
              <a:gd name="T51" fmla="*/ 140 h 200"/>
              <a:gd name="T52" fmla="*/ 140 w 200"/>
              <a:gd name="T53" fmla="*/ 160 h 200"/>
              <a:gd name="T54" fmla="*/ 114 w 200"/>
              <a:gd name="T55" fmla="*/ 172 h 200"/>
              <a:gd name="T56" fmla="*/ 100 w 200"/>
              <a:gd name="T57" fmla="*/ 174 h 200"/>
              <a:gd name="T58" fmla="*/ 72 w 200"/>
              <a:gd name="T59" fmla="*/ 168 h 200"/>
              <a:gd name="T60" fmla="*/ 48 w 200"/>
              <a:gd name="T61" fmla="*/ 152 h 200"/>
              <a:gd name="T62" fmla="*/ 32 w 200"/>
              <a:gd name="T63" fmla="*/ 128 h 200"/>
              <a:gd name="T64" fmla="*/ 28 w 200"/>
              <a:gd name="T65" fmla="*/ 100 h 200"/>
              <a:gd name="T66" fmla="*/ 28 w 200"/>
              <a:gd name="T67" fmla="*/ 86 h 200"/>
              <a:gd name="T68" fmla="*/ 40 w 200"/>
              <a:gd name="T69" fmla="*/ 58 h 200"/>
              <a:gd name="T70" fmla="*/ 60 w 200"/>
              <a:gd name="T71" fmla="*/ 40 h 200"/>
              <a:gd name="T72" fmla="*/ 86 w 200"/>
              <a:gd name="T73" fmla="*/ 28 h 200"/>
              <a:gd name="T74" fmla="*/ 100 w 200"/>
              <a:gd name="T75" fmla="*/ 26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00" h="200">
                <a:moveTo>
                  <a:pt x="200" y="100"/>
                </a:moveTo>
                <a:lnTo>
                  <a:pt x="200" y="100"/>
                </a:lnTo>
                <a:lnTo>
                  <a:pt x="198" y="80"/>
                </a:lnTo>
                <a:lnTo>
                  <a:pt x="192" y="60"/>
                </a:lnTo>
                <a:lnTo>
                  <a:pt x="182" y="44"/>
                </a:lnTo>
                <a:lnTo>
                  <a:pt x="170" y="28"/>
                </a:lnTo>
                <a:lnTo>
                  <a:pt x="156" y="16"/>
                </a:lnTo>
                <a:lnTo>
                  <a:pt x="138" y="8"/>
                </a:lnTo>
                <a:lnTo>
                  <a:pt x="120" y="2"/>
                </a:lnTo>
                <a:lnTo>
                  <a:pt x="100" y="0"/>
                </a:lnTo>
                <a:lnTo>
                  <a:pt x="100" y="0"/>
                </a:lnTo>
                <a:lnTo>
                  <a:pt x="80" y="2"/>
                </a:lnTo>
                <a:lnTo>
                  <a:pt x="60" y="8"/>
                </a:lnTo>
                <a:lnTo>
                  <a:pt x="44" y="16"/>
                </a:lnTo>
                <a:lnTo>
                  <a:pt x="28" y="28"/>
                </a:lnTo>
                <a:lnTo>
                  <a:pt x="16" y="44"/>
                </a:lnTo>
                <a:lnTo>
                  <a:pt x="8" y="60"/>
                </a:lnTo>
                <a:lnTo>
                  <a:pt x="2" y="80"/>
                </a:lnTo>
                <a:lnTo>
                  <a:pt x="0" y="100"/>
                </a:lnTo>
                <a:lnTo>
                  <a:pt x="0" y="100"/>
                </a:lnTo>
                <a:lnTo>
                  <a:pt x="2" y="120"/>
                </a:lnTo>
                <a:lnTo>
                  <a:pt x="8" y="140"/>
                </a:lnTo>
                <a:lnTo>
                  <a:pt x="16" y="156"/>
                </a:lnTo>
                <a:lnTo>
                  <a:pt x="28" y="172"/>
                </a:lnTo>
                <a:lnTo>
                  <a:pt x="44" y="184"/>
                </a:lnTo>
                <a:lnTo>
                  <a:pt x="60" y="192"/>
                </a:lnTo>
                <a:lnTo>
                  <a:pt x="80" y="198"/>
                </a:lnTo>
                <a:lnTo>
                  <a:pt x="100" y="200"/>
                </a:lnTo>
                <a:lnTo>
                  <a:pt x="100" y="200"/>
                </a:lnTo>
                <a:lnTo>
                  <a:pt x="120" y="198"/>
                </a:lnTo>
                <a:lnTo>
                  <a:pt x="138" y="192"/>
                </a:lnTo>
                <a:lnTo>
                  <a:pt x="156" y="184"/>
                </a:lnTo>
                <a:lnTo>
                  <a:pt x="170" y="172"/>
                </a:lnTo>
                <a:lnTo>
                  <a:pt x="182" y="156"/>
                </a:lnTo>
                <a:lnTo>
                  <a:pt x="192" y="140"/>
                </a:lnTo>
                <a:lnTo>
                  <a:pt x="198" y="120"/>
                </a:lnTo>
                <a:lnTo>
                  <a:pt x="200" y="100"/>
                </a:lnTo>
                <a:lnTo>
                  <a:pt x="200" y="100"/>
                </a:lnTo>
                <a:close/>
                <a:moveTo>
                  <a:pt x="100" y="26"/>
                </a:moveTo>
                <a:lnTo>
                  <a:pt x="100" y="26"/>
                </a:lnTo>
                <a:lnTo>
                  <a:pt x="114" y="28"/>
                </a:lnTo>
                <a:lnTo>
                  <a:pt x="128" y="32"/>
                </a:lnTo>
                <a:lnTo>
                  <a:pt x="140" y="40"/>
                </a:lnTo>
                <a:lnTo>
                  <a:pt x="152" y="48"/>
                </a:lnTo>
                <a:lnTo>
                  <a:pt x="160" y="58"/>
                </a:lnTo>
                <a:lnTo>
                  <a:pt x="166" y="72"/>
                </a:lnTo>
                <a:lnTo>
                  <a:pt x="170" y="86"/>
                </a:lnTo>
                <a:lnTo>
                  <a:pt x="172" y="100"/>
                </a:lnTo>
                <a:lnTo>
                  <a:pt x="172" y="100"/>
                </a:lnTo>
                <a:lnTo>
                  <a:pt x="170" y="114"/>
                </a:lnTo>
                <a:lnTo>
                  <a:pt x="166" y="128"/>
                </a:lnTo>
                <a:lnTo>
                  <a:pt x="160" y="140"/>
                </a:lnTo>
                <a:lnTo>
                  <a:pt x="152" y="152"/>
                </a:lnTo>
                <a:lnTo>
                  <a:pt x="140" y="160"/>
                </a:lnTo>
                <a:lnTo>
                  <a:pt x="128" y="168"/>
                </a:lnTo>
                <a:lnTo>
                  <a:pt x="114" y="172"/>
                </a:lnTo>
                <a:lnTo>
                  <a:pt x="100" y="174"/>
                </a:lnTo>
                <a:lnTo>
                  <a:pt x="100" y="174"/>
                </a:lnTo>
                <a:lnTo>
                  <a:pt x="86" y="172"/>
                </a:lnTo>
                <a:lnTo>
                  <a:pt x="72" y="168"/>
                </a:lnTo>
                <a:lnTo>
                  <a:pt x="60" y="160"/>
                </a:lnTo>
                <a:lnTo>
                  <a:pt x="48" y="152"/>
                </a:lnTo>
                <a:lnTo>
                  <a:pt x="40" y="140"/>
                </a:lnTo>
                <a:lnTo>
                  <a:pt x="32" y="128"/>
                </a:lnTo>
                <a:lnTo>
                  <a:pt x="28" y="114"/>
                </a:lnTo>
                <a:lnTo>
                  <a:pt x="28" y="100"/>
                </a:lnTo>
                <a:lnTo>
                  <a:pt x="28" y="100"/>
                </a:lnTo>
                <a:lnTo>
                  <a:pt x="28" y="86"/>
                </a:lnTo>
                <a:lnTo>
                  <a:pt x="32" y="72"/>
                </a:lnTo>
                <a:lnTo>
                  <a:pt x="40" y="58"/>
                </a:lnTo>
                <a:lnTo>
                  <a:pt x="48" y="48"/>
                </a:lnTo>
                <a:lnTo>
                  <a:pt x="60" y="40"/>
                </a:lnTo>
                <a:lnTo>
                  <a:pt x="72" y="32"/>
                </a:lnTo>
                <a:lnTo>
                  <a:pt x="86" y="28"/>
                </a:lnTo>
                <a:lnTo>
                  <a:pt x="100" y="26"/>
                </a:lnTo>
                <a:lnTo>
                  <a:pt x="100" y="26"/>
                </a:lnTo>
                <a:close/>
              </a:path>
            </a:pathLst>
          </a:custGeom>
          <a:solidFill>
            <a:srgbClr val="AC0E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p>
            <a:endParaRPr lang="zh-CN" altLang="en-US" sz="1350"/>
          </a:p>
        </p:txBody>
      </p:sp>
      <p:sp>
        <p:nvSpPr>
          <p:cNvPr id="25" name="Freeform 24"/>
          <p:cNvSpPr/>
          <p:nvPr>
            <p:custDataLst>
              <p:tags r:id="rId22"/>
            </p:custDataLst>
          </p:nvPr>
        </p:nvSpPr>
        <p:spPr bwMode="auto">
          <a:xfrm>
            <a:off x="4683291" y="1447187"/>
            <a:ext cx="225863" cy="232138"/>
          </a:xfrm>
          <a:custGeom>
            <a:avLst/>
            <a:gdLst>
              <a:gd name="T0" fmla="*/ 144 w 144"/>
              <a:gd name="T1" fmla="*/ 74 h 148"/>
              <a:gd name="T2" fmla="*/ 144 w 144"/>
              <a:gd name="T3" fmla="*/ 74 h 148"/>
              <a:gd name="T4" fmla="*/ 142 w 144"/>
              <a:gd name="T5" fmla="*/ 60 h 148"/>
              <a:gd name="T6" fmla="*/ 138 w 144"/>
              <a:gd name="T7" fmla="*/ 46 h 148"/>
              <a:gd name="T8" fmla="*/ 132 w 144"/>
              <a:gd name="T9" fmla="*/ 32 h 148"/>
              <a:gd name="T10" fmla="*/ 124 w 144"/>
              <a:gd name="T11" fmla="*/ 22 h 148"/>
              <a:gd name="T12" fmla="*/ 112 w 144"/>
              <a:gd name="T13" fmla="*/ 14 h 148"/>
              <a:gd name="T14" fmla="*/ 100 w 144"/>
              <a:gd name="T15" fmla="*/ 6 h 148"/>
              <a:gd name="T16" fmla="*/ 86 w 144"/>
              <a:gd name="T17" fmla="*/ 2 h 148"/>
              <a:gd name="T18" fmla="*/ 72 w 144"/>
              <a:gd name="T19" fmla="*/ 0 h 148"/>
              <a:gd name="T20" fmla="*/ 72 w 144"/>
              <a:gd name="T21" fmla="*/ 0 h 148"/>
              <a:gd name="T22" fmla="*/ 58 w 144"/>
              <a:gd name="T23" fmla="*/ 2 h 148"/>
              <a:gd name="T24" fmla="*/ 44 w 144"/>
              <a:gd name="T25" fmla="*/ 6 h 148"/>
              <a:gd name="T26" fmla="*/ 32 w 144"/>
              <a:gd name="T27" fmla="*/ 14 h 148"/>
              <a:gd name="T28" fmla="*/ 20 w 144"/>
              <a:gd name="T29" fmla="*/ 22 h 148"/>
              <a:gd name="T30" fmla="*/ 12 w 144"/>
              <a:gd name="T31" fmla="*/ 32 h 148"/>
              <a:gd name="T32" fmla="*/ 4 w 144"/>
              <a:gd name="T33" fmla="*/ 46 h 148"/>
              <a:gd name="T34" fmla="*/ 0 w 144"/>
              <a:gd name="T35" fmla="*/ 60 h 148"/>
              <a:gd name="T36" fmla="*/ 0 w 144"/>
              <a:gd name="T37" fmla="*/ 74 h 148"/>
              <a:gd name="T38" fmla="*/ 0 w 144"/>
              <a:gd name="T39" fmla="*/ 74 h 148"/>
              <a:gd name="T40" fmla="*/ 0 w 144"/>
              <a:gd name="T41" fmla="*/ 88 h 148"/>
              <a:gd name="T42" fmla="*/ 4 w 144"/>
              <a:gd name="T43" fmla="*/ 102 h 148"/>
              <a:gd name="T44" fmla="*/ 12 w 144"/>
              <a:gd name="T45" fmla="*/ 114 h 148"/>
              <a:gd name="T46" fmla="*/ 20 w 144"/>
              <a:gd name="T47" fmla="*/ 126 h 148"/>
              <a:gd name="T48" fmla="*/ 32 w 144"/>
              <a:gd name="T49" fmla="*/ 134 h 148"/>
              <a:gd name="T50" fmla="*/ 44 w 144"/>
              <a:gd name="T51" fmla="*/ 142 h 148"/>
              <a:gd name="T52" fmla="*/ 58 w 144"/>
              <a:gd name="T53" fmla="*/ 146 h 148"/>
              <a:gd name="T54" fmla="*/ 72 w 144"/>
              <a:gd name="T55" fmla="*/ 148 h 148"/>
              <a:gd name="T56" fmla="*/ 72 w 144"/>
              <a:gd name="T57" fmla="*/ 148 h 148"/>
              <a:gd name="T58" fmla="*/ 86 w 144"/>
              <a:gd name="T59" fmla="*/ 146 h 148"/>
              <a:gd name="T60" fmla="*/ 100 w 144"/>
              <a:gd name="T61" fmla="*/ 142 h 148"/>
              <a:gd name="T62" fmla="*/ 112 w 144"/>
              <a:gd name="T63" fmla="*/ 134 h 148"/>
              <a:gd name="T64" fmla="*/ 124 w 144"/>
              <a:gd name="T65" fmla="*/ 126 h 148"/>
              <a:gd name="T66" fmla="*/ 132 w 144"/>
              <a:gd name="T67" fmla="*/ 114 h 148"/>
              <a:gd name="T68" fmla="*/ 138 w 144"/>
              <a:gd name="T69" fmla="*/ 102 h 148"/>
              <a:gd name="T70" fmla="*/ 142 w 144"/>
              <a:gd name="T71" fmla="*/ 88 h 148"/>
              <a:gd name="T72" fmla="*/ 144 w 144"/>
              <a:gd name="T73" fmla="*/ 74 h 148"/>
              <a:gd name="T74" fmla="*/ 144 w 144"/>
              <a:gd name="T75" fmla="*/ 74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44" h="148">
                <a:moveTo>
                  <a:pt x="144" y="74"/>
                </a:moveTo>
                <a:lnTo>
                  <a:pt x="144" y="74"/>
                </a:lnTo>
                <a:lnTo>
                  <a:pt x="142" y="60"/>
                </a:lnTo>
                <a:lnTo>
                  <a:pt x="138" y="46"/>
                </a:lnTo>
                <a:lnTo>
                  <a:pt x="132" y="32"/>
                </a:lnTo>
                <a:lnTo>
                  <a:pt x="124" y="22"/>
                </a:lnTo>
                <a:lnTo>
                  <a:pt x="112" y="14"/>
                </a:lnTo>
                <a:lnTo>
                  <a:pt x="100" y="6"/>
                </a:lnTo>
                <a:lnTo>
                  <a:pt x="86" y="2"/>
                </a:lnTo>
                <a:lnTo>
                  <a:pt x="72" y="0"/>
                </a:lnTo>
                <a:lnTo>
                  <a:pt x="72" y="0"/>
                </a:lnTo>
                <a:lnTo>
                  <a:pt x="58" y="2"/>
                </a:lnTo>
                <a:lnTo>
                  <a:pt x="44" y="6"/>
                </a:lnTo>
                <a:lnTo>
                  <a:pt x="32" y="14"/>
                </a:lnTo>
                <a:lnTo>
                  <a:pt x="20" y="22"/>
                </a:lnTo>
                <a:lnTo>
                  <a:pt x="12" y="32"/>
                </a:lnTo>
                <a:lnTo>
                  <a:pt x="4" y="46"/>
                </a:lnTo>
                <a:lnTo>
                  <a:pt x="0" y="60"/>
                </a:lnTo>
                <a:lnTo>
                  <a:pt x="0" y="74"/>
                </a:lnTo>
                <a:lnTo>
                  <a:pt x="0" y="74"/>
                </a:lnTo>
                <a:lnTo>
                  <a:pt x="0" y="88"/>
                </a:lnTo>
                <a:lnTo>
                  <a:pt x="4" y="102"/>
                </a:lnTo>
                <a:lnTo>
                  <a:pt x="12" y="114"/>
                </a:lnTo>
                <a:lnTo>
                  <a:pt x="20" y="126"/>
                </a:lnTo>
                <a:lnTo>
                  <a:pt x="32" y="134"/>
                </a:lnTo>
                <a:lnTo>
                  <a:pt x="44" y="142"/>
                </a:lnTo>
                <a:lnTo>
                  <a:pt x="58" y="146"/>
                </a:lnTo>
                <a:lnTo>
                  <a:pt x="72" y="148"/>
                </a:lnTo>
                <a:lnTo>
                  <a:pt x="72" y="148"/>
                </a:lnTo>
                <a:lnTo>
                  <a:pt x="86" y="146"/>
                </a:lnTo>
                <a:lnTo>
                  <a:pt x="100" y="142"/>
                </a:lnTo>
                <a:lnTo>
                  <a:pt x="112" y="134"/>
                </a:lnTo>
                <a:lnTo>
                  <a:pt x="124" y="126"/>
                </a:lnTo>
                <a:lnTo>
                  <a:pt x="132" y="114"/>
                </a:lnTo>
                <a:lnTo>
                  <a:pt x="138" y="102"/>
                </a:lnTo>
                <a:lnTo>
                  <a:pt x="142" y="88"/>
                </a:lnTo>
                <a:lnTo>
                  <a:pt x="144" y="74"/>
                </a:lnTo>
                <a:lnTo>
                  <a:pt x="144" y="74"/>
                </a:lnTo>
                <a:close/>
              </a:path>
            </a:pathLst>
          </a:custGeom>
          <a:solidFill>
            <a:srgbClr val="BBDB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p>
            <a:endParaRPr lang="zh-CN" altLang="en-US" sz="1350"/>
          </a:p>
        </p:txBody>
      </p:sp>
      <p:sp>
        <p:nvSpPr>
          <p:cNvPr id="26" name="Freeform 25"/>
          <p:cNvSpPr/>
          <p:nvPr>
            <p:custDataLst>
              <p:tags r:id="rId23"/>
            </p:custDataLst>
          </p:nvPr>
        </p:nvSpPr>
        <p:spPr bwMode="auto">
          <a:xfrm>
            <a:off x="4767989" y="1873818"/>
            <a:ext cx="56466" cy="511330"/>
          </a:xfrm>
          <a:custGeom>
            <a:avLst/>
            <a:gdLst>
              <a:gd name="T0" fmla="*/ 32 w 36"/>
              <a:gd name="T1" fmla="*/ 200 h 326"/>
              <a:gd name="T2" fmla="*/ 32 w 36"/>
              <a:gd name="T3" fmla="*/ 200 h 326"/>
              <a:gd name="T4" fmla="*/ 36 w 36"/>
              <a:gd name="T5" fmla="*/ 150 h 326"/>
              <a:gd name="T6" fmla="*/ 36 w 36"/>
              <a:gd name="T7" fmla="*/ 126 h 326"/>
              <a:gd name="T8" fmla="*/ 36 w 36"/>
              <a:gd name="T9" fmla="*/ 102 h 326"/>
              <a:gd name="T10" fmla="*/ 34 w 36"/>
              <a:gd name="T11" fmla="*/ 78 h 326"/>
              <a:gd name="T12" fmla="*/ 30 w 36"/>
              <a:gd name="T13" fmla="*/ 54 h 326"/>
              <a:gd name="T14" fmla="*/ 26 w 36"/>
              <a:gd name="T15" fmla="*/ 28 h 326"/>
              <a:gd name="T16" fmla="*/ 18 w 36"/>
              <a:gd name="T17" fmla="*/ 0 h 326"/>
              <a:gd name="T18" fmla="*/ 18 w 36"/>
              <a:gd name="T19" fmla="*/ 0 h 326"/>
              <a:gd name="T20" fmla="*/ 10 w 36"/>
              <a:gd name="T21" fmla="*/ 28 h 326"/>
              <a:gd name="T22" fmla="*/ 6 w 36"/>
              <a:gd name="T23" fmla="*/ 54 h 326"/>
              <a:gd name="T24" fmla="*/ 2 w 36"/>
              <a:gd name="T25" fmla="*/ 78 h 326"/>
              <a:gd name="T26" fmla="*/ 0 w 36"/>
              <a:gd name="T27" fmla="*/ 102 h 326"/>
              <a:gd name="T28" fmla="*/ 0 w 36"/>
              <a:gd name="T29" fmla="*/ 126 h 326"/>
              <a:gd name="T30" fmla="*/ 0 w 36"/>
              <a:gd name="T31" fmla="*/ 150 h 326"/>
              <a:gd name="T32" fmla="*/ 4 w 36"/>
              <a:gd name="T33" fmla="*/ 200 h 326"/>
              <a:gd name="T34" fmla="*/ 4 w 36"/>
              <a:gd name="T35" fmla="*/ 200 h 326"/>
              <a:gd name="T36" fmla="*/ 8 w 36"/>
              <a:gd name="T37" fmla="*/ 232 h 326"/>
              <a:gd name="T38" fmla="*/ 8 w 36"/>
              <a:gd name="T39" fmla="*/ 232 h 326"/>
              <a:gd name="T40" fmla="*/ 18 w 36"/>
              <a:gd name="T41" fmla="*/ 326 h 326"/>
              <a:gd name="T42" fmla="*/ 18 w 36"/>
              <a:gd name="T43" fmla="*/ 326 h 326"/>
              <a:gd name="T44" fmla="*/ 28 w 36"/>
              <a:gd name="T45" fmla="*/ 232 h 326"/>
              <a:gd name="T46" fmla="*/ 28 w 36"/>
              <a:gd name="T47" fmla="*/ 232 h 326"/>
              <a:gd name="T48" fmla="*/ 32 w 36"/>
              <a:gd name="T49" fmla="*/ 200 h 326"/>
              <a:gd name="T50" fmla="*/ 32 w 36"/>
              <a:gd name="T51" fmla="*/ 200 h 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36" h="326">
                <a:moveTo>
                  <a:pt x="32" y="200"/>
                </a:moveTo>
                <a:lnTo>
                  <a:pt x="32" y="200"/>
                </a:lnTo>
                <a:lnTo>
                  <a:pt x="36" y="150"/>
                </a:lnTo>
                <a:lnTo>
                  <a:pt x="36" y="126"/>
                </a:lnTo>
                <a:lnTo>
                  <a:pt x="36" y="102"/>
                </a:lnTo>
                <a:lnTo>
                  <a:pt x="34" y="78"/>
                </a:lnTo>
                <a:lnTo>
                  <a:pt x="30" y="54"/>
                </a:lnTo>
                <a:lnTo>
                  <a:pt x="26" y="28"/>
                </a:lnTo>
                <a:lnTo>
                  <a:pt x="18" y="0"/>
                </a:lnTo>
                <a:lnTo>
                  <a:pt x="18" y="0"/>
                </a:lnTo>
                <a:lnTo>
                  <a:pt x="10" y="28"/>
                </a:lnTo>
                <a:lnTo>
                  <a:pt x="6" y="54"/>
                </a:lnTo>
                <a:lnTo>
                  <a:pt x="2" y="78"/>
                </a:lnTo>
                <a:lnTo>
                  <a:pt x="0" y="102"/>
                </a:lnTo>
                <a:lnTo>
                  <a:pt x="0" y="126"/>
                </a:lnTo>
                <a:lnTo>
                  <a:pt x="0" y="150"/>
                </a:lnTo>
                <a:lnTo>
                  <a:pt x="4" y="200"/>
                </a:lnTo>
                <a:lnTo>
                  <a:pt x="4" y="200"/>
                </a:lnTo>
                <a:lnTo>
                  <a:pt x="8" y="232"/>
                </a:lnTo>
                <a:lnTo>
                  <a:pt x="8" y="232"/>
                </a:lnTo>
                <a:lnTo>
                  <a:pt x="18" y="326"/>
                </a:lnTo>
                <a:lnTo>
                  <a:pt x="18" y="326"/>
                </a:lnTo>
                <a:lnTo>
                  <a:pt x="28" y="232"/>
                </a:lnTo>
                <a:lnTo>
                  <a:pt x="28" y="232"/>
                </a:lnTo>
                <a:lnTo>
                  <a:pt x="32" y="200"/>
                </a:lnTo>
                <a:lnTo>
                  <a:pt x="32" y="200"/>
                </a:lnTo>
                <a:close/>
              </a:path>
            </a:pathLst>
          </a:custGeom>
          <a:solidFill>
            <a:srgbClr val="AC0E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p>
            <a:endParaRPr lang="zh-CN" altLang="en-US" sz="1350"/>
          </a:p>
        </p:txBody>
      </p:sp>
      <p:sp>
        <p:nvSpPr>
          <p:cNvPr id="27" name="Freeform 26"/>
          <p:cNvSpPr/>
          <p:nvPr>
            <p:custDataLst>
              <p:tags r:id="rId24"/>
            </p:custDataLst>
          </p:nvPr>
        </p:nvSpPr>
        <p:spPr bwMode="auto">
          <a:xfrm>
            <a:off x="4758578" y="2187516"/>
            <a:ext cx="21959" cy="50192"/>
          </a:xfrm>
          <a:custGeom>
            <a:avLst/>
            <a:gdLst>
              <a:gd name="T0" fmla="*/ 14 w 14"/>
              <a:gd name="T1" fmla="*/ 32 h 32"/>
              <a:gd name="T2" fmla="*/ 14 w 14"/>
              <a:gd name="T3" fmla="*/ 32 h 32"/>
              <a:gd name="T4" fmla="*/ 10 w 14"/>
              <a:gd name="T5" fmla="*/ 0 h 32"/>
              <a:gd name="T6" fmla="*/ 0 w 14"/>
              <a:gd name="T7" fmla="*/ 0 h 32"/>
              <a:gd name="T8" fmla="*/ 8 w 14"/>
              <a:gd name="T9" fmla="*/ 32 h 32"/>
              <a:gd name="T10" fmla="*/ 14 w 14"/>
              <a:gd name="T11" fmla="*/ 32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" h="32">
                <a:moveTo>
                  <a:pt x="14" y="32"/>
                </a:moveTo>
                <a:lnTo>
                  <a:pt x="14" y="32"/>
                </a:lnTo>
                <a:lnTo>
                  <a:pt x="10" y="0"/>
                </a:lnTo>
                <a:lnTo>
                  <a:pt x="0" y="0"/>
                </a:lnTo>
                <a:lnTo>
                  <a:pt x="8" y="32"/>
                </a:lnTo>
                <a:lnTo>
                  <a:pt x="14" y="32"/>
                </a:lnTo>
                <a:close/>
              </a:path>
            </a:pathLst>
          </a:custGeom>
          <a:solidFill>
            <a:srgbClr val="AC0E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p>
            <a:endParaRPr lang="zh-CN" altLang="en-US" sz="1350"/>
          </a:p>
        </p:txBody>
      </p:sp>
      <p:sp>
        <p:nvSpPr>
          <p:cNvPr id="28" name="Freeform 27"/>
          <p:cNvSpPr/>
          <p:nvPr>
            <p:custDataLst>
              <p:tags r:id="rId25"/>
            </p:custDataLst>
          </p:nvPr>
        </p:nvSpPr>
        <p:spPr bwMode="auto">
          <a:xfrm>
            <a:off x="4811908" y="2187516"/>
            <a:ext cx="21959" cy="50192"/>
          </a:xfrm>
          <a:custGeom>
            <a:avLst/>
            <a:gdLst>
              <a:gd name="T0" fmla="*/ 4 w 14"/>
              <a:gd name="T1" fmla="*/ 0 h 32"/>
              <a:gd name="T2" fmla="*/ 4 w 14"/>
              <a:gd name="T3" fmla="*/ 0 h 32"/>
              <a:gd name="T4" fmla="*/ 0 w 14"/>
              <a:gd name="T5" fmla="*/ 32 h 32"/>
              <a:gd name="T6" fmla="*/ 6 w 14"/>
              <a:gd name="T7" fmla="*/ 32 h 32"/>
              <a:gd name="T8" fmla="*/ 14 w 14"/>
              <a:gd name="T9" fmla="*/ 0 h 32"/>
              <a:gd name="T10" fmla="*/ 4 w 14"/>
              <a:gd name="T11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" h="32">
                <a:moveTo>
                  <a:pt x="4" y="0"/>
                </a:moveTo>
                <a:lnTo>
                  <a:pt x="4" y="0"/>
                </a:lnTo>
                <a:lnTo>
                  <a:pt x="0" y="32"/>
                </a:lnTo>
                <a:lnTo>
                  <a:pt x="6" y="32"/>
                </a:lnTo>
                <a:lnTo>
                  <a:pt x="14" y="0"/>
                </a:lnTo>
                <a:lnTo>
                  <a:pt x="4" y="0"/>
                </a:lnTo>
                <a:close/>
              </a:path>
            </a:pathLst>
          </a:custGeom>
          <a:solidFill>
            <a:srgbClr val="AC0E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p>
            <a:endParaRPr lang="zh-CN" altLang="en-US" sz="1350"/>
          </a:p>
        </p:txBody>
      </p:sp>
      <p:sp>
        <p:nvSpPr>
          <p:cNvPr id="29" name="Freeform 28"/>
          <p:cNvSpPr/>
          <p:nvPr>
            <p:custDataLst>
              <p:tags r:id="rId26"/>
            </p:custDataLst>
          </p:nvPr>
        </p:nvSpPr>
        <p:spPr bwMode="auto">
          <a:xfrm>
            <a:off x="4824455" y="1873818"/>
            <a:ext cx="219589" cy="511330"/>
          </a:xfrm>
          <a:custGeom>
            <a:avLst/>
            <a:gdLst>
              <a:gd name="T0" fmla="*/ 18 w 140"/>
              <a:gd name="T1" fmla="*/ 156 h 326"/>
              <a:gd name="T2" fmla="*/ 18 w 140"/>
              <a:gd name="T3" fmla="*/ 156 h 326"/>
              <a:gd name="T4" fmla="*/ 36 w 140"/>
              <a:gd name="T5" fmla="*/ 158 h 326"/>
              <a:gd name="T6" fmla="*/ 50 w 140"/>
              <a:gd name="T7" fmla="*/ 162 h 326"/>
              <a:gd name="T8" fmla="*/ 64 w 140"/>
              <a:gd name="T9" fmla="*/ 168 h 326"/>
              <a:gd name="T10" fmla="*/ 74 w 140"/>
              <a:gd name="T11" fmla="*/ 178 h 326"/>
              <a:gd name="T12" fmla="*/ 82 w 140"/>
              <a:gd name="T13" fmla="*/ 188 h 326"/>
              <a:gd name="T14" fmla="*/ 88 w 140"/>
              <a:gd name="T15" fmla="*/ 200 h 326"/>
              <a:gd name="T16" fmla="*/ 92 w 140"/>
              <a:gd name="T17" fmla="*/ 212 h 326"/>
              <a:gd name="T18" fmla="*/ 96 w 140"/>
              <a:gd name="T19" fmla="*/ 226 h 326"/>
              <a:gd name="T20" fmla="*/ 98 w 140"/>
              <a:gd name="T21" fmla="*/ 254 h 326"/>
              <a:gd name="T22" fmla="*/ 98 w 140"/>
              <a:gd name="T23" fmla="*/ 282 h 326"/>
              <a:gd name="T24" fmla="*/ 96 w 140"/>
              <a:gd name="T25" fmla="*/ 326 h 326"/>
              <a:gd name="T26" fmla="*/ 96 w 140"/>
              <a:gd name="T27" fmla="*/ 326 h 326"/>
              <a:gd name="T28" fmla="*/ 104 w 140"/>
              <a:gd name="T29" fmla="*/ 306 h 326"/>
              <a:gd name="T30" fmla="*/ 112 w 140"/>
              <a:gd name="T31" fmla="*/ 284 h 326"/>
              <a:gd name="T32" fmla="*/ 120 w 140"/>
              <a:gd name="T33" fmla="*/ 260 h 326"/>
              <a:gd name="T34" fmla="*/ 128 w 140"/>
              <a:gd name="T35" fmla="*/ 236 h 326"/>
              <a:gd name="T36" fmla="*/ 132 w 140"/>
              <a:gd name="T37" fmla="*/ 210 h 326"/>
              <a:gd name="T38" fmla="*/ 136 w 140"/>
              <a:gd name="T39" fmla="*/ 184 h 326"/>
              <a:gd name="T40" fmla="*/ 140 w 140"/>
              <a:gd name="T41" fmla="*/ 160 h 326"/>
              <a:gd name="T42" fmla="*/ 140 w 140"/>
              <a:gd name="T43" fmla="*/ 134 h 326"/>
              <a:gd name="T44" fmla="*/ 140 w 140"/>
              <a:gd name="T45" fmla="*/ 110 h 326"/>
              <a:gd name="T46" fmla="*/ 136 w 140"/>
              <a:gd name="T47" fmla="*/ 88 h 326"/>
              <a:gd name="T48" fmla="*/ 130 w 140"/>
              <a:gd name="T49" fmla="*/ 66 h 326"/>
              <a:gd name="T50" fmla="*/ 122 w 140"/>
              <a:gd name="T51" fmla="*/ 48 h 326"/>
              <a:gd name="T52" fmla="*/ 112 w 140"/>
              <a:gd name="T53" fmla="*/ 30 h 326"/>
              <a:gd name="T54" fmla="*/ 98 w 140"/>
              <a:gd name="T55" fmla="*/ 16 h 326"/>
              <a:gd name="T56" fmla="*/ 80 w 140"/>
              <a:gd name="T57" fmla="*/ 6 h 326"/>
              <a:gd name="T58" fmla="*/ 72 w 140"/>
              <a:gd name="T59" fmla="*/ 2 h 326"/>
              <a:gd name="T60" fmla="*/ 60 w 140"/>
              <a:gd name="T61" fmla="*/ 0 h 326"/>
              <a:gd name="T62" fmla="*/ 0 w 140"/>
              <a:gd name="T63" fmla="*/ 156 h 326"/>
              <a:gd name="T64" fmla="*/ 18 w 140"/>
              <a:gd name="T65" fmla="*/ 156 h 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0" h="326">
                <a:moveTo>
                  <a:pt x="18" y="156"/>
                </a:moveTo>
                <a:lnTo>
                  <a:pt x="18" y="156"/>
                </a:lnTo>
                <a:lnTo>
                  <a:pt x="36" y="158"/>
                </a:lnTo>
                <a:lnTo>
                  <a:pt x="50" y="162"/>
                </a:lnTo>
                <a:lnTo>
                  <a:pt x="64" y="168"/>
                </a:lnTo>
                <a:lnTo>
                  <a:pt x="74" y="178"/>
                </a:lnTo>
                <a:lnTo>
                  <a:pt x="82" y="188"/>
                </a:lnTo>
                <a:lnTo>
                  <a:pt x="88" y="200"/>
                </a:lnTo>
                <a:lnTo>
                  <a:pt x="92" y="212"/>
                </a:lnTo>
                <a:lnTo>
                  <a:pt x="96" y="226"/>
                </a:lnTo>
                <a:lnTo>
                  <a:pt x="98" y="254"/>
                </a:lnTo>
                <a:lnTo>
                  <a:pt x="98" y="282"/>
                </a:lnTo>
                <a:lnTo>
                  <a:pt x="96" y="326"/>
                </a:lnTo>
                <a:lnTo>
                  <a:pt x="96" y="326"/>
                </a:lnTo>
                <a:lnTo>
                  <a:pt x="104" y="306"/>
                </a:lnTo>
                <a:lnTo>
                  <a:pt x="112" y="284"/>
                </a:lnTo>
                <a:lnTo>
                  <a:pt x="120" y="260"/>
                </a:lnTo>
                <a:lnTo>
                  <a:pt x="128" y="236"/>
                </a:lnTo>
                <a:lnTo>
                  <a:pt x="132" y="210"/>
                </a:lnTo>
                <a:lnTo>
                  <a:pt x="136" y="184"/>
                </a:lnTo>
                <a:lnTo>
                  <a:pt x="140" y="160"/>
                </a:lnTo>
                <a:lnTo>
                  <a:pt x="140" y="134"/>
                </a:lnTo>
                <a:lnTo>
                  <a:pt x="140" y="110"/>
                </a:lnTo>
                <a:lnTo>
                  <a:pt x="136" y="88"/>
                </a:lnTo>
                <a:lnTo>
                  <a:pt x="130" y="66"/>
                </a:lnTo>
                <a:lnTo>
                  <a:pt x="122" y="48"/>
                </a:lnTo>
                <a:lnTo>
                  <a:pt x="112" y="30"/>
                </a:lnTo>
                <a:lnTo>
                  <a:pt x="98" y="16"/>
                </a:lnTo>
                <a:lnTo>
                  <a:pt x="80" y="6"/>
                </a:lnTo>
                <a:lnTo>
                  <a:pt x="72" y="2"/>
                </a:lnTo>
                <a:lnTo>
                  <a:pt x="60" y="0"/>
                </a:lnTo>
                <a:lnTo>
                  <a:pt x="0" y="156"/>
                </a:lnTo>
                <a:lnTo>
                  <a:pt x="18" y="156"/>
                </a:lnTo>
                <a:close/>
              </a:path>
            </a:pathLst>
          </a:custGeom>
          <a:solidFill>
            <a:srgbClr val="AC0E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p>
            <a:endParaRPr lang="zh-CN" altLang="en-US" sz="1350"/>
          </a:p>
        </p:txBody>
      </p:sp>
      <p:sp>
        <p:nvSpPr>
          <p:cNvPr id="30" name="Freeform 29"/>
          <p:cNvSpPr/>
          <p:nvPr>
            <p:custDataLst>
              <p:tags r:id="rId27"/>
            </p:custDataLst>
          </p:nvPr>
        </p:nvSpPr>
        <p:spPr bwMode="auto">
          <a:xfrm>
            <a:off x="4548399" y="1873818"/>
            <a:ext cx="219589" cy="511330"/>
          </a:xfrm>
          <a:custGeom>
            <a:avLst/>
            <a:gdLst>
              <a:gd name="T0" fmla="*/ 140 w 140"/>
              <a:gd name="T1" fmla="*/ 156 h 326"/>
              <a:gd name="T2" fmla="*/ 78 w 140"/>
              <a:gd name="T3" fmla="*/ 0 h 326"/>
              <a:gd name="T4" fmla="*/ 78 w 140"/>
              <a:gd name="T5" fmla="*/ 0 h 326"/>
              <a:gd name="T6" fmla="*/ 68 w 140"/>
              <a:gd name="T7" fmla="*/ 2 h 326"/>
              <a:gd name="T8" fmla="*/ 58 w 140"/>
              <a:gd name="T9" fmla="*/ 6 h 326"/>
              <a:gd name="T10" fmla="*/ 42 w 140"/>
              <a:gd name="T11" fmla="*/ 16 h 326"/>
              <a:gd name="T12" fmla="*/ 28 w 140"/>
              <a:gd name="T13" fmla="*/ 30 h 326"/>
              <a:gd name="T14" fmla="*/ 18 w 140"/>
              <a:gd name="T15" fmla="*/ 48 h 326"/>
              <a:gd name="T16" fmla="*/ 10 w 140"/>
              <a:gd name="T17" fmla="*/ 66 h 326"/>
              <a:gd name="T18" fmla="*/ 4 w 140"/>
              <a:gd name="T19" fmla="*/ 88 h 326"/>
              <a:gd name="T20" fmla="*/ 0 w 140"/>
              <a:gd name="T21" fmla="*/ 110 h 326"/>
              <a:gd name="T22" fmla="*/ 0 w 140"/>
              <a:gd name="T23" fmla="*/ 134 h 326"/>
              <a:gd name="T24" fmla="*/ 0 w 140"/>
              <a:gd name="T25" fmla="*/ 160 h 326"/>
              <a:gd name="T26" fmla="*/ 2 w 140"/>
              <a:gd name="T27" fmla="*/ 184 h 326"/>
              <a:gd name="T28" fmla="*/ 6 w 140"/>
              <a:gd name="T29" fmla="*/ 210 h 326"/>
              <a:gd name="T30" fmla="*/ 12 w 140"/>
              <a:gd name="T31" fmla="*/ 236 h 326"/>
              <a:gd name="T32" fmla="*/ 18 w 140"/>
              <a:gd name="T33" fmla="*/ 260 h 326"/>
              <a:gd name="T34" fmla="*/ 26 w 140"/>
              <a:gd name="T35" fmla="*/ 284 h 326"/>
              <a:gd name="T36" fmla="*/ 34 w 140"/>
              <a:gd name="T37" fmla="*/ 306 h 326"/>
              <a:gd name="T38" fmla="*/ 44 w 140"/>
              <a:gd name="T39" fmla="*/ 326 h 326"/>
              <a:gd name="T40" fmla="*/ 44 w 140"/>
              <a:gd name="T41" fmla="*/ 326 h 326"/>
              <a:gd name="T42" fmla="*/ 40 w 140"/>
              <a:gd name="T43" fmla="*/ 282 h 326"/>
              <a:gd name="T44" fmla="*/ 40 w 140"/>
              <a:gd name="T45" fmla="*/ 254 h 326"/>
              <a:gd name="T46" fmla="*/ 44 w 140"/>
              <a:gd name="T47" fmla="*/ 226 h 326"/>
              <a:gd name="T48" fmla="*/ 46 w 140"/>
              <a:gd name="T49" fmla="*/ 212 h 326"/>
              <a:gd name="T50" fmla="*/ 52 w 140"/>
              <a:gd name="T51" fmla="*/ 200 h 326"/>
              <a:gd name="T52" fmla="*/ 58 w 140"/>
              <a:gd name="T53" fmla="*/ 188 h 326"/>
              <a:gd name="T54" fmla="*/ 66 w 140"/>
              <a:gd name="T55" fmla="*/ 178 h 326"/>
              <a:gd name="T56" fmla="*/ 76 w 140"/>
              <a:gd name="T57" fmla="*/ 168 h 326"/>
              <a:gd name="T58" fmla="*/ 88 w 140"/>
              <a:gd name="T59" fmla="*/ 162 h 326"/>
              <a:gd name="T60" fmla="*/ 104 w 140"/>
              <a:gd name="T61" fmla="*/ 158 h 326"/>
              <a:gd name="T62" fmla="*/ 122 w 140"/>
              <a:gd name="T63" fmla="*/ 156 h 326"/>
              <a:gd name="T64" fmla="*/ 140 w 140"/>
              <a:gd name="T65" fmla="*/ 156 h 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0" h="326">
                <a:moveTo>
                  <a:pt x="140" y="156"/>
                </a:moveTo>
                <a:lnTo>
                  <a:pt x="78" y="0"/>
                </a:lnTo>
                <a:lnTo>
                  <a:pt x="78" y="0"/>
                </a:lnTo>
                <a:lnTo>
                  <a:pt x="68" y="2"/>
                </a:lnTo>
                <a:lnTo>
                  <a:pt x="58" y="6"/>
                </a:lnTo>
                <a:lnTo>
                  <a:pt x="42" y="16"/>
                </a:lnTo>
                <a:lnTo>
                  <a:pt x="28" y="30"/>
                </a:lnTo>
                <a:lnTo>
                  <a:pt x="18" y="48"/>
                </a:lnTo>
                <a:lnTo>
                  <a:pt x="10" y="66"/>
                </a:lnTo>
                <a:lnTo>
                  <a:pt x="4" y="88"/>
                </a:lnTo>
                <a:lnTo>
                  <a:pt x="0" y="110"/>
                </a:lnTo>
                <a:lnTo>
                  <a:pt x="0" y="134"/>
                </a:lnTo>
                <a:lnTo>
                  <a:pt x="0" y="160"/>
                </a:lnTo>
                <a:lnTo>
                  <a:pt x="2" y="184"/>
                </a:lnTo>
                <a:lnTo>
                  <a:pt x="6" y="210"/>
                </a:lnTo>
                <a:lnTo>
                  <a:pt x="12" y="236"/>
                </a:lnTo>
                <a:lnTo>
                  <a:pt x="18" y="260"/>
                </a:lnTo>
                <a:lnTo>
                  <a:pt x="26" y="284"/>
                </a:lnTo>
                <a:lnTo>
                  <a:pt x="34" y="306"/>
                </a:lnTo>
                <a:lnTo>
                  <a:pt x="44" y="326"/>
                </a:lnTo>
                <a:lnTo>
                  <a:pt x="44" y="326"/>
                </a:lnTo>
                <a:lnTo>
                  <a:pt x="40" y="282"/>
                </a:lnTo>
                <a:lnTo>
                  <a:pt x="40" y="254"/>
                </a:lnTo>
                <a:lnTo>
                  <a:pt x="44" y="226"/>
                </a:lnTo>
                <a:lnTo>
                  <a:pt x="46" y="212"/>
                </a:lnTo>
                <a:lnTo>
                  <a:pt x="52" y="200"/>
                </a:lnTo>
                <a:lnTo>
                  <a:pt x="58" y="188"/>
                </a:lnTo>
                <a:lnTo>
                  <a:pt x="66" y="178"/>
                </a:lnTo>
                <a:lnTo>
                  <a:pt x="76" y="168"/>
                </a:lnTo>
                <a:lnTo>
                  <a:pt x="88" y="162"/>
                </a:lnTo>
                <a:lnTo>
                  <a:pt x="104" y="158"/>
                </a:lnTo>
                <a:lnTo>
                  <a:pt x="122" y="156"/>
                </a:lnTo>
                <a:lnTo>
                  <a:pt x="140" y="156"/>
                </a:lnTo>
                <a:close/>
              </a:path>
            </a:pathLst>
          </a:custGeom>
          <a:solidFill>
            <a:srgbClr val="AC0E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p>
            <a:endParaRPr lang="zh-CN" altLang="en-US" sz="1350"/>
          </a:p>
        </p:txBody>
      </p:sp>
      <p:sp>
        <p:nvSpPr>
          <p:cNvPr id="31" name="Freeform 30"/>
          <p:cNvSpPr/>
          <p:nvPr>
            <p:custDataLst>
              <p:tags r:id="rId28"/>
            </p:custDataLst>
          </p:nvPr>
        </p:nvSpPr>
        <p:spPr bwMode="auto">
          <a:xfrm>
            <a:off x="5781236" y="2203201"/>
            <a:ext cx="341932" cy="326247"/>
          </a:xfrm>
          <a:custGeom>
            <a:avLst/>
            <a:gdLst>
              <a:gd name="T0" fmla="*/ 134 w 218"/>
              <a:gd name="T1" fmla="*/ 80 h 208"/>
              <a:gd name="T2" fmla="*/ 108 w 218"/>
              <a:gd name="T3" fmla="*/ 0 h 208"/>
              <a:gd name="T4" fmla="*/ 84 w 218"/>
              <a:gd name="T5" fmla="*/ 80 h 208"/>
              <a:gd name="T6" fmla="*/ 0 w 218"/>
              <a:gd name="T7" fmla="*/ 80 h 208"/>
              <a:gd name="T8" fmla="*/ 68 w 218"/>
              <a:gd name="T9" fmla="*/ 128 h 208"/>
              <a:gd name="T10" fmla="*/ 42 w 218"/>
              <a:gd name="T11" fmla="*/ 208 h 208"/>
              <a:gd name="T12" fmla="*/ 108 w 218"/>
              <a:gd name="T13" fmla="*/ 158 h 208"/>
              <a:gd name="T14" fmla="*/ 176 w 218"/>
              <a:gd name="T15" fmla="*/ 208 h 208"/>
              <a:gd name="T16" fmla="*/ 150 w 218"/>
              <a:gd name="T17" fmla="*/ 128 h 208"/>
              <a:gd name="T18" fmla="*/ 218 w 218"/>
              <a:gd name="T19" fmla="*/ 80 h 208"/>
              <a:gd name="T20" fmla="*/ 134 w 218"/>
              <a:gd name="T21" fmla="*/ 80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18" h="208">
                <a:moveTo>
                  <a:pt x="134" y="80"/>
                </a:moveTo>
                <a:lnTo>
                  <a:pt x="108" y="0"/>
                </a:lnTo>
                <a:lnTo>
                  <a:pt x="84" y="80"/>
                </a:lnTo>
                <a:lnTo>
                  <a:pt x="0" y="80"/>
                </a:lnTo>
                <a:lnTo>
                  <a:pt x="68" y="128"/>
                </a:lnTo>
                <a:lnTo>
                  <a:pt x="42" y="208"/>
                </a:lnTo>
                <a:lnTo>
                  <a:pt x="108" y="158"/>
                </a:lnTo>
                <a:lnTo>
                  <a:pt x="176" y="208"/>
                </a:lnTo>
                <a:lnTo>
                  <a:pt x="150" y="128"/>
                </a:lnTo>
                <a:lnTo>
                  <a:pt x="218" y="80"/>
                </a:lnTo>
                <a:lnTo>
                  <a:pt x="134" y="80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p>
            <a:endParaRPr lang="zh-CN" altLang="en-US" sz="1350"/>
          </a:p>
        </p:txBody>
      </p:sp>
      <p:sp>
        <p:nvSpPr>
          <p:cNvPr id="32" name="Freeform 32"/>
          <p:cNvSpPr/>
          <p:nvPr>
            <p:custDataLst>
              <p:tags r:id="rId29"/>
            </p:custDataLst>
          </p:nvPr>
        </p:nvSpPr>
        <p:spPr bwMode="auto">
          <a:xfrm>
            <a:off x="6145127" y="1306024"/>
            <a:ext cx="1430467" cy="856397"/>
          </a:xfrm>
          <a:custGeom>
            <a:avLst/>
            <a:gdLst>
              <a:gd name="T0" fmla="*/ 834 w 912"/>
              <a:gd name="T1" fmla="*/ 546 h 546"/>
              <a:gd name="T2" fmla="*/ 866 w 912"/>
              <a:gd name="T3" fmla="*/ 518 h 546"/>
              <a:gd name="T4" fmla="*/ 892 w 912"/>
              <a:gd name="T5" fmla="*/ 484 h 546"/>
              <a:gd name="T6" fmla="*/ 908 w 912"/>
              <a:gd name="T7" fmla="*/ 444 h 546"/>
              <a:gd name="T8" fmla="*/ 912 w 912"/>
              <a:gd name="T9" fmla="*/ 400 h 546"/>
              <a:gd name="T10" fmla="*/ 912 w 912"/>
              <a:gd name="T11" fmla="*/ 384 h 546"/>
              <a:gd name="T12" fmla="*/ 906 w 912"/>
              <a:gd name="T13" fmla="*/ 354 h 546"/>
              <a:gd name="T14" fmla="*/ 896 w 912"/>
              <a:gd name="T15" fmla="*/ 326 h 546"/>
              <a:gd name="T16" fmla="*/ 882 w 912"/>
              <a:gd name="T17" fmla="*/ 300 h 546"/>
              <a:gd name="T18" fmla="*/ 862 w 912"/>
              <a:gd name="T19" fmla="*/ 278 h 546"/>
              <a:gd name="T20" fmla="*/ 840 w 912"/>
              <a:gd name="T21" fmla="*/ 260 h 546"/>
              <a:gd name="T22" fmla="*/ 814 w 912"/>
              <a:gd name="T23" fmla="*/ 244 h 546"/>
              <a:gd name="T24" fmla="*/ 786 w 912"/>
              <a:gd name="T25" fmla="*/ 234 h 546"/>
              <a:gd name="T26" fmla="*/ 772 w 912"/>
              <a:gd name="T27" fmla="*/ 230 h 546"/>
              <a:gd name="T28" fmla="*/ 772 w 912"/>
              <a:gd name="T29" fmla="*/ 216 h 546"/>
              <a:gd name="T30" fmla="*/ 768 w 912"/>
              <a:gd name="T31" fmla="*/ 172 h 546"/>
              <a:gd name="T32" fmla="*/ 756 w 912"/>
              <a:gd name="T33" fmla="*/ 132 h 546"/>
              <a:gd name="T34" fmla="*/ 736 w 912"/>
              <a:gd name="T35" fmla="*/ 96 h 546"/>
              <a:gd name="T36" fmla="*/ 710 w 912"/>
              <a:gd name="T37" fmla="*/ 64 h 546"/>
              <a:gd name="T38" fmla="*/ 678 w 912"/>
              <a:gd name="T39" fmla="*/ 38 h 546"/>
              <a:gd name="T40" fmla="*/ 642 w 912"/>
              <a:gd name="T41" fmla="*/ 18 h 546"/>
              <a:gd name="T42" fmla="*/ 602 w 912"/>
              <a:gd name="T43" fmla="*/ 6 h 546"/>
              <a:gd name="T44" fmla="*/ 558 w 912"/>
              <a:gd name="T45" fmla="*/ 0 h 546"/>
              <a:gd name="T46" fmla="*/ 538 w 912"/>
              <a:gd name="T47" fmla="*/ 2 h 546"/>
              <a:gd name="T48" fmla="*/ 498 w 912"/>
              <a:gd name="T49" fmla="*/ 10 h 546"/>
              <a:gd name="T50" fmla="*/ 462 w 912"/>
              <a:gd name="T51" fmla="*/ 24 h 546"/>
              <a:gd name="T52" fmla="*/ 428 w 912"/>
              <a:gd name="T53" fmla="*/ 46 h 546"/>
              <a:gd name="T54" fmla="*/ 400 w 912"/>
              <a:gd name="T55" fmla="*/ 72 h 546"/>
              <a:gd name="T56" fmla="*/ 376 w 912"/>
              <a:gd name="T57" fmla="*/ 102 h 546"/>
              <a:gd name="T58" fmla="*/ 358 w 912"/>
              <a:gd name="T59" fmla="*/ 138 h 546"/>
              <a:gd name="T60" fmla="*/ 348 w 912"/>
              <a:gd name="T61" fmla="*/ 176 h 546"/>
              <a:gd name="T62" fmla="*/ 346 w 912"/>
              <a:gd name="T63" fmla="*/ 196 h 546"/>
              <a:gd name="T64" fmla="*/ 296 w 912"/>
              <a:gd name="T65" fmla="*/ 188 h 546"/>
              <a:gd name="T66" fmla="*/ 278 w 912"/>
              <a:gd name="T67" fmla="*/ 190 h 546"/>
              <a:gd name="T68" fmla="*/ 248 w 912"/>
              <a:gd name="T69" fmla="*/ 196 h 546"/>
              <a:gd name="T70" fmla="*/ 218 w 912"/>
              <a:gd name="T71" fmla="*/ 208 h 546"/>
              <a:gd name="T72" fmla="*/ 192 w 912"/>
              <a:gd name="T73" fmla="*/ 224 h 546"/>
              <a:gd name="T74" fmla="*/ 168 w 912"/>
              <a:gd name="T75" fmla="*/ 244 h 546"/>
              <a:gd name="T76" fmla="*/ 150 w 912"/>
              <a:gd name="T77" fmla="*/ 268 h 546"/>
              <a:gd name="T78" fmla="*/ 136 w 912"/>
              <a:gd name="T79" fmla="*/ 296 h 546"/>
              <a:gd name="T80" fmla="*/ 126 w 912"/>
              <a:gd name="T81" fmla="*/ 326 h 546"/>
              <a:gd name="T82" fmla="*/ 124 w 912"/>
              <a:gd name="T83" fmla="*/ 342 h 546"/>
              <a:gd name="T84" fmla="*/ 114 w 912"/>
              <a:gd name="T85" fmla="*/ 342 h 546"/>
              <a:gd name="T86" fmla="*/ 70 w 912"/>
              <a:gd name="T87" fmla="*/ 350 h 546"/>
              <a:gd name="T88" fmla="*/ 34 w 912"/>
              <a:gd name="T89" fmla="*/ 376 h 546"/>
              <a:gd name="T90" fmla="*/ 10 w 912"/>
              <a:gd name="T91" fmla="*/ 412 h 546"/>
              <a:gd name="T92" fmla="*/ 0 w 912"/>
              <a:gd name="T93" fmla="*/ 456 h 546"/>
              <a:gd name="T94" fmla="*/ 0 w 912"/>
              <a:gd name="T95" fmla="*/ 470 h 546"/>
              <a:gd name="T96" fmla="*/ 6 w 912"/>
              <a:gd name="T97" fmla="*/ 494 h 546"/>
              <a:gd name="T98" fmla="*/ 18 w 912"/>
              <a:gd name="T99" fmla="*/ 518 h 546"/>
              <a:gd name="T100" fmla="*/ 32 w 912"/>
              <a:gd name="T101" fmla="*/ 536 h 546"/>
              <a:gd name="T102" fmla="*/ 834 w 912"/>
              <a:gd name="T103" fmla="*/ 546 h 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912" h="546">
                <a:moveTo>
                  <a:pt x="834" y="546"/>
                </a:moveTo>
                <a:lnTo>
                  <a:pt x="834" y="546"/>
                </a:lnTo>
                <a:lnTo>
                  <a:pt x="852" y="532"/>
                </a:lnTo>
                <a:lnTo>
                  <a:pt x="866" y="518"/>
                </a:lnTo>
                <a:lnTo>
                  <a:pt x="880" y="502"/>
                </a:lnTo>
                <a:lnTo>
                  <a:pt x="892" y="484"/>
                </a:lnTo>
                <a:lnTo>
                  <a:pt x="900" y="464"/>
                </a:lnTo>
                <a:lnTo>
                  <a:pt x="908" y="444"/>
                </a:lnTo>
                <a:lnTo>
                  <a:pt x="912" y="422"/>
                </a:lnTo>
                <a:lnTo>
                  <a:pt x="912" y="400"/>
                </a:lnTo>
                <a:lnTo>
                  <a:pt x="912" y="400"/>
                </a:lnTo>
                <a:lnTo>
                  <a:pt x="912" y="384"/>
                </a:lnTo>
                <a:lnTo>
                  <a:pt x="910" y="370"/>
                </a:lnTo>
                <a:lnTo>
                  <a:pt x="906" y="354"/>
                </a:lnTo>
                <a:lnTo>
                  <a:pt x="902" y="340"/>
                </a:lnTo>
                <a:lnTo>
                  <a:pt x="896" y="326"/>
                </a:lnTo>
                <a:lnTo>
                  <a:pt x="890" y="314"/>
                </a:lnTo>
                <a:lnTo>
                  <a:pt x="882" y="300"/>
                </a:lnTo>
                <a:lnTo>
                  <a:pt x="872" y="290"/>
                </a:lnTo>
                <a:lnTo>
                  <a:pt x="862" y="278"/>
                </a:lnTo>
                <a:lnTo>
                  <a:pt x="852" y="268"/>
                </a:lnTo>
                <a:lnTo>
                  <a:pt x="840" y="260"/>
                </a:lnTo>
                <a:lnTo>
                  <a:pt x="828" y="252"/>
                </a:lnTo>
                <a:lnTo>
                  <a:pt x="814" y="244"/>
                </a:lnTo>
                <a:lnTo>
                  <a:pt x="802" y="238"/>
                </a:lnTo>
                <a:lnTo>
                  <a:pt x="786" y="234"/>
                </a:lnTo>
                <a:lnTo>
                  <a:pt x="772" y="230"/>
                </a:lnTo>
                <a:lnTo>
                  <a:pt x="772" y="230"/>
                </a:lnTo>
                <a:lnTo>
                  <a:pt x="772" y="216"/>
                </a:lnTo>
                <a:lnTo>
                  <a:pt x="772" y="216"/>
                </a:lnTo>
                <a:lnTo>
                  <a:pt x="772" y="194"/>
                </a:lnTo>
                <a:lnTo>
                  <a:pt x="768" y="172"/>
                </a:lnTo>
                <a:lnTo>
                  <a:pt x="762" y="152"/>
                </a:lnTo>
                <a:lnTo>
                  <a:pt x="756" y="132"/>
                </a:lnTo>
                <a:lnTo>
                  <a:pt x="746" y="114"/>
                </a:lnTo>
                <a:lnTo>
                  <a:pt x="736" y="96"/>
                </a:lnTo>
                <a:lnTo>
                  <a:pt x="724" y="78"/>
                </a:lnTo>
                <a:lnTo>
                  <a:pt x="710" y="64"/>
                </a:lnTo>
                <a:lnTo>
                  <a:pt x="694" y="50"/>
                </a:lnTo>
                <a:lnTo>
                  <a:pt x="678" y="38"/>
                </a:lnTo>
                <a:lnTo>
                  <a:pt x="660" y="26"/>
                </a:lnTo>
                <a:lnTo>
                  <a:pt x="642" y="18"/>
                </a:lnTo>
                <a:lnTo>
                  <a:pt x="622" y="10"/>
                </a:lnTo>
                <a:lnTo>
                  <a:pt x="602" y="6"/>
                </a:lnTo>
                <a:lnTo>
                  <a:pt x="580" y="2"/>
                </a:lnTo>
                <a:lnTo>
                  <a:pt x="558" y="0"/>
                </a:lnTo>
                <a:lnTo>
                  <a:pt x="558" y="0"/>
                </a:lnTo>
                <a:lnTo>
                  <a:pt x="538" y="2"/>
                </a:lnTo>
                <a:lnTo>
                  <a:pt x="518" y="4"/>
                </a:lnTo>
                <a:lnTo>
                  <a:pt x="498" y="10"/>
                </a:lnTo>
                <a:lnTo>
                  <a:pt x="480" y="16"/>
                </a:lnTo>
                <a:lnTo>
                  <a:pt x="462" y="24"/>
                </a:lnTo>
                <a:lnTo>
                  <a:pt x="444" y="34"/>
                </a:lnTo>
                <a:lnTo>
                  <a:pt x="428" y="46"/>
                </a:lnTo>
                <a:lnTo>
                  <a:pt x="414" y="58"/>
                </a:lnTo>
                <a:lnTo>
                  <a:pt x="400" y="72"/>
                </a:lnTo>
                <a:lnTo>
                  <a:pt x="388" y="86"/>
                </a:lnTo>
                <a:lnTo>
                  <a:pt x="376" y="102"/>
                </a:lnTo>
                <a:lnTo>
                  <a:pt x="366" y="120"/>
                </a:lnTo>
                <a:lnTo>
                  <a:pt x="358" y="138"/>
                </a:lnTo>
                <a:lnTo>
                  <a:pt x="352" y="156"/>
                </a:lnTo>
                <a:lnTo>
                  <a:pt x="348" y="176"/>
                </a:lnTo>
                <a:lnTo>
                  <a:pt x="346" y="196"/>
                </a:lnTo>
                <a:lnTo>
                  <a:pt x="346" y="196"/>
                </a:lnTo>
                <a:lnTo>
                  <a:pt x="320" y="190"/>
                </a:lnTo>
                <a:lnTo>
                  <a:pt x="296" y="188"/>
                </a:lnTo>
                <a:lnTo>
                  <a:pt x="296" y="188"/>
                </a:lnTo>
                <a:lnTo>
                  <a:pt x="278" y="190"/>
                </a:lnTo>
                <a:lnTo>
                  <a:pt x="262" y="192"/>
                </a:lnTo>
                <a:lnTo>
                  <a:pt x="248" y="196"/>
                </a:lnTo>
                <a:lnTo>
                  <a:pt x="232" y="200"/>
                </a:lnTo>
                <a:lnTo>
                  <a:pt x="218" y="208"/>
                </a:lnTo>
                <a:lnTo>
                  <a:pt x="204" y="214"/>
                </a:lnTo>
                <a:lnTo>
                  <a:pt x="192" y="224"/>
                </a:lnTo>
                <a:lnTo>
                  <a:pt x="180" y="234"/>
                </a:lnTo>
                <a:lnTo>
                  <a:pt x="168" y="244"/>
                </a:lnTo>
                <a:lnTo>
                  <a:pt x="158" y="256"/>
                </a:lnTo>
                <a:lnTo>
                  <a:pt x="150" y="268"/>
                </a:lnTo>
                <a:lnTo>
                  <a:pt x="142" y="282"/>
                </a:lnTo>
                <a:lnTo>
                  <a:pt x="136" y="296"/>
                </a:lnTo>
                <a:lnTo>
                  <a:pt x="130" y="310"/>
                </a:lnTo>
                <a:lnTo>
                  <a:pt x="126" y="326"/>
                </a:lnTo>
                <a:lnTo>
                  <a:pt x="124" y="342"/>
                </a:lnTo>
                <a:lnTo>
                  <a:pt x="124" y="342"/>
                </a:lnTo>
                <a:lnTo>
                  <a:pt x="114" y="342"/>
                </a:lnTo>
                <a:lnTo>
                  <a:pt x="114" y="342"/>
                </a:lnTo>
                <a:lnTo>
                  <a:pt x="92" y="344"/>
                </a:lnTo>
                <a:lnTo>
                  <a:pt x="70" y="350"/>
                </a:lnTo>
                <a:lnTo>
                  <a:pt x="50" y="362"/>
                </a:lnTo>
                <a:lnTo>
                  <a:pt x="34" y="376"/>
                </a:lnTo>
                <a:lnTo>
                  <a:pt x="20" y="392"/>
                </a:lnTo>
                <a:lnTo>
                  <a:pt x="10" y="412"/>
                </a:lnTo>
                <a:lnTo>
                  <a:pt x="2" y="434"/>
                </a:lnTo>
                <a:lnTo>
                  <a:pt x="0" y="456"/>
                </a:lnTo>
                <a:lnTo>
                  <a:pt x="0" y="456"/>
                </a:lnTo>
                <a:lnTo>
                  <a:pt x="0" y="470"/>
                </a:lnTo>
                <a:lnTo>
                  <a:pt x="2" y="482"/>
                </a:lnTo>
                <a:lnTo>
                  <a:pt x="6" y="494"/>
                </a:lnTo>
                <a:lnTo>
                  <a:pt x="12" y="506"/>
                </a:lnTo>
                <a:lnTo>
                  <a:pt x="18" y="518"/>
                </a:lnTo>
                <a:lnTo>
                  <a:pt x="24" y="528"/>
                </a:lnTo>
                <a:lnTo>
                  <a:pt x="32" y="536"/>
                </a:lnTo>
                <a:lnTo>
                  <a:pt x="42" y="546"/>
                </a:lnTo>
                <a:lnTo>
                  <a:pt x="834" y="546"/>
                </a:lnTo>
                <a:close/>
              </a:path>
            </a:pathLst>
          </a:cu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p>
            <a:endParaRPr lang="zh-CN" altLang="en-US" sz="1350"/>
          </a:p>
        </p:txBody>
      </p:sp>
      <p:sp>
        <p:nvSpPr>
          <p:cNvPr id="33" name="Freeform 33"/>
          <p:cNvSpPr/>
          <p:nvPr>
            <p:custDataLst>
              <p:tags r:id="rId30"/>
            </p:custDataLst>
          </p:nvPr>
        </p:nvSpPr>
        <p:spPr bwMode="auto">
          <a:xfrm>
            <a:off x="5100510" y="1930284"/>
            <a:ext cx="213316" cy="200767"/>
          </a:xfrm>
          <a:custGeom>
            <a:avLst/>
            <a:gdLst>
              <a:gd name="T0" fmla="*/ 84 w 136"/>
              <a:gd name="T1" fmla="*/ 48 h 128"/>
              <a:gd name="T2" fmla="*/ 68 w 136"/>
              <a:gd name="T3" fmla="*/ 0 h 128"/>
              <a:gd name="T4" fmla="*/ 52 w 136"/>
              <a:gd name="T5" fmla="*/ 48 h 128"/>
              <a:gd name="T6" fmla="*/ 0 w 136"/>
              <a:gd name="T7" fmla="*/ 48 h 128"/>
              <a:gd name="T8" fmla="*/ 42 w 136"/>
              <a:gd name="T9" fmla="*/ 78 h 128"/>
              <a:gd name="T10" fmla="*/ 26 w 136"/>
              <a:gd name="T11" fmla="*/ 128 h 128"/>
              <a:gd name="T12" fmla="*/ 68 w 136"/>
              <a:gd name="T13" fmla="*/ 96 h 128"/>
              <a:gd name="T14" fmla="*/ 110 w 136"/>
              <a:gd name="T15" fmla="*/ 128 h 128"/>
              <a:gd name="T16" fmla="*/ 94 w 136"/>
              <a:gd name="T17" fmla="*/ 78 h 128"/>
              <a:gd name="T18" fmla="*/ 136 w 136"/>
              <a:gd name="T19" fmla="*/ 48 h 128"/>
              <a:gd name="T20" fmla="*/ 84 w 136"/>
              <a:gd name="T21" fmla="*/ 4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6" h="128">
                <a:moveTo>
                  <a:pt x="84" y="48"/>
                </a:moveTo>
                <a:lnTo>
                  <a:pt x="68" y="0"/>
                </a:lnTo>
                <a:lnTo>
                  <a:pt x="52" y="48"/>
                </a:lnTo>
                <a:lnTo>
                  <a:pt x="0" y="48"/>
                </a:lnTo>
                <a:lnTo>
                  <a:pt x="42" y="78"/>
                </a:lnTo>
                <a:lnTo>
                  <a:pt x="26" y="128"/>
                </a:lnTo>
                <a:lnTo>
                  <a:pt x="68" y="96"/>
                </a:lnTo>
                <a:lnTo>
                  <a:pt x="110" y="128"/>
                </a:lnTo>
                <a:lnTo>
                  <a:pt x="94" y="78"/>
                </a:lnTo>
                <a:lnTo>
                  <a:pt x="136" y="48"/>
                </a:lnTo>
                <a:lnTo>
                  <a:pt x="84" y="48"/>
                </a:lnTo>
                <a:close/>
              </a:path>
            </a:pathLst>
          </a:custGeom>
          <a:solidFill>
            <a:srgbClr val="FFFFCC">
              <a:lumMod val="75000"/>
            </a:srgbClr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p>
            <a:endParaRPr lang="zh-CN" altLang="en-US" sz="1350"/>
          </a:p>
        </p:txBody>
      </p:sp>
      <p:sp>
        <p:nvSpPr>
          <p:cNvPr id="34" name="Freeform 34"/>
          <p:cNvSpPr/>
          <p:nvPr>
            <p:custDataLst>
              <p:tags r:id="rId31"/>
            </p:custDataLst>
          </p:nvPr>
        </p:nvSpPr>
        <p:spPr bwMode="auto">
          <a:xfrm>
            <a:off x="4200194" y="2231434"/>
            <a:ext cx="128616" cy="122343"/>
          </a:xfrm>
          <a:custGeom>
            <a:avLst/>
            <a:gdLst>
              <a:gd name="T0" fmla="*/ 50 w 82"/>
              <a:gd name="T1" fmla="*/ 30 h 78"/>
              <a:gd name="T2" fmla="*/ 40 w 82"/>
              <a:gd name="T3" fmla="*/ 0 h 78"/>
              <a:gd name="T4" fmla="*/ 32 w 82"/>
              <a:gd name="T5" fmla="*/ 30 h 78"/>
              <a:gd name="T6" fmla="*/ 0 w 82"/>
              <a:gd name="T7" fmla="*/ 30 h 78"/>
              <a:gd name="T8" fmla="*/ 26 w 82"/>
              <a:gd name="T9" fmla="*/ 48 h 78"/>
              <a:gd name="T10" fmla="*/ 16 w 82"/>
              <a:gd name="T11" fmla="*/ 78 h 78"/>
              <a:gd name="T12" fmla="*/ 40 w 82"/>
              <a:gd name="T13" fmla="*/ 60 h 78"/>
              <a:gd name="T14" fmla="*/ 66 w 82"/>
              <a:gd name="T15" fmla="*/ 78 h 78"/>
              <a:gd name="T16" fmla="*/ 56 w 82"/>
              <a:gd name="T17" fmla="*/ 48 h 78"/>
              <a:gd name="T18" fmla="*/ 82 w 82"/>
              <a:gd name="T19" fmla="*/ 30 h 78"/>
              <a:gd name="T20" fmla="*/ 50 w 82"/>
              <a:gd name="T21" fmla="*/ 3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2" h="78">
                <a:moveTo>
                  <a:pt x="50" y="30"/>
                </a:moveTo>
                <a:lnTo>
                  <a:pt x="40" y="0"/>
                </a:lnTo>
                <a:lnTo>
                  <a:pt x="32" y="30"/>
                </a:lnTo>
                <a:lnTo>
                  <a:pt x="0" y="30"/>
                </a:lnTo>
                <a:lnTo>
                  <a:pt x="26" y="48"/>
                </a:lnTo>
                <a:lnTo>
                  <a:pt x="16" y="78"/>
                </a:lnTo>
                <a:lnTo>
                  <a:pt x="40" y="60"/>
                </a:lnTo>
                <a:lnTo>
                  <a:pt x="66" y="78"/>
                </a:lnTo>
                <a:lnTo>
                  <a:pt x="56" y="48"/>
                </a:lnTo>
                <a:lnTo>
                  <a:pt x="82" y="30"/>
                </a:lnTo>
                <a:lnTo>
                  <a:pt x="50" y="30"/>
                </a:lnTo>
                <a:close/>
              </a:path>
            </a:pathLst>
          </a:custGeom>
          <a:solidFill>
            <a:srgbClr val="FFFFCC">
              <a:lumMod val="75000"/>
            </a:srgbClr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p>
            <a:endParaRPr lang="zh-CN" altLang="en-US" sz="1350"/>
          </a:p>
        </p:txBody>
      </p:sp>
      <p:sp>
        <p:nvSpPr>
          <p:cNvPr id="36" name="Freeform 35"/>
          <p:cNvSpPr/>
          <p:nvPr>
            <p:custDataLst>
              <p:tags r:id="rId32"/>
            </p:custDataLst>
          </p:nvPr>
        </p:nvSpPr>
        <p:spPr bwMode="auto">
          <a:xfrm>
            <a:off x="5411072" y="2287900"/>
            <a:ext cx="131753" cy="125480"/>
          </a:xfrm>
          <a:custGeom>
            <a:avLst/>
            <a:gdLst>
              <a:gd name="T0" fmla="*/ 52 w 84"/>
              <a:gd name="T1" fmla="*/ 30 h 80"/>
              <a:gd name="T2" fmla="*/ 42 w 84"/>
              <a:gd name="T3" fmla="*/ 0 h 80"/>
              <a:gd name="T4" fmla="*/ 32 w 84"/>
              <a:gd name="T5" fmla="*/ 30 h 80"/>
              <a:gd name="T6" fmla="*/ 0 w 84"/>
              <a:gd name="T7" fmla="*/ 30 h 80"/>
              <a:gd name="T8" fmla="*/ 26 w 84"/>
              <a:gd name="T9" fmla="*/ 48 h 80"/>
              <a:gd name="T10" fmla="*/ 16 w 84"/>
              <a:gd name="T11" fmla="*/ 80 h 80"/>
              <a:gd name="T12" fmla="*/ 42 w 84"/>
              <a:gd name="T13" fmla="*/ 60 h 80"/>
              <a:gd name="T14" fmla="*/ 68 w 84"/>
              <a:gd name="T15" fmla="*/ 80 h 80"/>
              <a:gd name="T16" fmla="*/ 58 w 84"/>
              <a:gd name="T17" fmla="*/ 48 h 80"/>
              <a:gd name="T18" fmla="*/ 84 w 84"/>
              <a:gd name="T19" fmla="*/ 30 h 80"/>
              <a:gd name="T20" fmla="*/ 52 w 84"/>
              <a:gd name="T21" fmla="*/ 3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4" h="80">
                <a:moveTo>
                  <a:pt x="52" y="30"/>
                </a:moveTo>
                <a:lnTo>
                  <a:pt x="42" y="0"/>
                </a:lnTo>
                <a:lnTo>
                  <a:pt x="32" y="30"/>
                </a:lnTo>
                <a:lnTo>
                  <a:pt x="0" y="30"/>
                </a:lnTo>
                <a:lnTo>
                  <a:pt x="26" y="48"/>
                </a:lnTo>
                <a:lnTo>
                  <a:pt x="16" y="80"/>
                </a:lnTo>
                <a:lnTo>
                  <a:pt x="42" y="60"/>
                </a:lnTo>
                <a:lnTo>
                  <a:pt x="68" y="80"/>
                </a:lnTo>
                <a:lnTo>
                  <a:pt x="58" y="48"/>
                </a:lnTo>
                <a:lnTo>
                  <a:pt x="84" y="30"/>
                </a:lnTo>
                <a:lnTo>
                  <a:pt x="52" y="30"/>
                </a:lnTo>
                <a:close/>
              </a:path>
            </a:pathLst>
          </a:custGeom>
          <a:solidFill>
            <a:srgbClr val="FFFFCC">
              <a:lumMod val="75000"/>
            </a:srgbClr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p>
            <a:endParaRPr lang="zh-CN" altLang="en-US" sz="1350"/>
          </a:p>
        </p:txBody>
      </p:sp>
      <p:sp>
        <p:nvSpPr>
          <p:cNvPr id="37" name="Freeform 36"/>
          <p:cNvSpPr/>
          <p:nvPr>
            <p:custDataLst>
              <p:tags r:id="rId33"/>
            </p:custDataLst>
          </p:nvPr>
        </p:nvSpPr>
        <p:spPr bwMode="auto">
          <a:xfrm>
            <a:off x="6182772" y="1246420"/>
            <a:ext cx="131753" cy="125480"/>
          </a:xfrm>
          <a:custGeom>
            <a:avLst/>
            <a:gdLst>
              <a:gd name="T0" fmla="*/ 52 w 84"/>
              <a:gd name="T1" fmla="*/ 30 h 80"/>
              <a:gd name="T2" fmla="*/ 42 w 84"/>
              <a:gd name="T3" fmla="*/ 0 h 80"/>
              <a:gd name="T4" fmla="*/ 32 w 84"/>
              <a:gd name="T5" fmla="*/ 30 h 80"/>
              <a:gd name="T6" fmla="*/ 0 w 84"/>
              <a:gd name="T7" fmla="*/ 30 h 80"/>
              <a:gd name="T8" fmla="*/ 26 w 84"/>
              <a:gd name="T9" fmla="*/ 50 h 80"/>
              <a:gd name="T10" fmla="*/ 16 w 84"/>
              <a:gd name="T11" fmla="*/ 80 h 80"/>
              <a:gd name="T12" fmla="*/ 42 w 84"/>
              <a:gd name="T13" fmla="*/ 62 h 80"/>
              <a:gd name="T14" fmla="*/ 68 w 84"/>
              <a:gd name="T15" fmla="*/ 80 h 80"/>
              <a:gd name="T16" fmla="*/ 58 w 84"/>
              <a:gd name="T17" fmla="*/ 50 h 80"/>
              <a:gd name="T18" fmla="*/ 84 w 84"/>
              <a:gd name="T19" fmla="*/ 30 h 80"/>
              <a:gd name="T20" fmla="*/ 52 w 84"/>
              <a:gd name="T21" fmla="*/ 3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4" h="80">
                <a:moveTo>
                  <a:pt x="52" y="30"/>
                </a:moveTo>
                <a:lnTo>
                  <a:pt x="42" y="0"/>
                </a:lnTo>
                <a:lnTo>
                  <a:pt x="32" y="30"/>
                </a:lnTo>
                <a:lnTo>
                  <a:pt x="0" y="30"/>
                </a:lnTo>
                <a:lnTo>
                  <a:pt x="26" y="50"/>
                </a:lnTo>
                <a:lnTo>
                  <a:pt x="16" y="80"/>
                </a:lnTo>
                <a:lnTo>
                  <a:pt x="42" y="62"/>
                </a:lnTo>
                <a:lnTo>
                  <a:pt x="68" y="80"/>
                </a:lnTo>
                <a:lnTo>
                  <a:pt x="58" y="50"/>
                </a:lnTo>
                <a:lnTo>
                  <a:pt x="84" y="30"/>
                </a:lnTo>
                <a:lnTo>
                  <a:pt x="52" y="30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p>
            <a:endParaRPr lang="zh-CN" altLang="en-US" sz="1350"/>
          </a:p>
        </p:txBody>
      </p:sp>
      <p:sp>
        <p:nvSpPr>
          <p:cNvPr id="38" name="Freeform 37"/>
          <p:cNvSpPr/>
          <p:nvPr>
            <p:custDataLst>
              <p:tags r:id="rId34"/>
            </p:custDataLst>
          </p:nvPr>
        </p:nvSpPr>
        <p:spPr bwMode="auto">
          <a:xfrm>
            <a:off x="5213441" y="1067613"/>
            <a:ext cx="235274" cy="225863"/>
          </a:xfrm>
          <a:custGeom>
            <a:avLst/>
            <a:gdLst>
              <a:gd name="T0" fmla="*/ 92 w 150"/>
              <a:gd name="T1" fmla="*/ 56 h 144"/>
              <a:gd name="T2" fmla="*/ 74 w 150"/>
              <a:gd name="T3" fmla="*/ 0 h 144"/>
              <a:gd name="T4" fmla="*/ 56 w 150"/>
              <a:gd name="T5" fmla="*/ 56 h 144"/>
              <a:gd name="T6" fmla="*/ 0 w 150"/>
              <a:gd name="T7" fmla="*/ 56 h 144"/>
              <a:gd name="T8" fmla="*/ 46 w 150"/>
              <a:gd name="T9" fmla="*/ 88 h 144"/>
              <a:gd name="T10" fmla="*/ 28 w 150"/>
              <a:gd name="T11" fmla="*/ 144 h 144"/>
              <a:gd name="T12" fmla="*/ 74 w 150"/>
              <a:gd name="T13" fmla="*/ 110 h 144"/>
              <a:gd name="T14" fmla="*/ 122 w 150"/>
              <a:gd name="T15" fmla="*/ 144 h 144"/>
              <a:gd name="T16" fmla="*/ 104 w 150"/>
              <a:gd name="T17" fmla="*/ 88 h 144"/>
              <a:gd name="T18" fmla="*/ 150 w 150"/>
              <a:gd name="T19" fmla="*/ 56 h 144"/>
              <a:gd name="T20" fmla="*/ 92 w 150"/>
              <a:gd name="T21" fmla="*/ 56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50" h="144">
                <a:moveTo>
                  <a:pt x="92" y="56"/>
                </a:moveTo>
                <a:lnTo>
                  <a:pt x="74" y="0"/>
                </a:lnTo>
                <a:lnTo>
                  <a:pt x="56" y="56"/>
                </a:lnTo>
                <a:lnTo>
                  <a:pt x="0" y="56"/>
                </a:lnTo>
                <a:lnTo>
                  <a:pt x="46" y="88"/>
                </a:lnTo>
                <a:lnTo>
                  <a:pt x="28" y="144"/>
                </a:lnTo>
                <a:lnTo>
                  <a:pt x="74" y="110"/>
                </a:lnTo>
                <a:lnTo>
                  <a:pt x="122" y="144"/>
                </a:lnTo>
                <a:lnTo>
                  <a:pt x="104" y="88"/>
                </a:lnTo>
                <a:lnTo>
                  <a:pt x="150" y="56"/>
                </a:lnTo>
                <a:lnTo>
                  <a:pt x="92" y="56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p>
            <a:endParaRPr lang="zh-CN" altLang="en-US" sz="1350"/>
          </a:p>
        </p:txBody>
      </p:sp>
      <p:sp>
        <p:nvSpPr>
          <p:cNvPr id="39" name="Freeform 38"/>
          <p:cNvSpPr/>
          <p:nvPr>
            <p:custDataLst>
              <p:tags r:id="rId35"/>
            </p:custDataLst>
          </p:nvPr>
        </p:nvSpPr>
        <p:spPr bwMode="auto">
          <a:xfrm>
            <a:off x="3450454" y="1077023"/>
            <a:ext cx="128616" cy="125480"/>
          </a:xfrm>
          <a:custGeom>
            <a:avLst/>
            <a:gdLst>
              <a:gd name="T0" fmla="*/ 50 w 82"/>
              <a:gd name="T1" fmla="*/ 32 h 80"/>
              <a:gd name="T2" fmla="*/ 40 w 82"/>
              <a:gd name="T3" fmla="*/ 0 h 80"/>
              <a:gd name="T4" fmla="*/ 32 w 82"/>
              <a:gd name="T5" fmla="*/ 32 h 80"/>
              <a:gd name="T6" fmla="*/ 0 w 82"/>
              <a:gd name="T7" fmla="*/ 32 h 80"/>
              <a:gd name="T8" fmla="*/ 26 w 82"/>
              <a:gd name="T9" fmla="*/ 50 h 80"/>
              <a:gd name="T10" fmla="*/ 16 w 82"/>
              <a:gd name="T11" fmla="*/ 80 h 80"/>
              <a:gd name="T12" fmla="*/ 40 w 82"/>
              <a:gd name="T13" fmla="*/ 62 h 80"/>
              <a:gd name="T14" fmla="*/ 66 w 82"/>
              <a:gd name="T15" fmla="*/ 80 h 80"/>
              <a:gd name="T16" fmla="*/ 56 w 82"/>
              <a:gd name="T17" fmla="*/ 50 h 80"/>
              <a:gd name="T18" fmla="*/ 82 w 82"/>
              <a:gd name="T19" fmla="*/ 32 h 80"/>
              <a:gd name="T20" fmla="*/ 50 w 82"/>
              <a:gd name="T21" fmla="*/ 32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2" h="80">
                <a:moveTo>
                  <a:pt x="50" y="32"/>
                </a:moveTo>
                <a:lnTo>
                  <a:pt x="40" y="0"/>
                </a:lnTo>
                <a:lnTo>
                  <a:pt x="32" y="32"/>
                </a:lnTo>
                <a:lnTo>
                  <a:pt x="0" y="32"/>
                </a:lnTo>
                <a:lnTo>
                  <a:pt x="26" y="50"/>
                </a:lnTo>
                <a:lnTo>
                  <a:pt x="16" y="80"/>
                </a:lnTo>
                <a:lnTo>
                  <a:pt x="40" y="62"/>
                </a:lnTo>
                <a:lnTo>
                  <a:pt x="66" y="80"/>
                </a:lnTo>
                <a:lnTo>
                  <a:pt x="56" y="50"/>
                </a:lnTo>
                <a:lnTo>
                  <a:pt x="82" y="32"/>
                </a:lnTo>
                <a:lnTo>
                  <a:pt x="50" y="32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p>
            <a:endParaRPr lang="zh-CN" altLang="en-US" sz="1350"/>
          </a:p>
        </p:txBody>
      </p:sp>
      <p:sp>
        <p:nvSpPr>
          <p:cNvPr id="40" name="Freeform 39"/>
          <p:cNvSpPr/>
          <p:nvPr>
            <p:custDataLst>
              <p:tags r:id="rId36"/>
            </p:custDataLst>
          </p:nvPr>
        </p:nvSpPr>
        <p:spPr bwMode="auto">
          <a:xfrm>
            <a:off x="4021386" y="1327982"/>
            <a:ext cx="200767" cy="191356"/>
          </a:xfrm>
          <a:custGeom>
            <a:avLst/>
            <a:gdLst>
              <a:gd name="T0" fmla="*/ 78 w 128"/>
              <a:gd name="T1" fmla="*/ 46 h 122"/>
              <a:gd name="T2" fmla="*/ 64 w 128"/>
              <a:gd name="T3" fmla="*/ 0 h 122"/>
              <a:gd name="T4" fmla="*/ 48 w 128"/>
              <a:gd name="T5" fmla="*/ 46 h 122"/>
              <a:gd name="T6" fmla="*/ 0 w 128"/>
              <a:gd name="T7" fmla="*/ 46 h 122"/>
              <a:gd name="T8" fmla="*/ 38 w 128"/>
              <a:gd name="T9" fmla="*/ 74 h 122"/>
              <a:gd name="T10" fmla="*/ 24 w 128"/>
              <a:gd name="T11" fmla="*/ 122 h 122"/>
              <a:gd name="T12" fmla="*/ 64 w 128"/>
              <a:gd name="T13" fmla="*/ 92 h 122"/>
              <a:gd name="T14" fmla="*/ 102 w 128"/>
              <a:gd name="T15" fmla="*/ 122 h 122"/>
              <a:gd name="T16" fmla="*/ 88 w 128"/>
              <a:gd name="T17" fmla="*/ 74 h 122"/>
              <a:gd name="T18" fmla="*/ 128 w 128"/>
              <a:gd name="T19" fmla="*/ 46 h 122"/>
              <a:gd name="T20" fmla="*/ 78 w 128"/>
              <a:gd name="T21" fmla="*/ 46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8" h="122">
                <a:moveTo>
                  <a:pt x="78" y="46"/>
                </a:moveTo>
                <a:lnTo>
                  <a:pt x="64" y="0"/>
                </a:lnTo>
                <a:lnTo>
                  <a:pt x="48" y="46"/>
                </a:lnTo>
                <a:lnTo>
                  <a:pt x="0" y="46"/>
                </a:lnTo>
                <a:lnTo>
                  <a:pt x="38" y="74"/>
                </a:lnTo>
                <a:lnTo>
                  <a:pt x="24" y="122"/>
                </a:lnTo>
                <a:lnTo>
                  <a:pt x="64" y="92"/>
                </a:lnTo>
                <a:lnTo>
                  <a:pt x="102" y="122"/>
                </a:lnTo>
                <a:lnTo>
                  <a:pt x="88" y="74"/>
                </a:lnTo>
                <a:lnTo>
                  <a:pt x="128" y="46"/>
                </a:lnTo>
                <a:lnTo>
                  <a:pt x="78" y="46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p>
            <a:endParaRPr lang="zh-CN" altLang="en-US" sz="1350"/>
          </a:p>
        </p:txBody>
      </p:sp>
      <p:sp>
        <p:nvSpPr>
          <p:cNvPr id="41" name="Freeform 40"/>
          <p:cNvSpPr/>
          <p:nvPr>
            <p:custDataLst>
              <p:tags r:id="rId37"/>
            </p:custDataLst>
          </p:nvPr>
        </p:nvSpPr>
        <p:spPr bwMode="auto">
          <a:xfrm>
            <a:off x="3074014" y="2165558"/>
            <a:ext cx="266644" cy="254096"/>
          </a:xfrm>
          <a:custGeom>
            <a:avLst/>
            <a:gdLst>
              <a:gd name="T0" fmla="*/ 106 w 170"/>
              <a:gd name="T1" fmla="*/ 62 h 162"/>
              <a:gd name="T2" fmla="*/ 86 w 170"/>
              <a:gd name="T3" fmla="*/ 0 h 162"/>
              <a:gd name="T4" fmla="*/ 66 w 170"/>
              <a:gd name="T5" fmla="*/ 62 h 162"/>
              <a:gd name="T6" fmla="*/ 0 w 170"/>
              <a:gd name="T7" fmla="*/ 62 h 162"/>
              <a:gd name="T8" fmla="*/ 52 w 170"/>
              <a:gd name="T9" fmla="*/ 100 h 162"/>
              <a:gd name="T10" fmla="*/ 32 w 170"/>
              <a:gd name="T11" fmla="*/ 162 h 162"/>
              <a:gd name="T12" fmla="*/ 86 w 170"/>
              <a:gd name="T13" fmla="*/ 124 h 162"/>
              <a:gd name="T14" fmla="*/ 138 w 170"/>
              <a:gd name="T15" fmla="*/ 162 h 162"/>
              <a:gd name="T16" fmla="*/ 118 w 170"/>
              <a:gd name="T17" fmla="*/ 100 h 162"/>
              <a:gd name="T18" fmla="*/ 170 w 170"/>
              <a:gd name="T19" fmla="*/ 62 h 162"/>
              <a:gd name="T20" fmla="*/ 106 w 170"/>
              <a:gd name="T21" fmla="*/ 62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70" h="162">
                <a:moveTo>
                  <a:pt x="106" y="62"/>
                </a:moveTo>
                <a:lnTo>
                  <a:pt x="86" y="0"/>
                </a:lnTo>
                <a:lnTo>
                  <a:pt x="66" y="62"/>
                </a:lnTo>
                <a:lnTo>
                  <a:pt x="0" y="62"/>
                </a:lnTo>
                <a:lnTo>
                  <a:pt x="52" y="100"/>
                </a:lnTo>
                <a:lnTo>
                  <a:pt x="32" y="162"/>
                </a:lnTo>
                <a:lnTo>
                  <a:pt x="86" y="124"/>
                </a:lnTo>
                <a:lnTo>
                  <a:pt x="138" y="162"/>
                </a:lnTo>
                <a:lnTo>
                  <a:pt x="118" y="100"/>
                </a:lnTo>
                <a:lnTo>
                  <a:pt x="170" y="62"/>
                </a:lnTo>
                <a:lnTo>
                  <a:pt x="106" y="62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p>
            <a:endParaRPr lang="zh-CN" altLang="en-US" sz="1350"/>
          </a:p>
        </p:txBody>
      </p:sp>
      <p:sp>
        <p:nvSpPr>
          <p:cNvPr id="42" name="Freeform 42"/>
          <p:cNvSpPr/>
          <p:nvPr>
            <p:custDataLst>
              <p:tags r:id="rId38"/>
            </p:custDataLst>
          </p:nvPr>
        </p:nvSpPr>
        <p:spPr bwMode="auto">
          <a:xfrm>
            <a:off x="2089055" y="1914931"/>
            <a:ext cx="1170097" cy="699548"/>
          </a:xfrm>
          <a:custGeom>
            <a:avLst/>
            <a:gdLst>
              <a:gd name="T0" fmla="*/ 64 w 746"/>
              <a:gd name="T1" fmla="*/ 446 h 446"/>
              <a:gd name="T2" fmla="*/ 38 w 746"/>
              <a:gd name="T3" fmla="*/ 422 h 446"/>
              <a:gd name="T4" fmla="*/ 18 w 746"/>
              <a:gd name="T5" fmla="*/ 396 h 446"/>
              <a:gd name="T6" fmla="*/ 6 w 746"/>
              <a:gd name="T7" fmla="*/ 362 h 446"/>
              <a:gd name="T8" fmla="*/ 0 w 746"/>
              <a:gd name="T9" fmla="*/ 326 h 446"/>
              <a:gd name="T10" fmla="*/ 2 w 746"/>
              <a:gd name="T11" fmla="*/ 302 h 446"/>
              <a:gd name="T12" fmla="*/ 20 w 746"/>
              <a:gd name="T13" fmla="*/ 256 h 446"/>
              <a:gd name="T14" fmla="*/ 50 w 746"/>
              <a:gd name="T15" fmla="*/ 220 h 446"/>
              <a:gd name="T16" fmla="*/ 92 w 746"/>
              <a:gd name="T17" fmla="*/ 194 h 446"/>
              <a:gd name="T18" fmla="*/ 116 w 746"/>
              <a:gd name="T19" fmla="*/ 188 h 446"/>
              <a:gd name="T20" fmla="*/ 116 w 746"/>
              <a:gd name="T21" fmla="*/ 176 h 446"/>
              <a:gd name="T22" fmla="*/ 118 w 746"/>
              <a:gd name="T23" fmla="*/ 140 h 446"/>
              <a:gd name="T24" fmla="*/ 130 w 746"/>
              <a:gd name="T25" fmla="*/ 108 h 446"/>
              <a:gd name="T26" fmla="*/ 146 w 746"/>
              <a:gd name="T27" fmla="*/ 78 h 446"/>
              <a:gd name="T28" fmla="*/ 166 w 746"/>
              <a:gd name="T29" fmla="*/ 52 h 446"/>
              <a:gd name="T30" fmla="*/ 192 w 746"/>
              <a:gd name="T31" fmla="*/ 30 h 446"/>
              <a:gd name="T32" fmla="*/ 222 w 746"/>
              <a:gd name="T33" fmla="*/ 14 h 446"/>
              <a:gd name="T34" fmla="*/ 256 w 746"/>
              <a:gd name="T35" fmla="*/ 4 h 446"/>
              <a:gd name="T36" fmla="*/ 290 w 746"/>
              <a:gd name="T37" fmla="*/ 0 h 446"/>
              <a:gd name="T38" fmla="*/ 308 w 746"/>
              <a:gd name="T39" fmla="*/ 2 h 446"/>
              <a:gd name="T40" fmla="*/ 340 w 746"/>
              <a:gd name="T41" fmla="*/ 8 h 446"/>
              <a:gd name="T42" fmla="*/ 370 w 746"/>
              <a:gd name="T43" fmla="*/ 20 h 446"/>
              <a:gd name="T44" fmla="*/ 396 w 746"/>
              <a:gd name="T45" fmla="*/ 36 h 446"/>
              <a:gd name="T46" fmla="*/ 420 w 746"/>
              <a:gd name="T47" fmla="*/ 58 h 446"/>
              <a:gd name="T48" fmla="*/ 440 w 746"/>
              <a:gd name="T49" fmla="*/ 84 h 446"/>
              <a:gd name="T50" fmla="*/ 454 w 746"/>
              <a:gd name="T51" fmla="*/ 112 h 446"/>
              <a:gd name="T52" fmla="*/ 462 w 746"/>
              <a:gd name="T53" fmla="*/ 144 h 446"/>
              <a:gd name="T54" fmla="*/ 464 w 746"/>
              <a:gd name="T55" fmla="*/ 160 h 446"/>
              <a:gd name="T56" fmla="*/ 506 w 746"/>
              <a:gd name="T57" fmla="*/ 154 h 446"/>
              <a:gd name="T58" fmla="*/ 518 w 746"/>
              <a:gd name="T59" fmla="*/ 154 h 446"/>
              <a:gd name="T60" fmla="*/ 544 w 746"/>
              <a:gd name="T61" fmla="*/ 160 h 446"/>
              <a:gd name="T62" fmla="*/ 580 w 746"/>
              <a:gd name="T63" fmla="*/ 176 h 446"/>
              <a:gd name="T64" fmla="*/ 618 w 746"/>
              <a:gd name="T65" fmla="*/ 208 h 446"/>
              <a:gd name="T66" fmla="*/ 640 w 746"/>
              <a:gd name="T67" fmla="*/ 254 h 446"/>
              <a:gd name="T68" fmla="*/ 646 w 746"/>
              <a:gd name="T69" fmla="*/ 280 h 446"/>
              <a:gd name="T70" fmla="*/ 652 w 746"/>
              <a:gd name="T71" fmla="*/ 278 h 446"/>
              <a:gd name="T72" fmla="*/ 672 w 746"/>
              <a:gd name="T73" fmla="*/ 280 h 446"/>
              <a:gd name="T74" fmla="*/ 706 w 746"/>
              <a:gd name="T75" fmla="*/ 294 h 446"/>
              <a:gd name="T76" fmla="*/ 730 w 746"/>
              <a:gd name="T77" fmla="*/ 320 h 446"/>
              <a:gd name="T78" fmla="*/ 744 w 746"/>
              <a:gd name="T79" fmla="*/ 354 h 446"/>
              <a:gd name="T80" fmla="*/ 746 w 746"/>
              <a:gd name="T81" fmla="*/ 372 h 446"/>
              <a:gd name="T82" fmla="*/ 744 w 746"/>
              <a:gd name="T83" fmla="*/ 394 h 446"/>
              <a:gd name="T84" fmla="*/ 726 w 746"/>
              <a:gd name="T85" fmla="*/ 430 h 446"/>
              <a:gd name="T86" fmla="*/ 64 w 746"/>
              <a:gd name="T87" fmla="*/ 446 h 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746" h="446">
                <a:moveTo>
                  <a:pt x="64" y="446"/>
                </a:moveTo>
                <a:lnTo>
                  <a:pt x="64" y="446"/>
                </a:lnTo>
                <a:lnTo>
                  <a:pt x="50" y="434"/>
                </a:lnTo>
                <a:lnTo>
                  <a:pt x="38" y="422"/>
                </a:lnTo>
                <a:lnTo>
                  <a:pt x="28" y="410"/>
                </a:lnTo>
                <a:lnTo>
                  <a:pt x="18" y="396"/>
                </a:lnTo>
                <a:lnTo>
                  <a:pt x="10" y="380"/>
                </a:lnTo>
                <a:lnTo>
                  <a:pt x="6" y="362"/>
                </a:lnTo>
                <a:lnTo>
                  <a:pt x="2" y="346"/>
                </a:lnTo>
                <a:lnTo>
                  <a:pt x="0" y="326"/>
                </a:lnTo>
                <a:lnTo>
                  <a:pt x="0" y="326"/>
                </a:lnTo>
                <a:lnTo>
                  <a:pt x="2" y="302"/>
                </a:lnTo>
                <a:lnTo>
                  <a:pt x="10" y="278"/>
                </a:lnTo>
                <a:lnTo>
                  <a:pt x="20" y="256"/>
                </a:lnTo>
                <a:lnTo>
                  <a:pt x="34" y="236"/>
                </a:lnTo>
                <a:lnTo>
                  <a:pt x="50" y="220"/>
                </a:lnTo>
                <a:lnTo>
                  <a:pt x="70" y="206"/>
                </a:lnTo>
                <a:lnTo>
                  <a:pt x="92" y="194"/>
                </a:lnTo>
                <a:lnTo>
                  <a:pt x="116" y="188"/>
                </a:lnTo>
                <a:lnTo>
                  <a:pt x="116" y="188"/>
                </a:lnTo>
                <a:lnTo>
                  <a:pt x="116" y="176"/>
                </a:lnTo>
                <a:lnTo>
                  <a:pt x="116" y="176"/>
                </a:lnTo>
                <a:lnTo>
                  <a:pt x="116" y="158"/>
                </a:lnTo>
                <a:lnTo>
                  <a:pt x="118" y="140"/>
                </a:lnTo>
                <a:lnTo>
                  <a:pt x="124" y="124"/>
                </a:lnTo>
                <a:lnTo>
                  <a:pt x="130" y="108"/>
                </a:lnTo>
                <a:lnTo>
                  <a:pt x="136" y="92"/>
                </a:lnTo>
                <a:lnTo>
                  <a:pt x="146" y="78"/>
                </a:lnTo>
                <a:lnTo>
                  <a:pt x="156" y="64"/>
                </a:lnTo>
                <a:lnTo>
                  <a:pt x="166" y="52"/>
                </a:lnTo>
                <a:lnTo>
                  <a:pt x="178" y="40"/>
                </a:lnTo>
                <a:lnTo>
                  <a:pt x="192" y="30"/>
                </a:lnTo>
                <a:lnTo>
                  <a:pt x="206" y="22"/>
                </a:lnTo>
                <a:lnTo>
                  <a:pt x="222" y="14"/>
                </a:lnTo>
                <a:lnTo>
                  <a:pt x="238" y="8"/>
                </a:lnTo>
                <a:lnTo>
                  <a:pt x="256" y="4"/>
                </a:lnTo>
                <a:lnTo>
                  <a:pt x="272" y="2"/>
                </a:lnTo>
                <a:lnTo>
                  <a:pt x="290" y="0"/>
                </a:lnTo>
                <a:lnTo>
                  <a:pt x="290" y="0"/>
                </a:lnTo>
                <a:lnTo>
                  <a:pt x="308" y="2"/>
                </a:lnTo>
                <a:lnTo>
                  <a:pt x="324" y="4"/>
                </a:lnTo>
                <a:lnTo>
                  <a:pt x="340" y="8"/>
                </a:lnTo>
                <a:lnTo>
                  <a:pt x="356" y="12"/>
                </a:lnTo>
                <a:lnTo>
                  <a:pt x="370" y="20"/>
                </a:lnTo>
                <a:lnTo>
                  <a:pt x="384" y="28"/>
                </a:lnTo>
                <a:lnTo>
                  <a:pt x="396" y="36"/>
                </a:lnTo>
                <a:lnTo>
                  <a:pt x="408" y="46"/>
                </a:lnTo>
                <a:lnTo>
                  <a:pt x="420" y="58"/>
                </a:lnTo>
                <a:lnTo>
                  <a:pt x="430" y="70"/>
                </a:lnTo>
                <a:lnTo>
                  <a:pt x="440" y="84"/>
                </a:lnTo>
                <a:lnTo>
                  <a:pt x="446" y="98"/>
                </a:lnTo>
                <a:lnTo>
                  <a:pt x="454" y="112"/>
                </a:lnTo>
                <a:lnTo>
                  <a:pt x="458" y="128"/>
                </a:lnTo>
                <a:lnTo>
                  <a:pt x="462" y="144"/>
                </a:lnTo>
                <a:lnTo>
                  <a:pt x="464" y="160"/>
                </a:lnTo>
                <a:lnTo>
                  <a:pt x="464" y="160"/>
                </a:lnTo>
                <a:lnTo>
                  <a:pt x="484" y="156"/>
                </a:lnTo>
                <a:lnTo>
                  <a:pt x="506" y="154"/>
                </a:lnTo>
                <a:lnTo>
                  <a:pt x="506" y="154"/>
                </a:lnTo>
                <a:lnTo>
                  <a:pt x="518" y="154"/>
                </a:lnTo>
                <a:lnTo>
                  <a:pt x="532" y="156"/>
                </a:lnTo>
                <a:lnTo>
                  <a:pt x="544" y="160"/>
                </a:lnTo>
                <a:lnTo>
                  <a:pt x="556" y="164"/>
                </a:lnTo>
                <a:lnTo>
                  <a:pt x="580" y="176"/>
                </a:lnTo>
                <a:lnTo>
                  <a:pt x="600" y="190"/>
                </a:lnTo>
                <a:lnTo>
                  <a:pt x="618" y="208"/>
                </a:lnTo>
                <a:lnTo>
                  <a:pt x="630" y="230"/>
                </a:lnTo>
                <a:lnTo>
                  <a:pt x="640" y="254"/>
                </a:lnTo>
                <a:lnTo>
                  <a:pt x="644" y="266"/>
                </a:lnTo>
                <a:lnTo>
                  <a:pt x="646" y="280"/>
                </a:lnTo>
                <a:lnTo>
                  <a:pt x="646" y="280"/>
                </a:lnTo>
                <a:lnTo>
                  <a:pt x="652" y="278"/>
                </a:lnTo>
                <a:lnTo>
                  <a:pt x="652" y="278"/>
                </a:lnTo>
                <a:lnTo>
                  <a:pt x="672" y="280"/>
                </a:lnTo>
                <a:lnTo>
                  <a:pt x="690" y="286"/>
                </a:lnTo>
                <a:lnTo>
                  <a:pt x="706" y="294"/>
                </a:lnTo>
                <a:lnTo>
                  <a:pt x="720" y="306"/>
                </a:lnTo>
                <a:lnTo>
                  <a:pt x="730" y="320"/>
                </a:lnTo>
                <a:lnTo>
                  <a:pt x="740" y="336"/>
                </a:lnTo>
                <a:lnTo>
                  <a:pt x="744" y="354"/>
                </a:lnTo>
                <a:lnTo>
                  <a:pt x="746" y="372"/>
                </a:lnTo>
                <a:lnTo>
                  <a:pt x="746" y="372"/>
                </a:lnTo>
                <a:lnTo>
                  <a:pt x="746" y="384"/>
                </a:lnTo>
                <a:lnTo>
                  <a:pt x="744" y="394"/>
                </a:lnTo>
                <a:lnTo>
                  <a:pt x="738" y="414"/>
                </a:lnTo>
                <a:lnTo>
                  <a:pt x="726" y="430"/>
                </a:lnTo>
                <a:lnTo>
                  <a:pt x="712" y="446"/>
                </a:lnTo>
                <a:lnTo>
                  <a:pt x="64" y="446"/>
                </a:lnTo>
                <a:close/>
              </a:path>
            </a:pathLst>
          </a:cu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p>
            <a:endParaRPr lang="zh-CN" altLang="en-US" sz="1350"/>
          </a:p>
        </p:txBody>
      </p:sp>
      <p:sp>
        <p:nvSpPr>
          <p:cNvPr id="43" name="Freeform 43"/>
          <p:cNvSpPr/>
          <p:nvPr>
            <p:custDataLst>
              <p:tags r:id="rId39"/>
            </p:custDataLst>
          </p:nvPr>
        </p:nvSpPr>
        <p:spPr bwMode="auto">
          <a:xfrm>
            <a:off x="2299180" y="1061339"/>
            <a:ext cx="200767" cy="191356"/>
          </a:xfrm>
          <a:custGeom>
            <a:avLst/>
            <a:gdLst>
              <a:gd name="T0" fmla="*/ 78 w 128"/>
              <a:gd name="T1" fmla="*/ 46 h 122"/>
              <a:gd name="T2" fmla="*/ 64 w 128"/>
              <a:gd name="T3" fmla="*/ 0 h 122"/>
              <a:gd name="T4" fmla="*/ 48 w 128"/>
              <a:gd name="T5" fmla="*/ 46 h 122"/>
              <a:gd name="T6" fmla="*/ 0 w 128"/>
              <a:gd name="T7" fmla="*/ 46 h 122"/>
              <a:gd name="T8" fmla="*/ 40 w 128"/>
              <a:gd name="T9" fmla="*/ 76 h 122"/>
              <a:gd name="T10" fmla="*/ 24 w 128"/>
              <a:gd name="T11" fmla="*/ 122 h 122"/>
              <a:gd name="T12" fmla="*/ 64 w 128"/>
              <a:gd name="T13" fmla="*/ 94 h 122"/>
              <a:gd name="T14" fmla="*/ 104 w 128"/>
              <a:gd name="T15" fmla="*/ 122 h 122"/>
              <a:gd name="T16" fmla="*/ 88 w 128"/>
              <a:gd name="T17" fmla="*/ 76 h 122"/>
              <a:gd name="T18" fmla="*/ 128 w 128"/>
              <a:gd name="T19" fmla="*/ 46 h 122"/>
              <a:gd name="T20" fmla="*/ 78 w 128"/>
              <a:gd name="T21" fmla="*/ 46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8" h="122">
                <a:moveTo>
                  <a:pt x="78" y="46"/>
                </a:moveTo>
                <a:lnTo>
                  <a:pt x="64" y="0"/>
                </a:lnTo>
                <a:lnTo>
                  <a:pt x="48" y="46"/>
                </a:lnTo>
                <a:lnTo>
                  <a:pt x="0" y="46"/>
                </a:lnTo>
                <a:lnTo>
                  <a:pt x="40" y="76"/>
                </a:lnTo>
                <a:lnTo>
                  <a:pt x="24" y="122"/>
                </a:lnTo>
                <a:lnTo>
                  <a:pt x="64" y="94"/>
                </a:lnTo>
                <a:lnTo>
                  <a:pt x="104" y="122"/>
                </a:lnTo>
                <a:lnTo>
                  <a:pt x="88" y="76"/>
                </a:lnTo>
                <a:lnTo>
                  <a:pt x="128" y="46"/>
                </a:lnTo>
                <a:lnTo>
                  <a:pt x="78" y="46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p>
            <a:endParaRPr lang="zh-CN" altLang="en-US" sz="1350"/>
          </a:p>
        </p:txBody>
      </p:sp>
      <p:sp>
        <p:nvSpPr>
          <p:cNvPr id="44" name="Freeform 44"/>
          <p:cNvSpPr/>
          <p:nvPr>
            <p:custDataLst>
              <p:tags r:id="rId40"/>
            </p:custDataLst>
          </p:nvPr>
        </p:nvSpPr>
        <p:spPr bwMode="auto">
          <a:xfrm>
            <a:off x="7026620" y="1051927"/>
            <a:ext cx="131753" cy="122343"/>
          </a:xfrm>
          <a:custGeom>
            <a:avLst/>
            <a:gdLst>
              <a:gd name="T0" fmla="*/ 52 w 84"/>
              <a:gd name="T1" fmla="*/ 30 h 78"/>
              <a:gd name="T2" fmla="*/ 42 w 84"/>
              <a:gd name="T3" fmla="*/ 0 h 78"/>
              <a:gd name="T4" fmla="*/ 32 w 84"/>
              <a:gd name="T5" fmla="*/ 30 h 78"/>
              <a:gd name="T6" fmla="*/ 0 w 84"/>
              <a:gd name="T7" fmla="*/ 30 h 78"/>
              <a:gd name="T8" fmla="*/ 26 w 84"/>
              <a:gd name="T9" fmla="*/ 48 h 78"/>
              <a:gd name="T10" fmla="*/ 16 w 84"/>
              <a:gd name="T11" fmla="*/ 78 h 78"/>
              <a:gd name="T12" fmla="*/ 42 w 84"/>
              <a:gd name="T13" fmla="*/ 60 h 78"/>
              <a:gd name="T14" fmla="*/ 68 w 84"/>
              <a:gd name="T15" fmla="*/ 78 h 78"/>
              <a:gd name="T16" fmla="*/ 58 w 84"/>
              <a:gd name="T17" fmla="*/ 48 h 78"/>
              <a:gd name="T18" fmla="*/ 84 w 84"/>
              <a:gd name="T19" fmla="*/ 30 h 78"/>
              <a:gd name="T20" fmla="*/ 52 w 84"/>
              <a:gd name="T21" fmla="*/ 3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4" h="78">
                <a:moveTo>
                  <a:pt x="52" y="30"/>
                </a:moveTo>
                <a:lnTo>
                  <a:pt x="42" y="0"/>
                </a:lnTo>
                <a:lnTo>
                  <a:pt x="32" y="30"/>
                </a:lnTo>
                <a:lnTo>
                  <a:pt x="0" y="30"/>
                </a:lnTo>
                <a:lnTo>
                  <a:pt x="26" y="48"/>
                </a:lnTo>
                <a:lnTo>
                  <a:pt x="16" y="78"/>
                </a:lnTo>
                <a:lnTo>
                  <a:pt x="42" y="60"/>
                </a:lnTo>
                <a:lnTo>
                  <a:pt x="68" y="78"/>
                </a:lnTo>
                <a:lnTo>
                  <a:pt x="58" y="48"/>
                </a:lnTo>
                <a:lnTo>
                  <a:pt x="84" y="30"/>
                </a:lnTo>
                <a:lnTo>
                  <a:pt x="52" y="30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p>
            <a:endParaRPr lang="zh-CN" altLang="en-US" sz="1350"/>
          </a:p>
        </p:txBody>
      </p:sp>
      <p:sp>
        <p:nvSpPr>
          <p:cNvPr id="45" name="Freeform 45"/>
          <p:cNvSpPr/>
          <p:nvPr>
            <p:custDataLst>
              <p:tags r:id="rId41"/>
            </p:custDataLst>
          </p:nvPr>
        </p:nvSpPr>
        <p:spPr bwMode="auto">
          <a:xfrm>
            <a:off x="7597551" y="1299750"/>
            <a:ext cx="200767" cy="191356"/>
          </a:xfrm>
          <a:custGeom>
            <a:avLst/>
            <a:gdLst>
              <a:gd name="T0" fmla="*/ 78 w 128"/>
              <a:gd name="T1" fmla="*/ 46 h 122"/>
              <a:gd name="T2" fmla="*/ 64 w 128"/>
              <a:gd name="T3" fmla="*/ 0 h 122"/>
              <a:gd name="T4" fmla="*/ 48 w 128"/>
              <a:gd name="T5" fmla="*/ 46 h 122"/>
              <a:gd name="T6" fmla="*/ 0 w 128"/>
              <a:gd name="T7" fmla="*/ 46 h 122"/>
              <a:gd name="T8" fmla="*/ 40 w 128"/>
              <a:gd name="T9" fmla="*/ 76 h 122"/>
              <a:gd name="T10" fmla="*/ 24 w 128"/>
              <a:gd name="T11" fmla="*/ 122 h 122"/>
              <a:gd name="T12" fmla="*/ 64 w 128"/>
              <a:gd name="T13" fmla="*/ 92 h 122"/>
              <a:gd name="T14" fmla="*/ 104 w 128"/>
              <a:gd name="T15" fmla="*/ 122 h 122"/>
              <a:gd name="T16" fmla="*/ 88 w 128"/>
              <a:gd name="T17" fmla="*/ 76 h 122"/>
              <a:gd name="T18" fmla="*/ 128 w 128"/>
              <a:gd name="T19" fmla="*/ 46 h 122"/>
              <a:gd name="T20" fmla="*/ 78 w 128"/>
              <a:gd name="T21" fmla="*/ 46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8" h="122">
                <a:moveTo>
                  <a:pt x="78" y="46"/>
                </a:moveTo>
                <a:lnTo>
                  <a:pt x="64" y="0"/>
                </a:lnTo>
                <a:lnTo>
                  <a:pt x="48" y="46"/>
                </a:lnTo>
                <a:lnTo>
                  <a:pt x="0" y="46"/>
                </a:lnTo>
                <a:lnTo>
                  <a:pt x="40" y="76"/>
                </a:lnTo>
                <a:lnTo>
                  <a:pt x="24" y="122"/>
                </a:lnTo>
                <a:lnTo>
                  <a:pt x="64" y="92"/>
                </a:lnTo>
                <a:lnTo>
                  <a:pt x="104" y="122"/>
                </a:lnTo>
                <a:lnTo>
                  <a:pt x="88" y="76"/>
                </a:lnTo>
                <a:lnTo>
                  <a:pt x="128" y="46"/>
                </a:lnTo>
                <a:lnTo>
                  <a:pt x="78" y="46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p>
            <a:endParaRPr lang="zh-CN" altLang="en-US" sz="1350"/>
          </a:p>
        </p:txBody>
      </p:sp>
      <p:sp>
        <p:nvSpPr>
          <p:cNvPr id="47" name="Freeform 47"/>
          <p:cNvSpPr/>
          <p:nvPr>
            <p:custDataLst>
              <p:tags r:id="rId42"/>
            </p:custDataLst>
          </p:nvPr>
        </p:nvSpPr>
        <p:spPr bwMode="auto">
          <a:xfrm>
            <a:off x="6273742" y="2425927"/>
            <a:ext cx="989832" cy="592480"/>
          </a:xfrm>
          <a:custGeom>
            <a:avLst/>
            <a:gdLst>
              <a:gd name="T0" fmla="*/ 48 w 558"/>
              <a:gd name="T1" fmla="*/ 334 h 334"/>
              <a:gd name="T2" fmla="*/ 28 w 558"/>
              <a:gd name="T3" fmla="*/ 316 h 334"/>
              <a:gd name="T4" fmla="*/ 12 w 558"/>
              <a:gd name="T5" fmla="*/ 296 h 334"/>
              <a:gd name="T6" fmla="*/ 2 w 558"/>
              <a:gd name="T7" fmla="*/ 272 h 334"/>
              <a:gd name="T8" fmla="*/ 0 w 558"/>
              <a:gd name="T9" fmla="*/ 244 h 334"/>
              <a:gd name="T10" fmla="*/ 2 w 558"/>
              <a:gd name="T11" fmla="*/ 226 h 334"/>
              <a:gd name="T12" fmla="*/ 14 w 558"/>
              <a:gd name="T13" fmla="*/ 192 h 334"/>
              <a:gd name="T14" fmla="*/ 36 w 558"/>
              <a:gd name="T15" fmla="*/ 164 h 334"/>
              <a:gd name="T16" fmla="*/ 68 w 558"/>
              <a:gd name="T17" fmla="*/ 146 h 334"/>
              <a:gd name="T18" fmla="*/ 86 w 558"/>
              <a:gd name="T19" fmla="*/ 140 h 334"/>
              <a:gd name="T20" fmla="*/ 86 w 558"/>
              <a:gd name="T21" fmla="*/ 132 h 334"/>
              <a:gd name="T22" fmla="*/ 88 w 558"/>
              <a:gd name="T23" fmla="*/ 106 h 334"/>
              <a:gd name="T24" fmla="*/ 96 w 558"/>
              <a:gd name="T25" fmla="*/ 80 h 334"/>
              <a:gd name="T26" fmla="*/ 108 w 558"/>
              <a:gd name="T27" fmla="*/ 58 h 334"/>
              <a:gd name="T28" fmla="*/ 124 w 558"/>
              <a:gd name="T29" fmla="*/ 40 h 334"/>
              <a:gd name="T30" fmla="*/ 142 w 558"/>
              <a:gd name="T31" fmla="*/ 24 h 334"/>
              <a:gd name="T32" fmla="*/ 166 w 558"/>
              <a:gd name="T33" fmla="*/ 12 h 334"/>
              <a:gd name="T34" fmla="*/ 190 w 558"/>
              <a:gd name="T35" fmla="*/ 4 h 334"/>
              <a:gd name="T36" fmla="*/ 216 w 558"/>
              <a:gd name="T37" fmla="*/ 0 h 334"/>
              <a:gd name="T38" fmla="*/ 228 w 558"/>
              <a:gd name="T39" fmla="*/ 2 h 334"/>
              <a:gd name="T40" fmla="*/ 264 w 558"/>
              <a:gd name="T41" fmla="*/ 10 h 334"/>
              <a:gd name="T42" fmla="*/ 304 w 558"/>
              <a:gd name="T43" fmla="*/ 36 h 334"/>
              <a:gd name="T44" fmla="*/ 334 w 558"/>
              <a:gd name="T45" fmla="*/ 74 h 334"/>
              <a:gd name="T46" fmla="*/ 346 w 558"/>
              <a:gd name="T47" fmla="*/ 120 h 334"/>
              <a:gd name="T48" fmla="*/ 362 w 558"/>
              <a:gd name="T49" fmla="*/ 116 h 334"/>
              <a:gd name="T50" fmla="*/ 376 w 558"/>
              <a:gd name="T51" fmla="*/ 116 h 334"/>
              <a:gd name="T52" fmla="*/ 416 w 558"/>
              <a:gd name="T53" fmla="*/ 122 h 334"/>
              <a:gd name="T54" fmla="*/ 448 w 558"/>
              <a:gd name="T55" fmla="*/ 142 h 334"/>
              <a:gd name="T56" fmla="*/ 470 w 558"/>
              <a:gd name="T57" fmla="*/ 172 h 334"/>
              <a:gd name="T58" fmla="*/ 482 w 558"/>
              <a:gd name="T59" fmla="*/ 210 h 334"/>
              <a:gd name="T60" fmla="*/ 488 w 558"/>
              <a:gd name="T61" fmla="*/ 208 h 334"/>
              <a:gd name="T62" fmla="*/ 502 w 558"/>
              <a:gd name="T63" fmla="*/ 210 h 334"/>
              <a:gd name="T64" fmla="*/ 526 w 558"/>
              <a:gd name="T65" fmla="*/ 220 h 334"/>
              <a:gd name="T66" fmla="*/ 546 w 558"/>
              <a:gd name="T67" fmla="*/ 240 h 334"/>
              <a:gd name="T68" fmla="*/ 556 w 558"/>
              <a:gd name="T69" fmla="*/ 264 h 334"/>
              <a:gd name="T70" fmla="*/ 558 w 558"/>
              <a:gd name="T71" fmla="*/ 280 h 334"/>
              <a:gd name="T72" fmla="*/ 550 w 558"/>
              <a:gd name="T73" fmla="*/ 310 h 334"/>
              <a:gd name="T74" fmla="*/ 532 w 558"/>
              <a:gd name="T75" fmla="*/ 334 h 3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558" h="334">
                <a:moveTo>
                  <a:pt x="48" y="334"/>
                </a:moveTo>
                <a:lnTo>
                  <a:pt x="48" y="334"/>
                </a:lnTo>
                <a:lnTo>
                  <a:pt x="36" y="326"/>
                </a:lnTo>
                <a:lnTo>
                  <a:pt x="28" y="316"/>
                </a:lnTo>
                <a:lnTo>
                  <a:pt x="20" y="306"/>
                </a:lnTo>
                <a:lnTo>
                  <a:pt x="12" y="296"/>
                </a:lnTo>
                <a:lnTo>
                  <a:pt x="6" y="284"/>
                </a:lnTo>
                <a:lnTo>
                  <a:pt x="2" y="272"/>
                </a:lnTo>
                <a:lnTo>
                  <a:pt x="0" y="258"/>
                </a:lnTo>
                <a:lnTo>
                  <a:pt x="0" y="244"/>
                </a:lnTo>
                <a:lnTo>
                  <a:pt x="0" y="244"/>
                </a:lnTo>
                <a:lnTo>
                  <a:pt x="2" y="226"/>
                </a:lnTo>
                <a:lnTo>
                  <a:pt x="6" y="208"/>
                </a:lnTo>
                <a:lnTo>
                  <a:pt x="14" y="192"/>
                </a:lnTo>
                <a:lnTo>
                  <a:pt x="24" y="176"/>
                </a:lnTo>
                <a:lnTo>
                  <a:pt x="36" y="164"/>
                </a:lnTo>
                <a:lnTo>
                  <a:pt x="52" y="154"/>
                </a:lnTo>
                <a:lnTo>
                  <a:pt x="68" y="146"/>
                </a:lnTo>
                <a:lnTo>
                  <a:pt x="86" y="140"/>
                </a:lnTo>
                <a:lnTo>
                  <a:pt x="86" y="140"/>
                </a:lnTo>
                <a:lnTo>
                  <a:pt x="86" y="132"/>
                </a:lnTo>
                <a:lnTo>
                  <a:pt x="86" y="132"/>
                </a:lnTo>
                <a:lnTo>
                  <a:pt x="86" y="118"/>
                </a:lnTo>
                <a:lnTo>
                  <a:pt x="88" y="106"/>
                </a:lnTo>
                <a:lnTo>
                  <a:pt x="92" y="92"/>
                </a:lnTo>
                <a:lnTo>
                  <a:pt x="96" y="80"/>
                </a:lnTo>
                <a:lnTo>
                  <a:pt x="100" y="70"/>
                </a:lnTo>
                <a:lnTo>
                  <a:pt x="108" y="58"/>
                </a:lnTo>
                <a:lnTo>
                  <a:pt x="116" y="48"/>
                </a:lnTo>
                <a:lnTo>
                  <a:pt x="124" y="40"/>
                </a:lnTo>
                <a:lnTo>
                  <a:pt x="132" y="30"/>
                </a:lnTo>
                <a:lnTo>
                  <a:pt x="142" y="24"/>
                </a:lnTo>
                <a:lnTo>
                  <a:pt x="154" y="16"/>
                </a:lnTo>
                <a:lnTo>
                  <a:pt x="166" y="12"/>
                </a:lnTo>
                <a:lnTo>
                  <a:pt x="178" y="6"/>
                </a:lnTo>
                <a:lnTo>
                  <a:pt x="190" y="4"/>
                </a:lnTo>
                <a:lnTo>
                  <a:pt x="202" y="2"/>
                </a:lnTo>
                <a:lnTo>
                  <a:pt x="216" y="0"/>
                </a:lnTo>
                <a:lnTo>
                  <a:pt x="216" y="0"/>
                </a:lnTo>
                <a:lnTo>
                  <a:pt x="228" y="2"/>
                </a:lnTo>
                <a:lnTo>
                  <a:pt x="242" y="4"/>
                </a:lnTo>
                <a:lnTo>
                  <a:pt x="264" y="10"/>
                </a:lnTo>
                <a:lnTo>
                  <a:pt x="286" y="20"/>
                </a:lnTo>
                <a:lnTo>
                  <a:pt x="304" y="36"/>
                </a:lnTo>
                <a:lnTo>
                  <a:pt x="320" y="54"/>
                </a:lnTo>
                <a:lnTo>
                  <a:pt x="334" y="74"/>
                </a:lnTo>
                <a:lnTo>
                  <a:pt x="342" y="96"/>
                </a:lnTo>
                <a:lnTo>
                  <a:pt x="346" y="120"/>
                </a:lnTo>
                <a:lnTo>
                  <a:pt x="346" y="120"/>
                </a:lnTo>
                <a:lnTo>
                  <a:pt x="362" y="116"/>
                </a:lnTo>
                <a:lnTo>
                  <a:pt x="376" y="116"/>
                </a:lnTo>
                <a:lnTo>
                  <a:pt x="376" y="116"/>
                </a:lnTo>
                <a:lnTo>
                  <a:pt x="396" y="118"/>
                </a:lnTo>
                <a:lnTo>
                  <a:pt x="416" y="122"/>
                </a:lnTo>
                <a:lnTo>
                  <a:pt x="432" y="132"/>
                </a:lnTo>
                <a:lnTo>
                  <a:pt x="448" y="142"/>
                </a:lnTo>
                <a:lnTo>
                  <a:pt x="460" y="156"/>
                </a:lnTo>
                <a:lnTo>
                  <a:pt x="470" y="172"/>
                </a:lnTo>
                <a:lnTo>
                  <a:pt x="478" y="190"/>
                </a:lnTo>
                <a:lnTo>
                  <a:pt x="482" y="210"/>
                </a:lnTo>
                <a:lnTo>
                  <a:pt x="482" y="210"/>
                </a:lnTo>
                <a:lnTo>
                  <a:pt x="488" y="208"/>
                </a:lnTo>
                <a:lnTo>
                  <a:pt x="488" y="208"/>
                </a:lnTo>
                <a:lnTo>
                  <a:pt x="502" y="210"/>
                </a:lnTo>
                <a:lnTo>
                  <a:pt x="514" y="214"/>
                </a:lnTo>
                <a:lnTo>
                  <a:pt x="526" y="220"/>
                </a:lnTo>
                <a:lnTo>
                  <a:pt x="536" y="230"/>
                </a:lnTo>
                <a:lnTo>
                  <a:pt x="546" y="240"/>
                </a:lnTo>
                <a:lnTo>
                  <a:pt x="552" y="252"/>
                </a:lnTo>
                <a:lnTo>
                  <a:pt x="556" y="264"/>
                </a:lnTo>
                <a:lnTo>
                  <a:pt x="558" y="280"/>
                </a:lnTo>
                <a:lnTo>
                  <a:pt x="558" y="280"/>
                </a:lnTo>
                <a:lnTo>
                  <a:pt x="556" y="294"/>
                </a:lnTo>
                <a:lnTo>
                  <a:pt x="550" y="310"/>
                </a:lnTo>
                <a:lnTo>
                  <a:pt x="542" y="322"/>
                </a:lnTo>
                <a:lnTo>
                  <a:pt x="532" y="334"/>
                </a:lnTo>
                <a:lnTo>
                  <a:pt x="48" y="334"/>
                </a:lnTo>
                <a:close/>
              </a:path>
            </a:pathLst>
          </a:cu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p>
            <a:endParaRPr lang="zh-CN" altLang="en-US" sz="1350"/>
          </a:p>
        </p:txBody>
      </p:sp>
      <p:sp>
        <p:nvSpPr>
          <p:cNvPr id="48" name="Freeform 48"/>
          <p:cNvSpPr/>
          <p:nvPr>
            <p:custDataLst>
              <p:tags r:id="rId43"/>
            </p:custDataLst>
          </p:nvPr>
        </p:nvSpPr>
        <p:spPr bwMode="auto">
          <a:xfrm>
            <a:off x="3334386" y="2742763"/>
            <a:ext cx="341932" cy="326247"/>
          </a:xfrm>
          <a:custGeom>
            <a:avLst/>
            <a:gdLst>
              <a:gd name="T0" fmla="*/ 134 w 218"/>
              <a:gd name="T1" fmla="*/ 80 h 208"/>
              <a:gd name="T2" fmla="*/ 108 w 218"/>
              <a:gd name="T3" fmla="*/ 0 h 208"/>
              <a:gd name="T4" fmla="*/ 82 w 218"/>
              <a:gd name="T5" fmla="*/ 80 h 208"/>
              <a:gd name="T6" fmla="*/ 0 w 218"/>
              <a:gd name="T7" fmla="*/ 80 h 208"/>
              <a:gd name="T8" fmla="*/ 66 w 218"/>
              <a:gd name="T9" fmla="*/ 128 h 208"/>
              <a:gd name="T10" fmla="*/ 40 w 218"/>
              <a:gd name="T11" fmla="*/ 208 h 208"/>
              <a:gd name="T12" fmla="*/ 108 w 218"/>
              <a:gd name="T13" fmla="*/ 158 h 208"/>
              <a:gd name="T14" fmla="*/ 176 w 218"/>
              <a:gd name="T15" fmla="*/ 208 h 208"/>
              <a:gd name="T16" fmla="*/ 150 w 218"/>
              <a:gd name="T17" fmla="*/ 128 h 208"/>
              <a:gd name="T18" fmla="*/ 218 w 218"/>
              <a:gd name="T19" fmla="*/ 80 h 208"/>
              <a:gd name="T20" fmla="*/ 134 w 218"/>
              <a:gd name="T21" fmla="*/ 80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18" h="208">
                <a:moveTo>
                  <a:pt x="134" y="80"/>
                </a:moveTo>
                <a:lnTo>
                  <a:pt x="108" y="0"/>
                </a:lnTo>
                <a:lnTo>
                  <a:pt x="82" y="80"/>
                </a:lnTo>
                <a:lnTo>
                  <a:pt x="0" y="80"/>
                </a:lnTo>
                <a:lnTo>
                  <a:pt x="66" y="128"/>
                </a:lnTo>
                <a:lnTo>
                  <a:pt x="40" y="208"/>
                </a:lnTo>
                <a:lnTo>
                  <a:pt x="108" y="158"/>
                </a:lnTo>
                <a:lnTo>
                  <a:pt x="176" y="208"/>
                </a:lnTo>
                <a:lnTo>
                  <a:pt x="150" y="128"/>
                </a:lnTo>
                <a:lnTo>
                  <a:pt x="218" y="80"/>
                </a:lnTo>
                <a:lnTo>
                  <a:pt x="134" y="80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p>
            <a:endParaRPr lang="zh-CN" altLang="en-US" sz="1350"/>
          </a:p>
        </p:txBody>
      </p:sp>
      <p:sp>
        <p:nvSpPr>
          <p:cNvPr id="51" name="Freeform 51"/>
          <p:cNvSpPr/>
          <p:nvPr>
            <p:custDataLst>
              <p:tags r:id="rId44"/>
            </p:custDataLst>
          </p:nvPr>
        </p:nvSpPr>
        <p:spPr bwMode="auto">
          <a:xfrm>
            <a:off x="2004357" y="2724273"/>
            <a:ext cx="128616" cy="122343"/>
          </a:xfrm>
          <a:custGeom>
            <a:avLst/>
            <a:gdLst>
              <a:gd name="T0" fmla="*/ 52 w 82"/>
              <a:gd name="T1" fmla="*/ 30 h 78"/>
              <a:gd name="T2" fmla="*/ 42 w 82"/>
              <a:gd name="T3" fmla="*/ 0 h 78"/>
              <a:gd name="T4" fmla="*/ 32 w 82"/>
              <a:gd name="T5" fmla="*/ 30 h 78"/>
              <a:gd name="T6" fmla="*/ 0 w 82"/>
              <a:gd name="T7" fmla="*/ 30 h 78"/>
              <a:gd name="T8" fmla="*/ 26 w 82"/>
              <a:gd name="T9" fmla="*/ 48 h 78"/>
              <a:gd name="T10" fmla="*/ 16 w 82"/>
              <a:gd name="T11" fmla="*/ 78 h 78"/>
              <a:gd name="T12" fmla="*/ 42 w 82"/>
              <a:gd name="T13" fmla="*/ 60 h 78"/>
              <a:gd name="T14" fmla="*/ 68 w 82"/>
              <a:gd name="T15" fmla="*/ 78 h 78"/>
              <a:gd name="T16" fmla="*/ 58 w 82"/>
              <a:gd name="T17" fmla="*/ 48 h 78"/>
              <a:gd name="T18" fmla="*/ 82 w 82"/>
              <a:gd name="T19" fmla="*/ 30 h 78"/>
              <a:gd name="T20" fmla="*/ 52 w 82"/>
              <a:gd name="T21" fmla="*/ 3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2" h="78">
                <a:moveTo>
                  <a:pt x="52" y="30"/>
                </a:moveTo>
                <a:lnTo>
                  <a:pt x="42" y="0"/>
                </a:lnTo>
                <a:lnTo>
                  <a:pt x="32" y="30"/>
                </a:lnTo>
                <a:lnTo>
                  <a:pt x="0" y="30"/>
                </a:lnTo>
                <a:lnTo>
                  <a:pt x="26" y="48"/>
                </a:lnTo>
                <a:lnTo>
                  <a:pt x="16" y="78"/>
                </a:lnTo>
                <a:lnTo>
                  <a:pt x="42" y="60"/>
                </a:lnTo>
                <a:lnTo>
                  <a:pt x="68" y="78"/>
                </a:lnTo>
                <a:lnTo>
                  <a:pt x="58" y="48"/>
                </a:lnTo>
                <a:lnTo>
                  <a:pt x="82" y="30"/>
                </a:lnTo>
                <a:lnTo>
                  <a:pt x="52" y="30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p>
            <a:endParaRPr lang="zh-CN" altLang="en-US" sz="1350"/>
          </a:p>
        </p:txBody>
      </p:sp>
      <p:sp>
        <p:nvSpPr>
          <p:cNvPr id="52" name="Freeform 52"/>
          <p:cNvSpPr/>
          <p:nvPr>
            <p:custDataLst>
              <p:tags r:id="rId45"/>
            </p:custDataLst>
          </p:nvPr>
        </p:nvSpPr>
        <p:spPr bwMode="auto">
          <a:xfrm>
            <a:off x="7472073" y="2999997"/>
            <a:ext cx="128616" cy="125480"/>
          </a:xfrm>
          <a:custGeom>
            <a:avLst/>
            <a:gdLst>
              <a:gd name="T0" fmla="*/ 50 w 82"/>
              <a:gd name="T1" fmla="*/ 32 h 80"/>
              <a:gd name="T2" fmla="*/ 42 w 82"/>
              <a:gd name="T3" fmla="*/ 0 h 80"/>
              <a:gd name="T4" fmla="*/ 32 w 82"/>
              <a:gd name="T5" fmla="*/ 32 h 80"/>
              <a:gd name="T6" fmla="*/ 0 w 82"/>
              <a:gd name="T7" fmla="*/ 32 h 80"/>
              <a:gd name="T8" fmla="*/ 26 w 82"/>
              <a:gd name="T9" fmla="*/ 50 h 80"/>
              <a:gd name="T10" fmla="*/ 16 w 82"/>
              <a:gd name="T11" fmla="*/ 80 h 80"/>
              <a:gd name="T12" fmla="*/ 42 w 82"/>
              <a:gd name="T13" fmla="*/ 62 h 80"/>
              <a:gd name="T14" fmla="*/ 66 w 82"/>
              <a:gd name="T15" fmla="*/ 80 h 80"/>
              <a:gd name="T16" fmla="*/ 56 w 82"/>
              <a:gd name="T17" fmla="*/ 50 h 80"/>
              <a:gd name="T18" fmla="*/ 82 w 82"/>
              <a:gd name="T19" fmla="*/ 32 h 80"/>
              <a:gd name="T20" fmla="*/ 50 w 82"/>
              <a:gd name="T21" fmla="*/ 32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2" h="80">
                <a:moveTo>
                  <a:pt x="50" y="32"/>
                </a:moveTo>
                <a:lnTo>
                  <a:pt x="42" y="0"/>
                </a:lnTo>
                <a:lnTo>
                  <a:pt x="32" y="32"/>
                </a:lnTo>
                <a:lnTo>
                  <a:pt x="0" y="32"/>
                </a:lnTo>
                <a:lnTo>
                  <a:pt x="26" y="50"/>
                </a:lnTo>
                <a:lnTo>
                  <a:pt x="16" y="80"/>
                </a:lnTo>
                <a:lnTo>
                  <a:pt x="42" y="62"/>
                </a:lnTo>
                <a:lnTo>
                  <a:pt x="66" y="80"/>
                </a:lnTo>
                <a:lnTo>
                  <a:pt x="56" y="50"/>
                </a:lnTo>
                <a:lnTo>
                  <a:pt x="82" y="32"/>
                </a:lnTo>
                <a:lnTo>
                  <a:pt x="50" y="32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p>
            <a:endParaRPr lang="zh-CN" altLang="en-US" sz="1350"/>
          </a:p>
        </p:txBody>
      </p:sp>
      <p:sp>
        <p:nvSpPr>
          <p:cNvPr id="53" name="Freeform 53"/>
          <p:cNvSpPr/>
          <p:nvPr>
            <p:custDataLst>
              <p:tags r:id="rId46"/>
            </p:custDataLst>
          </p:nvPr>
        </p:nvSpPr>
        <p:spPr bwMode="auto">
          <a:xfrm>
            <a:off x="7145824" y="2312996"/>
            <a:ext cx="238411" cy="225863"/>
          </a:xfrm>
          <a:custGeom>
            <a:avLst/>
            <a:gdLst>
              <a:gd name="T0" fmla="*/ 94 w 152"/>
              <a:gd name="T1" fmla="*/ 54 h 144"/>
              <a:gd name="T2" fmla="*/ 76 w 152"/>
              <a:gd name="T3" fmla="*/ 0 h 144"/>
              <a:gd name="T4" fmla="*/ 58 w 152"/>
              <a:gd name="T5" fmla="*/ 54 h 144"/>
              <a:gd name="T6" fmla="*/ 0 w 152"/>
              <a:gd name="T7" fmla="*/ 54 h 144"/>
              <a:gd name="T8" fmla="*/ 48 w 152"/>
              <a:gd name="T9" fmla="*/ 88 h 144"/>
              <a:gd name="T10" fmla="*/ 30 w 152"/>
              <a:gd name="T11" fmla="*/ 144 h 144"/>
              <a:gd name="T12" fmla="*/ 76 w 152"/>
              <a:gd name="T13" fmla="*/ 110 h 144"/>
              <a:gd name="T14" fmla="*/ 122 w 152"/>
              <a:gd name="T15" fmla="*/ 144 h 144"/>
              <a:gd name="T16" fmla="*/ 104 w 152"/>
              <a:gd name="T17" fmla="*/ 88 h 144"/>
              <a:gd name="T18" fmla="*/ 152 w 152"/>
              <a:gd name="T19" fmla="*/ 54 h 144"/>
              <a:gd name="T20" fmla="*/ 94 w 152"/>
              <a:gd name="T21" fmla="*/ 54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52" h="144">
                <a:moveTo>
                  <a:pt x="94" y="54"/>
                </a:moveTo>
                <a:lnTo>
                  <a:pt x="76" y="0"/>
                </a:lnTo>
                <a:lnTo>
                  <a:pt x="58" y="54"/>
                </a:lnTo>
                <a:lnTo>
                  <a:pt x="0" y="54"/>
                </a:lnTo>
                <a:lnTo>
                  <a:pt x="48" y="88"/>
                </a:lnTo>
                <a:lnTo>
                  <a:pt x="30" y="144"/>
                </a:lnTo>
                <a:lnTo>
                  <a:pt x="76" y="110"/>
                </a:lnTo>
                <a:lnTo>
                  <a:pt x="122" y="144"/>
                </a:lnTo>
                <a:lnTo>
                  <a:pt x="104" y="88"/>
                </a:lnTo>
                <a:lnTo>
                  <a:pt x="152" y="54"/>
                </a:lnTo>
                <a:lnTo>
                  <a:pt x="94" y="54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p>
            <a:endParaRPr lang="zh-CN" altLang="en-US" sz="1350"/>
          </a:p>
        </p:txBody>
      </p:sp>
      <p:sp>
        <p:nvSpPr>
          <p:cNvPr id="54" name="Freeform 54"/>
          <p:cNvSpPr/>
          <p:nvPr>
            <p:custDataLst>
              <p:tags r:id="rId47"/>
            </p:custDataLst>
          </p:nvPr>
        </p:nvSpPr>
        <p:spPr bwMode="auto">
          <a:xfrm>
            <a:off x="5891031" y="2937257"/>
            <a:ext cx="200767" cy="191356"/>
          </a:xfrm>
          <a:custGeom>
            <a:avLst/>
            <a:gdLst>
              <a:gd name="T0" fmla="*/ 80 w 128"/>
              <a:gd name="T1" fmla="*/ 46 h 122"/>
              <a:gd name="T2" fmla="*/ 64 w 128"/>
              <a:gd name="T3" fmla="*/ 0 h 122"/>
              <a:gd name="T4" fmla="*/ 50 w 128"/>
              <a:gd name="T5" fmla="*/ 46 h 122"/>
              <a:gd name="T6" fmla="*/ 0 w 128"/>
              <a:gd name="T7" fmla="*/ 46 h 122"/>
              <a:gd name="T8" fmla="*/ 40 w 128"/>
              <a:gd name="T9" fmla="*/ 74 h 122"/>
              <a:gd name="T10" fmla="*/ 24 w 128"/>
              <a:gd name="T11" fmla="*/ 122 h 122"/>
              <a:gd name="T12" fmla="*/ 64 w 128"/>
              <a:gd name="T13" fmla="*/ 92 h 122"/>
              <a:gd name="T14" fmla="*/ 104 w 128"/>
              <a:gd name="T15" fmla="*/ 122 h 122"/>
              <a:gd name="T16" fmla="*/ 88 w 128"/>
              <a:gd name="T17" fmla="*/ 74 h 122"/>
              <a:gd name="T18" fmla="*/ 128 w 128"/>
              <a:gd name="T19" fmla="*/ 46 h 122"/>
              <a:gd name="T20" fmla="*/ 80 w 128"/>
              <a:gd name="T21" fmla="*/ 46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8" h="122">
                <a:moveTo>
                  <a:pt x="80" y="46"/>
                </a:moveTo>
                <a:lnTo>
                  <a:pt x="64" y="0"/>
                </a:lnTo>
                <a:lnTo>
                  <a:pt x="50" y="46"/>
                </a:lnTo>
                <a:lnTo>
                  <a:pt x="0" y="46"/>
                </a:lnTo>
                <a:lnTo>
                  <a:pt x="40" y="74"/>
                </a:lnTo>
                <a:lnTo>
                  <a:pt x="24" y="122"/>
                </a:lnTo>
                <a:lnTo>
                  <a:pt x="64" y="92"/>
                </a:lnTo>
                <a:lnTo>
                  <a:pt x="104" y="122"/>
                </a:lnTo>
                <a:lnTo>
                  <a:pt x="88" y="74"/>
                </a:lnTo>
                <a:lnTo>
                  <a:pt x="128" y="46"/>
                </a:lnTo>
                <a:lnTo>
                  <a:pt x="80" y="46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p>
            <a:endParaRPr lang="zh-CN" altLang="en-US" sz="1350"/>
          </a:p>
        </p:txBody>
      </p:sp>
      <p:sp>
        <p:nvSpPr>
          <p:cNvPr id="46" name="Freeform 31"/>
          <p:cNvSpPr/>
          <p:nvPr>
            <p:custDataLst>
              <p:tags r:id="rId48"/>
            </p:custDataLst>
          </p:nvPr>
        </p:nvSpPr>
        <p:spPr bwMode="auto">
          <a:xfrm>
            <a:off x="5928674" y="1306023"/>
            <a:ext cx="1295577" cy="774836"/>
          </a:xfrm>
          <a:custGeom>
            <a:avLst/>
            <a:gdLst>
              <a:gd name="T0" fmla="*/ 756 w 826"/>
              <a:gd name="T1" fmla="*/ 494 h 494"/>
              <a:gd name="T2" fmla="*/ 784 w 826"/>
              <a:gd name="T3" fmla="*/ 468 h 494"/>
              <a:gd name="T4" fmla="*/ 806 w 826"/>
              <a:gd name="T5" fmla="*/ 438 h 494"/>
              <a:gd name="T6" fmla="*/ 820 w 826"/>
              <a:gd name="T7" fmla="*/ 402 h 494"/>
              <a:gd name="T8" fmla="*/ 826 w 826"/>
              <a:gd name="T9" fmla="*/ 362 h 494"/>
              <a:gd name="T10" fmla="*/ 826 w 826"/>
              <a:gd name="T11" fmla="*/ 348 h 494"/>
              <a:gd name="T12" fmla="*/ 820 w 826"/>
              <a:gd name="T13" fmla="*/ 320 h 494"/>
              <a:gd name="T14" fmla="*/ 804 w 826"/>
              <a:gd name="T15" fmla="*/ 284 h 494"/>
              <a:gd name="T16" fmla="*/ 770 w 826"/>
              <a:gd name="T17" fmla="*/ 242 h 494"/>
              <a:gd name="T18" fmla="*/ 724 w 826"/>
              <a:gd name="T19" fmla="*/ 216 h 494"/>
              <a:gd name="T20" fmla="*/ 698 w 826"/>
              <a:gd name="T21" fmla="*/ 208 h 494"/>
              <a:gd name="T22" fmla="*/ 698 w 826"/>
              <a:gd name="T23" fmla="*/ 194 h 494"/>
              <a:gd name="T24" fmla="*/ 698 w 826"/>
              <a:gd name="T25" fmla="*/ 174 h 494"/>
              <a:gd name="T26" fmla="*/ 690 w 826"/>
              <a:gd name="T27" fmla="*/ 138 h 494"/>
              <a:gd name="T28" fmla="*/ 676 w 826"/>
              <a:gd name="T29" fmla="*/ 102 h 494"/>
              <a:gd name="T30" fmla="*/ 654 w 826"/>
              <a:gd name="T31" fmla="*/ 72 h 494"/>
              <a:gd name="T32" fmla="*/ 628 w 826"/>
              <a:gd name="T33" fmla="*/ 46 h 494"/>
              <a:gd name="T34" fmla="*/ 598 w 826"/>
              <a:gd name="T35" fmla="*/ 24 h 494"/>
              <a:gd name="T36" fmla="*/ 562 w 826"/>
              <a:gd name="T37" fmla="*/ 10 h 494"/>
              <a:gd name="T38" fmla="*/ 524 w 826"/>
              <a:gd name="T39" fmla="*/ 2 h 494"/>
              <a:gd name="T40" fmla="*/ 504 w 826"/>
              <a:gd name="T41" fmla="*/ 0 h 494"/>
              <a:gd name="T42" fmla="*/ 468 w 826"/>
              <a:gd name="T43" fmla="*/ 4 h 494"/>
              <a:gd name="T44" fmla="*/ 434 w 826"/>
              <a:gd name="T45" fmla="*/ 14 h 494"/>
              <a:gd name="T46" fmla="*/ 402 w 826"/>
              <a:gd name="T47" fmla="*/ 30 h 494"/>
              <a:gd name="T48" fmla="*/ 374 w 826"/>
              <a:gd name="T49" fmla="*/ 52 h 494"/>
              <a:gd name="T50" fmla="*/ 350 w 826"/>
              <a:gd name="T51" fmla="*/ 78 h 494"/>
              <a:gd name="T52" fmla="*/ 332 w 826"/>
              <a:gd name="T53" fmla="*/ 108 h 494"/>
              <a:gd name="T54" fmla="*/ 318 w 826"/>
              <a:gd name="T55" fmla="*/ 142 h 494"/>
              <a:gd name="T56" fmla="*/ 312 w 826"/>
              <a:gd name="T57" fmla="*/ 178 h 494"/>
              <a:gd name="T58" fmla="*/ 290 w 826"/>
              <a:gd name="T59" fmla="*/ 172 h 494"/>
              <a:gd name="T60" fmla="*/ 266 w 826"/>
              <a:gd name="T61" fmla="*/ 172 h 494"/>
              <a:gd name="T62" fmla="*/ 238 w 826"/>
              <a:gd name="T63" fmla="*/ 174 h 494"/>
              <a:gd name="T64" fmla="*/ 210 w 826"/>
              <a:gd name="T65" fmla="*/ 182 h 494"/>
              <a:gd name="T66" fmla="*/ 184 w 826"/>
              <a:gd name="T67" fmla="*/ 194 h 494"/>
              <a:gd name="T68" fmla="*/ 162 w 826"/>
              <a:gd name="T69" fmla="*/ 212 h 494"/>
              <a:gd name="T70" fmla="*/ 144 w 826"/>
              <a:gd name="T71" fmla="*/ 232 h 494"/>
              <a:gd name="T72" fmla="*/ 128 w 826"/>
              <a:gd name="T73" fmla="*/ 256 h 494"/>
              <a:gd name="T74" fmla="*/ 118 w 826"/>
              <a:gd name="T75" fmla="*/ 282 h 494"/>
              <a:gd name="T76" fmla="*/ 110 w 826"/>
              <a:gd name="T77" fmla="*/ 310 h 494"/>
              <a:gd name="T78" fmla="*/ 104 w 826"/>
              <a:gd name="T79" fmla="*/ 310 h 494"/>
              <a:gd name="T80" fmla="*/ 82 w 826"/>
              <a:gd name="T81" fmla="*/ 312 h 494"/>
              <a:gd name="T82" fmla="*/ 46 w 826"/>
              <a:gd name="T83" fmla="*/ 326 h 494"/>
              <a:gd name="T84" fmla="*/ 18 w 826"/>
              <a:gd name="T85" fmla="*/ 354 h 494"/>
              <a:gd name="T86" fmla="*/ 2 w 826"/>
              <a:gd name="T87" fmla="*/ 392 h 494"/>
              <a:gd name="T88" fmla="*/ 0 w 826"/>
              <a:gd name="T89" fmla="*/ 414 h 494"/>
              <a:gd name="T90" fmla="*/ 2 w 826"/>
              <a:gd name="T91" fmla="*/ 436 h 494"/>
              <a:gd name="T92" fmla="*/ 10 w 826"/>
              <a:gd name="T93" fmla="*/ 458 h 494"/>
              <a:gd name="T94" fmla="*/ 22 w 826"/>
              <a:gd name="T95" fmla="*/ 478 h 494"/>
              <a:gd name="T96" fmla="*/ 38 w 826"/>
              <a:gd name="T97" fmla="*/ 494 h 4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826" h="494">
                <a:moveTo>
                  <a:pt x="756" y="494"/>
                </a:moveTo>
                <a:lnTo>
                  <a:pt x="756" y="494"/>
                </a:lnTo>
                <a:lnTo>
                  <a:pt x="770" y="482"/>
                </a:lnTo>
                <a:lnTo>
                  <a:pt x="784" y="468"/>
                </a:lnTo>
                <a:lnTo>
                  <a:pt x="796" y="454"/>
                </a:lnTo>
                <a:lnTo>
                  <a:pt x="806" y="438"/>
                </a:lnTo>
                <a:lnTo>
                  <a:pt x="814" y="420"/>
                </a:lnTo>
                <a:lnTo>
                  <a:pt x="820" y="402"/>
                </a:lnTo>
                <a:lnTo>
                  <a:pt x="824" y="382"/>
                </a:lnTo>
                <a:lnTo>
                  <a:pt x="826" y="362"/>
                </a:lnTo>
                <a:lnTo>
                  <a:pt x="826" y="362"/>
                </a:lnTo>
                <a:lnTo>
                  <a:pt x="826" y="348"/>
                </a:lnTo>
                <a:lnTo>
                  <a:pt x="824" y="334"/>
                </a:lnTo>
                <a:lnTo>
                  <a:pt x="820" y="320"/>
                </a:lnTo>
                <a:lnTo>
                  <a:pt x="816" y="308"/>
                </a:lnTo>
                <a:lnTo>
                  <a:pt x="804" y="284"/>
                </a:lnTo>
                <a:lnTo>
                  <a:pt x="790" y="262"/>
                </a:lnTo>
                <a:lnTo>
                  <a:pt x="770" y="242"/>
                </a:lnTo>
                <a:lnTo>
                  <a:pt x="748" y="228"/>
                </a:lnTo>
                <a:lnTo>
                  <a:pt x="724" y="216"/>
                </a:lnTo>
                <a:lnTo>
                  <a:pt x="712" y="212"/>
                </a:lnTo>
                <a:lnTo>
                  <a:pt x="698" y="208"/>
                </a:lnTo>
                <a:lnTo>
                  <a:pt x="698" y="208"/>
                </a:lnTo>
                <a:lnTo>
                  <a:pt x="698" y="194"/>
                </a:lnTo>
                <a:lnTo>
                  <a:pt x="698" y="194"/>
                </a:lnTo>
                <a:lnTo>
                  <a:pt x="698" y="174"/>
                </a:lnTo>
                <a:lnTo>
                  <a:pt x="694" y="156"/>
                </a:lnTo>
                <a:lnTo>
                  <a:pt x="690" y="138"/>
                </a:lnTo>
                <a:lnTo>
                  <a:pt x="684" y="120"/>
                </a:lnTo>
                <a:lnTo>
                  <a:pt x="676" y="102"/>
                </a:lnTo>
                <a:lnTo>
                  <a:pt x="666" y="86"/>
                </a:lnTo>
                <a:lnTo>
                  <a:pt x="654" y="72"/>
                </a:lnTo>
                <a:lnTo>
                  <a:pt x="642" y="58"/>
                </a:lnTo>
                <a:lnTo>
                  <a:pt x="628" y="46"/>
                </a:lnTo>
                <a:lnTo>
                  <a:pt x="614" y="34"/>
                </a:lnTo>
                <a:lnTo>
                  <a:pt x="598" y="24"/>
                </a:lnTo>
                <a:lnTo>
                  <a:pt x="580" y="16"/>
                </a:lnTo>
                <a:lnTo>
                  <a:pt x="562" y="10"/>
                </a:lnTo>
                <a:lnTo>
                  <a:pt x="544" y="4"/>
                </a:lnTo>
                <a:lnTo>
                  <a:pt x="524" y="2"/>
                </a:lnTo>
                <a:lnTo>
                  <a:pt x="504" y="0"/>
                </a:lnTo>
                <a:lnTo>
                  <a:pt x="504" y="0"/>
                </a:lnTo>
                <a:lnTo>
                  <a:pt x="486" y="2"/>
                </a:lnTo>
                <a:lnTo>
                  <a:pt x="468" y="4"/>
                </a:lnTo>
                <a:lnTo>
                  <a:pt x="450" y="8"/>
                </a:lnTo>
                <a:lnTo>
                  <a:pt x="434" y="14"/>
                </a:lnTo>
                <a:lnTo>
                  <a:pt x="416" y="22"/>
                </a:lnTo>
                <a:lnTo>
                  <a:pt x="402" y="30"/>
                </a:lnTo>
                <a:lnTo>
                  <a:pt x="388" y="40"/>
                </a:lnTo>
                <a:lnTo>
                  <a:pt x="374" y="52"/>
                </a:lnTo>
                <a:lnTo>
                  <a:pt x="362" y="64"/>
                </a:lnTo>
                <a:lnTo>
                  <a:pt x="350" y="78"/>
                </a:lnTo>
                <a:lnTo>
                  <a:pt x="340" y="92"/>
                </a:lnTo>
                <a:lnTo>
                  <a:pt x="332" y="108"/>
                </a:lnTo>
                <a:lnTo>
                  <a:pt x="324" y="124"/>
                </a:lnTo>
                <a:lnTo>
                  <a:pt x="318" y="142"/>
                </a:lnTo>
                <a:lnTo>
                  <a:pt x="314" y="160"/>
                </a:lnTo>
                <a:lnTo>
                  <a:pt x="312" y="178"/>
                </a:lnTo>
                <a:lnTo>
                  <a:pt x="312" y="178"/>
                </a:lnTo>
                <a:lnTo>
                  <a:pt x="290" y="172"/>
                </a:lnTo>
                <a:lnTo>
                  <a:pt x="266" y="172"/>
                </a:lnTo>
                <a:lnTo>
                  <a:pt x="266" y="172"/>
                </a:lnTo>
                <a:lnTo>
                  <a:pt x="252" y="172"/>
                </a:lnTo>
                <a:lnTo>
                  <a:pt x="238" y="174"/>
                </a:lnTo>
                <a:lnTo>
                  <a:pt x="224" y="178"/>
                </a:lnTo>
                <a:lnTo>
                  <a:pt x="210" y="182"/>
                </a:lnTo>
                <a:lnTo>
                  <a:pt x="196" y="188"/>
                </a:lnTo>
                <a:lnTo>
                  <a:pt x="184" y="194"/>
                </a:lnTo>
                <a:lnTo>
                  <a:pt x="172" y="202"/>
                </a:lnTo>
                <a:lnTo>
                  <a:pt x="162" y="212"/>
                </a:lnTo>
                <a:lnTo>
                  <a:pt x="152" y="220"/>
                </a:lnTo>
                <a:lnTo>
                  <a:pt x="144" y="232"/>
                </a:lnTo>
                <a:lnTo>
                  <a:pt x="134" y="242"/>
                </a:lnTo>
                <a:lnTo>
                  <a:pt x="128" y="256"/>
                </a:lnTo>
                <a:lnTo>
                  <a:pt x="122" y="268"/>
                </a:lnTo>
                <a:lnTo>
                  <a:pt x="118" y="282"/>
                </a:lnTo>
                <a:lnTo>
                  <a:pt x="114" y="296"/>
                </a:lnTo>
                <a:lnTo>
                  <a:pt x="110" y="310"/>
                </a:lnTo>
                <a:lnTo>
                  <a:pt x="110" y="310"/>
                </a:lnTo>
                <a:lnTo>
                  <a:pt x="104" y="310"/>
                </a:lnTo>
                <a:lnTo>
                  <a:pt x="104" y="310"/>
                </a:lnTo>
                <a:lnTo>
                  <a:pt x="82" y="312"/>
                </a:lnTo>
                <a:lnTo>
                  <a:pt x="62" y="318"/>
                </a:lnTo>
                <a:lnTo>
                  <a:pt x="46" y="326"/>
                </a:lnTo>
                <a:lnTo>
                  <a:pt x="30" y="340"/>
                </a:lnTo>
                <a:lnTo>
                  <a:pt x="18" y="354"/>
                </a:lnTo>
                <a:lnTo>
                  <a:pt x="8" y="372"/>
                </a:lnTo>
                <a:lnTo>
                  <a:pt x="2" y="392"/>
                </a:lnTo>
                <a:lnTo>
                  <a:pt x="0" y="414"/>
                </a:lnTo>
                <a:lnTo>
                  <a:pt x="0" y="414"/>
                </a:lnTo>
                <a:lnTo>
                  <a:pt x="0" y="426"/>
                </a:lnTo>
                <a:lnTo>
                  <a:pt x="2" y="436"/>
                </a:lnTo>
                <a:lnTo>
                  <a:pt x="6" y="448"/>
                </a:lnTo>
                <a:lnTo>
                  <a:pt x="10" y="458"/>
                </a:lnTo>
                <a:lnTo>
                  <a:pt x="16" y="468"/>
                </a:lnTo>
                <a:lnTo>
                  <a:pt x="22" y="478"/>
                </a:lnTo>
                <a:lnTo>
                  <a:pt x="30" y="486"/>
                </a:lnTo>
                <a:lnTo>
                  <a:pt x="38" y="494"/>
                </a:lnTo>
                <a:lnTo>
                  <a:pt x="756" y="494"/>
                </a:lnTo>
                <a:close/>
              </a:path>
            </a:pathLst>
          </a:custGeom>
          <a:solidFill>
            <a:srgbClr val="6BA5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p>
            <a:endParaRPr lang="zh-CN" altLang="en-US" sz="1350" dirty="0"/>
          </a:p>
        </p:txBody>
      </p:sp>
      <p:sp>
        <p:nvSpPr>
          <p:cNvPr id="49" name="Freeform 41"/>
          <p:cNvSpPr/>
          <p:nvPr>
            <p:custDataLst>
              <p:tags r:id="rId49"/>
            </p:custDataLst>
          </p:nvPr>
        </p:nvSpPr>
        <p:spPr bwMode="auto">
          <a:xfrm>
            <a:off x="2377658" y="1914931"/>
            <a:ext cx="1060302" cy="630535"/>
          </a:xfrm>
          <a:custGeom>
            <a:avLst/>
            <a:gdLst>
              <a:gd name="T0" fmla="*/ 58 w 676"/>
              <a:gd name="T1" fmla="*/ 402 h 402"/>
              <a:gd name="T2" fmla="*/ 34 w 676"/>
              <a:gd name="T3" fmla="*/ 382 h 402"/>
              <a:gd name="T4" fmla="*/ 16 w 676"/>
              <a:gd name="T5" fmla="*/ 358 h 402"/>
              <a:gd name="T6" fmla="*/ 4 w 676"/>
              <a:gd name="T7" fmla="*/ 328 h 402"/>
              <a:gd name="T8" fmla="*/ 0 w 676"/>
              <a:gd name="T9" fmla="*/ 296 h 402"/>
              <a:gd name="T10" fmla="*/ 2 w 676"/>
              <a:gd name="T11" fmla="*/ 272 h 402"/>
              <a:gd name="T12" fmla="*/ 18 w 676"/>
              <a:gd name="T13" fmla="*/ 232 h 402"/>
              <a:gd name="T14" fmla="*/ 46 w 676"/>
              <a:gd name="T15" fmla="*/ 198 h 402"/>
              <a:gd name="T16" fmla="*/ 84 w 676"/>
              <a:gd name="T17" fmla="*/ 176 h 402"/>
              <a:gd name="T18" fmla="*/ 104 w 676"/>
              <a:gd name="T19" fmla="*/ 170 h 402"/>
              <a:gd name="T20" fmla="*/ 104 w 676"/>
              <a:gd name="T21" fmla="*/ 158 h 402"/>
              <a:gd name="T22" fmla="*/ 108 w 676"/>
              <a:gd name="T23" fmla="*/ 126 h 402"/>
              <a:gd name="T24" fmla="*/ 116 w 676"/>
              <a:gd name="T25" fmla="*/ 98 h 402"/>
              <a:gd name="T26" fmla="*/ 132 w 676"/>
              <a:gd name="T27" fmla="*/ 70 h 402"/>
              <a:gd name="T28" fmla="*/ 150 w 676"/>
              <a:gd name="T29" fmla="*/ 46 h 402"/>
              <a:gd name="T30" fmla="*/ 174 w 676"/>
              <a:gd name="T31" fmla="*/ 28 h 402"/>
              <a:gd name="T32" fmla="*/ 202 w 676"/>
              <a:gd name="T33" fmla="*/ 12 h 402"/>
              <a:gd name="T34" fmla="*/ 230 w 676"/>
              <a:gd name="T35" fmla="*/ 4 h 402"/>
              <a:gd name="T36" fmla="*/ 262 w 676"/>
              <a:gd name="T37" fmla="*/ 0 h 402"/>
              <a:gd name="T38" fmla="*/ 278 w 676"/>
              <a:gd name="T39" fmla="*/ 2 h 402"/>
              <a:gd name="T40" fmla="*/ 308 w 676"/>
              <a:gd name="T41" fmla="*/ 6 h 402"/>
              <a:gd name="T42" fmla="*/ 334 w 676"/>
              <a:gd name="T43" fmla="*/ 18 h 402"/>
              <a:gd name="T44" fmla="*/ 360 w 676"/>
              <a:gd name="T45" fmla="*/ 34 h 402"/>
              <a:gd name="T46" fmla="*/ 380 w 676"/>
              <a:gd name="T47" fmla="*/ 52 h 402"/>
              <a:gd name="T48" fmla="*/ 398 w 676"/>
              <a:gd name="T49" fmla="*/ 76 h 402"/>
              <a:gd name="T50" fmla="*/ 410 w 676"/>
              <a:gd name="T51" fmla="*/ 102 h 402"/>
              <a:gd name="T52" fmla="*/ 418 w 676"/>
              <a:gd name="T53" fmla="*/ 130 h 402"/>
              <a:gd name="T54" fmla="*/ 420 w 676"/>
              <a:gd name="T55" fmla="*/ 144 h 402"/>
              <a:gd name="T56" fmla="*/ 458 w 676"/>
              <a:gd name="T57" fmla="*/ 140 h 402"/>
              <a:gd name="T58" fmla="*/ 482 w 676"/>
              <a:gd name="T59" fmla="*/ 142 h 402"/>
              <a:gd name="T60" fmla="*/ 524 w 676"/>
              <a:gd name="T61" fmla="*/ 158 h 402"/>
              <a:gd name="T62" fmla="*/ 558 w 676"/>
              <a:gd name="T63" fmla="*/ 188 h 402"/>
              <a:gd name="T64" fmla="*/ 580 w 676"/>
              <a:gd name="T65" fmla="*/ 230 h 402"/>
              <a:gd name="T66" fmla="*/ 584 w 676"/>
              <a:gd name="T67" fmla="*/ 252 h 402"/>
              <a:gd name="T68" fmla="*/ 592 w 676"/>
              <a:gd name="T69" fmla="*/ 252 h 402"/>
              <a:gd name="T70" fmla="*/ 624 w 676"/>
              <a:gd name="T71" fmla="*/ 260 h 402"/>
              <a:gd name="T72" fmla="*/ 652 w 676"/>
              <a:gd name="T73" fmla="*/ 278 h 402"/>
              <a:gd name="T74" fmla="*/ 670 w 676"/>
              <a:gd name="T75" fmla="*/ 304 h 402"/>
              <a:gd name="T76" fmla="*/ 676 w 676"/>
              <a:gd name="T77" fmla="*/ 338 h 402"/>
              <a:gd name="T78" fmla="*/ 674 w 676"/>
              <a:gd name="T79" fmla="*/ 356 h 402"/>
              <a:gd name="T80" fmla="*/ 658 w 676"/>
              <a:gd name="T81" fmla="*/ 390 h 402"/>
              <a:gd name="T82" fmla="*/ 58 w 676"/>
              <a:gd name="T83" fmla="*/ 402 h 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676" h="402">
                <a:moveTo>
                  <a:pt x="58" y="402"/>
                </a:moveTo>
                <a:lnTo>
                  <a:pt x="58" y="402"/>
                </a:lnTo>
                <a:lnTo>
                  <a:pt x="46" y="394"/>
                </a:lnTo>
                <a:lnTo>
                  <a:pt x="34" y="382"/>
                </a:lnTo>
                <a:lnTo>
                  <a:pt x="24" y="370"/>
                </a:lnTo>
                <a:lnTo>
                  <a:pt x="16" y="358"/>
                </a:lnTo>
                <a:lnTo>
                  <a:pt x="10" y="344"/>
                </a:lnTo>
                <a:lnTo>
                  <a:pt x="4" y="328"/>
                </a:lnTo>
                <a:lnTo>
                  <a:pt x="2" y="312"/>
                </a:lnTo>
                <a:lnTo>
                  <a:pt x="0" y="296"/>
                </a:lnTo>
                <a:lnTo>
                  <a:pt x="0" y="296"/>
                </a:lnTo>
                <a:lnTo>
                  <a:pt x="2" y="272"/>
                </a:lnTo>
                <a:lnTo>
                  <a:pt x="8" y="252"/>
                </a:lnTo>
                <a:lnTo>
                  <a:pt x="18" y="232"/>
                </a:lnTo>
                <a:lnTo>
                  <a:pt x="30" y="214"/>
                </a:lnTo>
                <a:lnTo>
                  <a:pt x="46" y="198"/>
                </a:lnTo>
                <a:lnTo>
                  <a:pt x="64" y="186"/>
                </a:lnTo>
                <a:lnTo>
                  <a:pt x="84" y="176"/>
                </a:lnTo>
                <a:lnTo>
                  <a:pt x="104" y="170"/>
                </a:lnTo>
                <a:lnTo>
                  <a:pt x="104" y="170"/>
                </a:lnTo>
                <a:lnTo>
                  <a:pt x="104" y="158"/>
                </a:lnTo>
                <a:lnTo>
                  <a:pt x="104" y="158"/>
                </a:lnTo>
                <a:lnTo>
                  <a:pt x="106" y="142"/>
                </a:lnTo>
                <a:lnTo>
                  <a:pt x="108" y="126"/>
                </a:lnTo>
                <a:lnTo>
                  <a:pt x="112" y="112"/>
                </a:lnTo>
                <a:lnTo>
                  <a:pt x="116" y="98"/>
                </a:lnTo>
                <a:lnTo>
                  <a:pt x="124" y="84"/>
                </a:lnTo>
                <a:lnTo>
                  <a:pt x="132" y="70"/>
                </a:lnTo>
                <a:lnTo>
                  <a:pt x="140" y="58"/>
                </a:lnTo>
                <a:lnTo>
                  <a:pt x="150" y="46"/>
                </a:lnTo>
                <a:lnTo>
                  <a:pt x="162" y="36"/>
                </a:lnTo>
                <a:lnTo>
                  <a:pt x="174" y="28"/>
                </a:lnTo>
                <a:lnTo>
                  <a:pt x="188" y="20"/>
                </a:lnTo>
                <a:lnTo>
                  <a:pt x="202" y="12"/>
                </a:lnTo>
                <a:lnTo>
                  <a:pt x="216" y="8"/>
                </a:lnTo>
                <a:lnTo>
                  <a:pt x="230" y="4"/>
                </a:lnTo>
                <a:lnTo>
                  <a:pt x="246" y="2"/>
                </a:lnTo>
                <a:lnTo>
                  <a:pt x="262" y="0"/>
                </a:lnTo>
                <a:lnTo>
                  <a:pt x="262" y="0"/>
                </a:lnTo>
                <a:lnTo>
                  <a:pt x="278" y="2"/>
                </a:lnTo>
                <a:lnTo>
                  <a:pt x="294" y="4"/>
                </a:lnTo>
                <a:lnTo>
                  <a:pt x="308" y="6"/>
                </a:lnTo>
                <a:lnTo>
                  <a:pt x="322" y="12"/>
                </a:lnTo>
                <a:lnTo>
                  <a:pt x="334" y="18"/>
                </a:lnTo>
                <a:lnTo>
                  <a:pt x="348" y="24"/>
                </a:lnTo>
                <a:lnTo>
                  <a:pt x="360" y="34"/>
                </a:lnTo>
                <a:lnTo>
                  <a:pt x="370" y="42"/>
                </a:lnTo>
                <a:lnTo>
                  <a:pt x="380" y="52"/>
                </a:lnTo>
                <a:lnTo>
                  <a:pt x="390" y="64"/>
                </a:lnTo>
                <a:lnTo>
                  <a:pt x="398" y="76"/>
                </a:lnTo>
                <a:lnTo>
                  <a:pt x="404" y="88"/>
                </a:lnTo>
                <a:lnTo>
                  <a:pt x="410" y="102"/>
                </a:lnTo>
                <a:lnTo>
                  <a:pt x="416" y="116"/>
                </a:lnTo>
                <a:lnTo>
                  <a:pt x="418" y="130"/>
                </a:lnTo>
                <a:lnTo>
                  <a:pt x="420" y="144"/>
                </a:lnTo>
                <a:lnTo>
                  <a:pt x="420" y="144"/>
                </a:lnTo>
                <a:lnTo>
                  <a:pt x="438" y="140"/>
                </a:lnTo>
                <a:lnTo>
                  <a:pt x="458" y="140"/>
                </a:lnTo>
                <a:lnTo>
                  <a:pt x="458" y="140"/>
                </a:lnTo>
                <a:lnTo>
                  <a:pt x="482" y="142"/>
                </a:lnTo>
                <a:lnTo>
                  <a:pt x="504" y="148"/>
                </a:lnTo>
                <a:lnTo>
                  <a:pt x="524" y="158"/>
                </a:lnTo>
                <a:lnTo>
                  <a:pt x="542" y="172"/>
                </a:lnTo>
                <a:lnTo>
                  <a:pt x="558" y="188"/>
                </a:lnTo>
                <a:lnTo>
                  <a:pt x="570" y="208"/>
                </a:lnTo>
                <a:lnTo>
                  <a:pt x="580" y="230"/>
                </a:lnTo>
                <a:lnTo>
                  <a:pt x="584" y="252"/>
                </a:lnTo>
                <a:lnTo>
                  <a:pt x="584" y="252"/>
                </a:lnTo>
                <a:lnTo>
                  <a:pt x="592" y="252"/>
                </a:lnTo>
                <a:lnTo>
                  <a:pt x="592" y="252"/>
                </a:lnTo>
                <a:lnTo>
                  <a:pt x="608" y="254"/>
                </a:lnTo>
                <a:lnTo>
                  <a:pt x="624" y="260"/>
                </a:lnTo>
                <a:lnTo>
                  <a:pt x="638" y="266"/>
                </a:lnTo>
                <a:lnTo>
                  <a:pt x="652" y="278"/>
                </a:lnTo>
                <a:lnTo>
                  <a:pt x="662" y="290"/>
                </a:lnTo>
                <a:lnTo>
                  <a:pt x="670" y="304"/>
                </a:lnTo>
                <a:lnTo>
                  <a:pt x="674" y="320"/>
                </a:lnTo>
                <a:lnTo>
                  <a:pt x="676" y="338"/>
                </a:lnTo>
                <a:lnTo>
                  <a:pt x="676" y="338"/>
                </a:lnTo>
                <a:lnTo>
                  <a:pt x="674" y="356"/>
                </a:lnTo>
                <a:lnTo>
                  <a:pt x="668" y="374"/>
                </a:lnTo>
                <a:lnTo>
                  <a:pt x="658" y="390"/>
                </a:lnTo>
                <a:lnTo>
                  <a:pt x="644" y="402"/>
                </a:lnTo>
                <a:lnTo>
                  <a:pt x="58" y="402"/>
                </a:lnTo>
                <a:close/>
              </a:path>
            </a:pathLst>
          </a:custGeom>
          <a:solidFill>
            <a:srgbClr val="6BA5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p>
            <a:endParaRPr lang="zh-CN" altLang="en-US" sz="1350"/>
          </a:p>
        </p:txBody>
      </p:sp>
      <p:sp>
        <p:nvSpPr>
          <p:cNvPr id="50" name="Freeform 46"/>
          <p:cNvSpPr/>
          <p:nvPr>
            <p:custDataLst>
              <p:tags r:id="rId50"/>
            </p:custDataLst>
          </p:nvPr>
        </p:nvSpPr>
        <p:spPr bwMode="auto">
          <a:xfrm>
            <a:off x="6490194" y="2425927"/>
            <a:ext cx="894041" cy="535716"/>
          </a:xfrm>
          <a:custGeom>
            <a:avLst/>
            <a:gdLst>
              <a:gd name="T0" fmla="*/ 42 w 504"/>
              <a:gd name="T1" fmla="*/ 302 h 302"/>
              <a:gd name="T2" fmla="*/ 24 w 504"/>
              <a:gd name="T3" fmla="*/ 286 h 302"/>
              <a:gd name="T4" fmla="*/ 10 w 504"/>
              <a:gd name="T5" fmla="*/ 268 h 302"/>
              <a:gd name="T6" fmla="*/ 2 w 504"/>
              <a:gd name="T7" fmla="*/ 246 h 302"/>
              <a:gd name="T8" fmla="*/ 0 w 504"/>
              <a:gd name="T9" fmla="*/ 222 h 302"/>
              <a:gd name="T10" fmla="*/ 0 w 504"/>
              <a:gd name="T11" fmla="*/ 204 h 302"/>
              <a:gd name="T12" fmla="*/ 12 w 504"/>
              <a:gd name="T13" fmla="*/ 174 h 302"/>
              <a:gd name="T14" fmla="*/ 32 w 504"/>
              <a:gd name="T15" fmla="*/ 148 h 302"/>
              <a:gd name="T16" fmla="*/ 60 w 504"/>
              <a:gd name="T17" fmla="*/ 132 h 302"/>
              <a:gd name="T18" fmla="*/ 76 w 504"/>
              <a:gd name="T19" fmla="*/ 128 h 302"/>
              <a:gd name="T20" fmla="*/ 76 w 504"/>
              <a:gd name="T21" fmla="*/ 120 h 302"/>
              <a:gd name="T22" fmla="*/ 80 w 504"/>
              <a:gd name="T23" fmla="*/ 96 h 302"/>
              <a:gd name="T24" fmla="*/ 96 w 504"/>
              <a:gd name="T25" fmla="*/ 54 h 302"/>
              <a:gd name="T26" fmla="*/ 128 w 504"/>
              <a:gd name="T27" fmla="*/ 22 h 302"/>
              <a:gd name="T28" fmla="*/ 172 w 504"/>
              <a:gd name="T29" fmla="*/ 4 h 302"/>
              <a:gd name="T30" fmla="*/ 196 w 504"/>
              <a:gd name="T31" fmla="*/ 0 h 302"/>
              <a:gd name="T32" fmla="*/ 218 w 504"/>
              <a:gd name="T33" fmla="*/ 4 h 302"/>
              <a:gd name="T34" fmla="*/ 258 w 504"/>
              <a:gd name="T35" fmla="*/ 20 h 302"/>
              <a:gd name="T36" fmla="*/ 290 w 504"/>
              <a:gd name="T37" fmla="*/ 48 h 302"/>
              <a:gd name="T38" fmla="*/ 308 w 504"/>
              <a:gd name="T39" fmla="*/ 86 h 302"/>
              <a:gd name="T40" fmla="*/ 314 w 504"/>
              <a:gd name="T41" fmla="*/ 108 h 302"/>
              <a:gd name="T42" fmla="*/ 340 w 504"/>
              <a:gd name="T43" fmla="*/ 104 h 302"/>
              <a:gd name="T44" fmla="*/ 358 w 504"/>
              <a:gd name="T45" fmla="*/ 106 h 302"/>
              <a:gd name="T46" fmla="*/ 390 w 504"/>
              <a:gd name="T47" fmla="*/ 120 h 302"/>
              <a:gd name="T48" fmla="*/ 416 w 504"/>
              <a:gd name="T49" fmla="*/ 142 h 302"/>
              <a:gd name="T50" fmla="*/ 432 w 504"/>
              <a:gd name="T51" fmla="*/ 172 h 302"/>
              <a:gd name="T52" fmla="*/ 436 w 504"/>
              <a:gd name="T53" fmla="*/ 190 h 302"/>
              <a:gd name="T54" fmla="*/ 440 w 504"/>
              <a:gd name="T55" fmla="*/ 190 h 302"/>
              <a:gd name="T56" fmla="*/ 466 w 504"/>
              <a:gd name="T57" fmla="*/ 194 h 302"/>
              <a:gd name="T58" fmla="*/ 486 w 504"/>
              <a:gd name="T59" fmla="*/ 208 h 302"/>
              <a:gd name="T60" fmla="*/ 498 w 504"/>
              <a:gd name="T61" fmla="*/ 228 h 302"/>
              <a:gd name="T62" fmla="*/ 504 w 504"/>
              <a:gd name="T63" fmla="*/ 252 h 302"/>
              <a:gd name="T64" fmla="*/ 502 w 504"/>
              <a:gd name="T65" fmla="*/ 266 h 302"/>
              <a:gd name="T66" fmla="*/ 490 w 504"/>
              <a:gd name="T67" fmla="*/ 292 h 302"/>
              <a:gd name="T68" fmla="*/ 42 w 504"/>
              <a:gd name="T69" fmla="*/ 302 h 3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504" h="302">
                <a:moveTo>
                  <a:pt x="42" y="302"/>
                </a:moveTo>
                <a:lnTo>
                  <a:pt x="42" y="302"/>
                </a:lnTo>
                <a:lnTo>
                  <a:pt x="32" y="294"/>
                </a:lnTo>
                <a:lnTo>
                  <a:pt x="24" y="286"/>
                </a:lnTo>
                <a:lnTo>
                  <a:pt x="18" y="278"/>
                </a:lnTo>
                <a:lnTo>
                  <a:pt x="10" y="268"/>
                </a:lnTo>
                <a:lnTo>
                  <a:pt x="6" y="258"/>
                </a:lnTo>
                <a:lnTo>
                  <a:pt x="2" y="246"/>
                </a:lnTo>
                <a:lnTo>
                  <a:pt x="0" y="234"/>
                </a:lnTo>
                <a:lnTo>
                  <a:pt x="0" y="222"/>
                </a:lnTo>
                <a:lnTo>
                  <a:pt x="0" y="222"/>
                </a:lnTo>
                <a:lnTo>
                  <a:pt x="0" y="204"/>
                </a:lnTo>
                <a:lnTo>
                  <a:pt x="4" y="188"/>
                </a:lnTo>
                <a:lnTo>
                  <a:pt x="12" y="174"/>
                </a:lnTo>
                <a:lnTo>
                  <a:pt x="22" y="160"/>
                </a:lnTo>
                <a:lnTo>
                  <a:pt x="32" y="148"/>
                </a:lnTo>
                <a:lnTo>
                  <a:pt x="46" y="140"/>
                </a:lnTo>
                <a:lnTo>
                  <a:pt x="60" y="132"/>
                </a:lnTo>
                <a:lnTo>
                  <a:pt x="76" y="128"/>
                </a:lnTo>
                <a:lnTo>
                  <a:pt x="76" y="128"/>
                </a:lnTo>
                <a:lnTo>
                  <a:pt x="76" y="120"/>
                </a:lnTo>
                <a:lnTo>
                  <a:pt x="76" y="120"/>
                </a:lnTo>
                <a:lnTo>
                  <a:pt x="78" y="108"/>
                </a:lnTo>
                <a:lnTo>
                  <a:pt x="80" y="96"/>
                </a:lnTo>
                <a:lnTo>
                  <a:pt x="86" y="74"/>
                </a:lnTo>
                <a:lnTo>
                  <a:pt x="96" y="54"/>
                </a:lnTo>
                <a:lnTo>
                  <a:pt x="112" y="36"/>
                </a:lnTo>
                <a:lnTo>
                  <a:pt x="128" y="22"/>
                </a:lnTo>
                <a:lnTo>
                  <a:pt x="148" y="10"/>
                </a:lnTo>
                <a:lnTo>
                  <a:pt x="172" y="4"/>
                </a:lnTo>
                <a:lnTo>
                  <a:pt x="182" y="2"/>
                </a:lnTo>
                <a:lnTo>
                  <a:pt x="196" y="0"/>
                </a:lnTo>
                <a:lnTo>
                  <a:pt x="196" y="0"/>
                </a:lnTo>
                <a:lnTo>
                  <a:pt x="218" y="4"/>
                </a:lnTo>
                <a:lnTo>
                  <a:pt x="238" y="10"/>
                </a:lnTo>
                <a:lnTo>
                  <a:pt x="258" y="20"/>
                </a:lnTo>
                <a:lnTo>
                  <a:pt x="276" y="32"/>
                </a:lnTo>
                <a:lnTo>
                  <a:pt x="290" y="48"/>
                </a:lnTo>
                <a:lnTo>
                  <a:pt x="302" y="66"/>
                </a:lnTo>
                <a:lnTo>
                  <a:pt x="308" y="86"/>
                </a:lnTo>
                <a:lnTo>
                  <a:pt x="314" y="108"/>
                </a:lnTo>
                <a:lnTo>
                  <a:pt x="314" y="108"/>
                </a:lnTo>
                <a:lnTo>
                  <a:pt x="326" y="106"/>
                </a:lnTo>
                <a:lnTo>
                  <a:pt x="340" y="104"/>
                </a:lnTo>
                <a:lnTo>
                  <a:pt x="340" y="104"/>
                </a:lnTo>
                <a:lnTo>
                  <a:pt x="358" y="106"/>
                </a:lnTo>
                <a:lnTo>
                  <a:pt x="376" y="112"/>
                </a:lnTo>
                <a:lnTo>
                  <a:pt x="390" y="120"/>
                </a:lnTo>
                <a:lnTo>
                  <a:pt x="404" y="130"/>
                </a:lnTo>
                <a:lnTo>
                  <a:pt x="416" y="142"/>
                </a:lnTo>
                <a:lnTo>
                  <a:pt x="426" y="156"/>
                </a:lnTo>
                <a:lnTo>
                  <a:pt x="432" y="172"/>
                </a:lnTo>
                <a:lnTo>
                  <a:pt x="436" y="190"/>
                </a:lnTo>
                <a:lnTo>
                  <a:pt x="436" y="190"/>
                </a:lnTo>
                <a:lnTo>
                  <a:pt x="440" y="190"/>
                </a:lnTo>
                <a:lnTo>
                  <a:pt x="440" y="190"/>
                </a:lnTo>
                <a:lnTo>
                  <a:pt x="454" y="190"/>
                </a:lnTo>
                <a:lnTo>
                  <a:pt x="466" y="194"/>
                </a:lnTo>
                <a:lnTo>
                  <a:pt x="476" y="200"/>
                </a:lnTo>
                <a:lnTo>
                  <a:pt x="486" y="208"/>
                </a:lnTo>
                <a:lnTo>
                  <a:pt x="492" y="218"/>
                </a:lnTo>
                <a:lnTo>
                  <a:pt x="498" y="228"/>
                </a:lnTo>
                <a:lnTo>
                  <a:pt x="502" y="240"/>
                </a:lnTo>
                <a:lnTo>
                  <a:pt x="504" y="252"/>
                </a:lnTo>
                <a:lnTo>
                  <a:pt x="504" y="252"/>
                </a:lnTo>
                <a:lnTo>
                  <a:pt x="502" y="266"/>
                </a:lnTo>
                <a:lnTo>
                  <a:pt x="498" y="280"/>
                </a:lnTo>
                <a:lnTo>
                  <a:pt x="490" y="292"/>
                </a:lnTo>
                <a:lnTo>
                  <a:pt x="480" y="302"/>
                </a:lnTo>
                <a:lnTo>
                  <a:pt x="42" y="302"/>
                </a:lnTo>
                <a:close/>
              </a:path>
            </a:pathLst>
          </a:custGeom>
          <a:solidFill>
            <a:srgbClr val="6BA5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p>
            <a:endParaRPr lang="zh-CN" altLang="en-US" sz="1350"/>
          </a:p>
        </p:txBody>
      </p:sp>
      <p:grpSp>
        <p:nvGrpSpPr>
          <p:cNvPr id="58" name="组合 57"/>
          <p:cNvGrpSpPr/>
          <p:nvPr>
            <p:custDataLst>
              <p:tags r:id="rId51"/>
            </p:custDataLst>
          </p:nvPr>
        </p:nvGrpSpPr>
        <p:grpSpPr>
          <a:xfrm>
            <a:off x="2702268" y="2026272"/>
            <a:ext cx="227193" cy="226197"/>
            <a:chOff x="8456368" y="5632577"/>
            <a:chExt cx="330647" cy="329197"/>
          </a:xfrm>
        </p:grpSpPr>
        <p:sp>
          <p:nvSpPr>
            <p:cNvPr id="59" name="Freeform 65"/>
            <p:cNvSpPr>
              <a:spLocks noEditPoints="1"/>
            </p:cNvSpPr>
            <p:nvPr>
              <p:custDataLst>
                <p:tags r:id="rId52"/>
              </p:custDataLst>
            </p:nvPr>
          </p:nvSpPr>
          <p:spPr bwMode="auto">
            <a:xfrm>
              <a:off x="8576735" y="5758745"/>
              <a:ext cx="184176" cy="176925"/>
            </a:xfrm>
            <a:custGeom>
              <a:avLst/>
              <a:gdLst>
                <a:gd name="T0" fmla="*/ 7 w 35"/>
                <a:gd name="T1" fmla="*/ 1 h 34"/>
                <a:gd name="T2" fmla="*/ 7 w 35"/>
                <a:gd name="T3" fmla="*/ 1 h 34"/>
                <a:gd name="T4" fmla="*/ 11 w 35"/>
                <a:gd name="T5" fmla="*/ 0 h 34"/>
                <a:gd name="T6" fmla="*/ 18 w 35"/>
                <a:gd name="T7" fmla="*/ 5 h 34"/>
                <a:gd name="T8" fmla="*/ 17 w 35"/>
                <a:gd name="T9" fmla="*/ 10 h 34"/>
                <a:gd name="T10" fmla="*/ 16 w 35"/>
                <a:gd name="T11" fmla="*/ 11 h 34"/>
                <a:gd name="T12" fmla="*/ 34 w 35"/>
                <a:gd name="T13" fmla="*/ 27 h 34"/>
                <a:gd name="T14" fmla="*/ 34 w 35"/>
                <a:gd name="T15" fmla="*/ 33 h 34"/>
                <a:gd name="T16" fmla="*/ 34 w 35"/>
                <a:gd name="T17" fmla="*/ 33 h 34"/>
                <a:gd name="T18" fmla="*/ 28 w 35"/>
                <a:gd name="T19" fmla="*/ 33 h 34"/>
                <a:gd name="T20" fmla="*/ 12 w 35"/>
                <a:gd name="T21" fmla="*/ 16 h 34"/>
                <a:gd name="T22" fmla="*/ 11 w 35"/>
                <a:gd name="T23" fmla="*/ 16 h 34"/>
                <a:gd name="T24" fmla="*/ 6 w 35"/>
                <a:gd name="T25" fmla="*/ 17 h 34"/>
                <a:gd name="T26" fmla="*/ 0 w 35"/>
                <a:gd name="T27" fmla="*/ 10 h 34"/>
                <a:gd name="T28" fmla="*/ 2 w 35"/>
                <a:gd name="T29" fmla="*/ 6 h 34"/>
                <a:gd name="T30" fmla="*/ 2 w 35"/>
                <a:gd name="T31" fmla="*/ 6 h 34"/>
                <a:gd name="T32" fmla="*/ 2 w 35"/>
                <a:gd name="T33" fmla="*/ 6 h 34"/>
                <a:gd name="T34" fmla="*/ 6 w 35"/>
                <a:gd name="T35" fmla="*/ 11 h 34"/>
                <a:gd name="T36" fmla="*/ 10 w 35"/>
                <a:gd name="T37" fmla="*/ 9 h 34"/>
                <a:gd name="T38" fmla="*/ 12 w 35"/>
                <a:gd name="T39" fmla="*/ 5 h 34"/>
                <a:gd name="T40" fmla="*/ 7 w 35"/>
                <a:gd name="T41" fmla="*/ 1 h 34"/>
                <a:gd name="T42" fmla="*/ 7 w 35"/>
                <a:gd name="T43" fmla="*/ 1 h 34"/>
                <a:gd name="T44" fmla="*/ 30 w 35"/>
                <a:gd name="T45" fmla="*/ 29 h 34"/>
                <a:gd name="T46" fmla="*/ 32 w 35"/>
                <a:gd name="T47" fmla="*/ 29 h 34"/>
                <a:gd name="T48" fmla="*/ 32 w 35"/>
                <a:gd name="T49" fmla="*/ 31 h 34"/>
                <a:gd name="T50" fmla="*/ 30 w 35"/>
                <a:gd name="T51" fmla="*/ 31 h 34"/>
                <a:gd name="T52" fmla="*/ 30 w 35"/>
                <a:gd name="T53" fmla="*/ 2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5" h="34">
                  <a:moveTo>
                    <a:pt x="7" y="1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5" y="29"/>
                    <a:pt x="35" y="31"/>
                    <a:pt x="34" y="33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32" y="34"/>
                    <a:pt x="30" y="34"/>
                    <a:pt x="28" y="33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lose/>
                  <a:moveTo>
                    <a:pt x="30" y="29"/>
                  </a:moveTo>
                  <a:cubicBezTo>
                    <a:pt x="30" y="28"/>
                    <a:pt x="32" y="28"/>
                    <a:pt x="32" y="29"/>
                  </a:cubicBezTo>
                  <a:cubicBezTo>
                    <a:pt x="33" y="29"/>
                    <a:pt x="33" y="31"/>
                    <a:pt x="32" y="31"/>
                  </a:cubicBezTo>
                  <a:cubicBezTo>
                    <a:pt x="32" y="32"/>
                    <a:pt x="30" y="32"/>
                    <a:pt x="30" y="31"/>
                  </a:cubicBezTo>
                  <a:cubicBezTo>
                    <a:pt x="29" y="31"/>
                    <a:pt x="29" y="29"/>
                    <a:pt x="30" y="2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endParaRPr lang="zh-CN" altLang="en-US" sz="1350"/>
            </a:p>
          </p:txBody>
        </p:sp>
        <p:sp>
          <p:nvSpPr>
            <p:cNvPr id="60" name="Freeform 66"/>
            <p:cNvSpPr/>
            <p:nvPr>
              <p:custDataLst>
                <p:tags r:id="rId53"/>
              </p:custDataLst>
            </p:nvPr>
          </p:nvSpPr>
          <p:spPr bwMode="auto">
            <a:xfrm>
              <a:off x="8456368" y="5632577"/>
              <a:ext cx="330647" cy="329197"/>
            </a:xfrm>
            <a:custGeom>
              <a:avLst/>
              <a:gdLst>
                <a:gd name="T0" fmla="*/ 36 w 63"/>
                <a:gd name="T1" fmla="*/ 0 h 63"/>
                <a:gd name="T2" fmla="*/ 37 w 63"/>
                <a:gd name="T3" fmla="*/ 9 h 63"/>
                <a:gd name="T4" fmla="*/ 43 w 63"/>
                <a:gd name="T5" fmla="*/ 11 h 63"/>
                <a:gd name="T6" fmla="*/ 50 w 63"/>
                <a:gd name="T7" fmla="*/ 6 h 63"/>
                <a:gd name="T8" fmla="*/ 57 w 63"/>
                <a:gd name="T9" fmla="*/ 13 h 63"/>
                <a:gd name="T10" fmla="*/ 52 w 63"/>
                <a:gd name="T11" fmla="*/ 19 h 63"/>
                <a:gd name="T12" fmla="*/ 54 w 63"/>
                <a:gd name="T13" fmla="*/ 26 h 63"/>
                <a:gd name="T14" fmla="*/ 63 w 63"/>
                <a:gd name="T15" fmla="*/ 27 h 63"/>
                <a:gd name="T16" fmla="*/ 63 w 63"/>
                <a:gd name="T17" fmla="*/ 36 h 63"/>
                <a:gd name="T18" fmla="*/ 54 w 63"/>
                <a:gd name="T19" fmla="*/ 37 h 63"/>
                <a:gd name="T20" fmla="*/ 53 w 63"/>
                <a:gd name="T21" fmla="*/ 42 h 63"/>
                <a:gd name="T22" fmla="*/ 47 w 63"/>
                <a:gd name="T23" fmla="*/ 37 h 63"/>
                <a:gd name="T24" fmla="*/ 48 w 63"/>
                <a:gd name="T25" fmla="*/ 34 h 63"/>
                <a:gd name="T26" fmla="*/ 34 w 63"/>
                <a:gd name="T27" fmla="*/ 15 h 63"/>
                <a:gd name="T28" fmla="*/ 15 w 63"/>
                <a:gd name="T29" fmla="*/ 29 h 63"/>
                <a:gd name="T30" fmla="*/ 29 w 63"/>
                <a:gd name="T31" fmla="*/ 48 h 63"/>
                <a:gd name="T32" fmla="*/ 37 w 63"/>
                <a:gd name="T33" fmla="*/ 47 h 63"/>
                <a:gd name="T34" fmla="*/ 42 w 63"/>
                <a:gd name="T35" fmla="*/ 53 h 63"/>
                <a:gd name="T36" fmla="*/ 37 w 63"/>
                <a:gd name="T37" fmla="*/ 55 h 63"/>
                <a:gd name="T38" fmla="*/ 36 w 63"/>
                <a:gd name="T39" fmla="*/ 63 h 63"/>
                <a:gd name="T40" fmla="*/ 27 w 63"/>
                <a:gd name="T41" fmla="*/ 63 h 63"/>
                <a:gd name="T42" fmla="*/ 25 w 63"/>
                <a:gd name="T43" fmla="*/ 54 h 63"/>
                <a:gd name="T44" fmla="*/ 19 w 63"/>
                <a:gd name="T45" fmla="*/ 52 h 63"/>
                <a:gd name="T46" fmla="*/ 13 w 63"/>
                <a:gd name="T47" fmla="*/ 57 h 63"/>
                <a:gd name="T48" fmla="*/ 6 w 63"/>
                <a:gd name="T49" fmla="*/ 50 h 63"/>
                <a:gd name="T50" fmla="*/ 11 w 63"/>
                <a:gd name="T51" fmla="*/ 44 h 63"/>
                <a:gd name="T52" fmla="*/ 8 w 63"/>
                <a:gd name="T53" fmla="*/ 37 h 63"/>
                <a:gd name="T54" fmla="*/ 0 w 63"/>
                <a:gd name="T55" fmla="*/ 36 h 63"/>
                <a:gd name="T56" fmla="*/ 0 w 63"/>
                <a:gd name="T57" fmla="*/ 27 h 63"/>
                <a:gd name="T58" fmla="*/ 8 w 63"/>
                <a:gd name="T59" fmla="*/ 26 h 63"/>
                <a:gd name="T60" fmla="*/ 11 w 63"/>
                <a:gd name="T61" fmla="*/ 19 h 63"/>
                <a:gd name="T62" fmla="*/ 6 w 63"/>
                <a:gd name="T63" fmla="*/ 13 h 63"/>
                <a:gd name="T64" fmla="*/ 13 w 63"/>
                <a:gd name="T65" fmla="*/ 6 h 63"/>
                <a:gd name="T66" fmla="*/ 19 w 63"/>
                <a:gd name="T67" fmla="*/ 11 h 63"/>
                <a:gd name="T68" fmla="*/ 25 w 63"/>
                <a:gd name="T69" fmla="*/ 8 h 63"/>
                <a:gd name="T70" fmla="*/ 27 w 63"/>
                <a:gd name="T71" fmla="*/ 0 h 63"/>
                <a:gd name="T72" fmla="*/ 36 w 63"/>
                <a:gd name="T7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3" h="63">
                  <a:moveTo>
                    <a:pt x="36" y="0"/>
                  </a:moveTo>
                  <a:cubicBezTo>
                    <a:pt x="37" y="9"/>
                    <a:pt x="37" y="9"/>
                    <a:pt x="37" y="9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57" y="13"/>
                    <a:pt x="57" y="13"/>
                    <a:pt x="57" y="13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54" y="26"/>
                    <a:pt x="54" y="26"/>
                    <a:pt x="54" y="26"/>
                  </a:cubicBezTo>
                  <a:cubicBezTo>
                    <a:pt x="63" y="27"/>
                    <a:pt x="63" y="27"/>
                    <a:pt x="63" y="27"/>
                  </a:cubicBezTo>
                  <a:cubicBezTo>
                    <a:pt x="63" y="36"/>
                    <a:pt x="63" y="36"/>
                    <a:pt x="63" y="36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3" y="42"/>
                    <a:pt x="53" y="42"/>
                    <a:pt x="53" y="42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8" y="36"/>
                    <a:pt x="48" y="35"/>
                    <a:pt x="48" y="34"/>
                  </a:cubicBezTo>
                  <a:cubicBezTo>
                    <a:pt x="49" y="25"/>
                    <a:pt x="43" y="16"/>
                    <a:pt x="34" y="15"/>
                  </a:cubicBezTo>
                  <a:cubicBezTo>
                    <a:pt x="25" y="14"/>
                    <a:pt x="16" y="20"/>
                    <a:pt x="15" y="29"/>
                  </a:cubicBezTo>
                  <a:cubicBezTo>
                    <a:pt x="14" y="38"/>
                    <a:pt x="20" y="47"/>
                    <a:pt x="29" y="48"/>
                  </a:cubicBezTo>
                  <a:cubicBezTo>
                    <a:pt x="32" y="48"/>
                    <a:pt x="34" y="48"/>
                    <a:pt x="37" y="47"/>
                  </a:cubicBezTo>
                  <a:cubicBezTo>
                    <a:pt x="42" y="53"/>
                    <a:pt x="42" y="53"/>
                    <a:pt x="42" y="53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6" y="63"/>
                    <a:pt x="36" y="63"/>
                    <a:pt x="36" y="63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25" y="54"/>
                    <a:pt x="25" y="54"/>
                    <a:pt x="25" y="54"/>
                  </a:cubicBezTo>
                  <a:cubicBezTo>
                    <a:pt x="19" y="52"/>
                    <a:pt x="19" y="52"/>
                    <a:pt x="19" y="52"/>
                  </a:cubicBezTo>
                  <a:cubicBezTo>
                    <a:pt x="13" y="57"/>
                    <a:pt x="13" y="57"/>
                    <a:pt x="13" y="57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6" y="0"/>
                    <a:pt x="36" y="0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endParaRPr lang="zh-CN" altLang="en-US" sz="1350"/>
            </a:p>
          </p:txBody>
        </p:sp>
      </p:grpSp>
      <p:sp>
        <p:nvSpPr>
          <p:cNvPr id="61" name="矩形 60"/>
          <p:cNvSpPr/>
          <p:nvPr>
            <p:custDataLst>
              <p:tags r:id="rId54"/>
            </p:custDataLst>
          </p:nvPr>
        </p:nvSpPr>
        <p:spPr>
          <a:xfrm>
            <a:off x="2656023" y="2267698"/>
            <a:ext cx="358664" cy="27559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1200" b="1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真</a:t>
            </a:r>
            <a:endParaRPr lang="zh-CN" altLang="en-US" sz="1200" b="1" smtClean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62" name="Freeform 60"/>
          <p:cNvSpPr>
            <a:spLocks noEditPoints="1"/>
          </p:cNvSpPr>
          <p:nvPr>
            <p:custDataLst>
              <p:tags r:id="rId55"/>
            </p:custDataLst>
          </p:nvPr>
        </p:nvSpPr>
        <p:spPr bwMode="auto">
          <a:xfrm>
            <a:off x="6579922" y="1506544"/>
            <a:ext cx="256838" cy="172781"/>
          </a:xfrm>
          <a:custGeom>
            <a:avLst/>
            <a:gdLst>
              <a:gd name="T0" fmla="*/ 56 w 61"/>
              <a:gd name="T1" fmla="*/ 3 h 41"/>
              <a:gd name="T2" fmla="*/ 55 w 61"/>
              <a:gd name="T3" fmla="*/ 0 h 41"/>
              <a:gd name="T4" fmla="*/ 47 w 61"/>
              <a:gd name="T5" fmla="*/ 1 h 41"/>
              <a:gd name="T6" fmla="*/ 10 w 61"/>
              <a:gd name="T7" fmla="*/ 3 h 41"/>
              <a:gd name="T8" fmla="*/ 9 w 61"/>
              <a:gd name="T9" fmla="*/ 0 h 41"/>
              <a:gd name="T10" fmla="*/ 6 w 61"/>
              <a:gd name="T11" fmla="*/ 1 h 41"/>
              <a:gd name="T12" fmla="*/ 2 w 61"/>
              <a:gd name="T13" fmla="*/ 3 h 41"/>
              <a:gd name="T14" fmla="*/ 0 w 61"/>
              <a:gd name="T15" fmla="*/ 40 h 41"/>
              <a:gd name="T16" fmla="*/ 59 w 61"/>
              <a:gd name="T17" fmla="*/ 41 h 41"/>
              <a:gd name="T18" fmla="*/ 61 w 61"/>
              <a:gd name="T19" fmla="*/ 4 h 41"/>
              <a:gd name="T20" fmla="*/ 59 w 61"/>
              <a:gd name="T21" fmla="*/ 3 h 41"/>
              <a:gd name="T22" fmla="*/ 5 w 61"/>
              <a:gd name="T23" fmla="*/ 8 h 41"/>
              <a:gd name="T24" fmla="*/ 10 w 61"/>
              <a:gd name="T25" fmla="*/ 8 h 41"/>
              <a:gd name="T26" fmla="*/ 8 w 61"/>
              <a:gd name="T27" fmla="*/ 5 h 41"/>
              <a:gd name="T28" fmla="*/ 48 w 61"/>
              <a:gd name="T29" fmla="*/ 6 h 41"/>
              <a:gd name="T30" fmla="*/ 47 w 61"/>
              <a:gd name="T31" fmla="*/ 8 h 41"/>
              <a:gd name="T32" fmla="*/ 55 w 61"/>
              <a:gd name="T33" fmla="*/ 9 h 41"/>
              <a:gd name="T34" fmla="*/ 56 w 61"/>
              <a:gd name="T35" fmla="*/ 7 h 41"/>
              <a:gd name="T36" fmla="*/ 55 w 61"/>
              <a:gd name="T37" fmla="*/ 6 h 41"/>
              <a:gd name="T38" fmla="*/ 48 w 61"/>
              <a:gd name="T39" fmla="*/ 22 h 41"/>
              <a:gd name="T40" fmla="*/ 14 w 61"/>
              <a:gd name="T41" fmla="*/ 22 h 41"/>
              <a:gd name="T42" fmla="*/ 31 w 61"/>
              <a:gd name="T43" fmla="*/ 5 h 41"/>
              <a:gd name="T44" fmla="*/ 44 w 61"/>
              <a:gd name="T45" fmla="*/ 22 h 41"/>
              <a:gd name="T46" fmla="*/ 17 w 61"/>
              <a:gd name="T47" fmla="*/ 22 h 41"/>
              <a:gd name="T48" fmla="*/ 31 w 61"/>
              <a:gd name="T49" fmla="*/ 8 h 41"/>
              <a:gd name="T50" fmla="*/ 40 w 61"/>
              <a:gd name="T51" fmla="*/ 22 h 41"/>
              <a:gd name="T52" fmla="*/ 21 w 61"/>
              <a:gd name="T53" fmla="*/ 22 h 41"/>
              <a:gd name="T54" fmla="*/ 31 w 61"/>
              <a:gd name="T55" fmla="*/ 12 h 41"/>
              <a:gd name="T56" fmla="*/ 36 w 61"/>
              <a:gd name="T57" fmla="*/ 17 h 41"/>
              <a:gd name="T58" fmla="*/ 24 w 61"/>
              <a:gd name="T59" fmla="*/ 24 h 41"/>
              <a:gd name="T60" fmla="*/ 23 w 61"/>
              <a:gd name="T61" fmla="*/ 22 h 41"/>
              <a:gd name="T62" fmla="*/ 31 w 61"/>
              <a:gd name="T63" fmla="*/ 15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1" h="41">
                <a:moveTo>
                  <a:pt x="59" y="3"/>
                </a:moveTo>
                <a:cubicBezTo>
                  <a:pt x="56" y="3"/>
                  <a:pt x="56" y="3"/>
                  <a:pt x="56" y="3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1"/>
                  <a:pt x="55" y="0"/>
                  <a:pt x="55" y="0"/>
                </a:cubicBezTo>
                <a:cubicBezTo>
                  <a:pt x="48" y="0"/>
                  <a:pt x="48" y="0"/>
                  <a:pt x="48" y="0"/>
                </a:cubicBezTo>
                <a:cubicBezTo>
                  <a:pt x="47" y="0"/>
                  <a:pt x="47" y="1"/>
                  <a:pt x="47" y="1"/>
                </a:cubicBezTo>
                <a:cubicBezTo>
                  <a:pt x="47" y="3"/>
                  <a:pt x="47" y="3"/>
                  <a:pt x="47" y="3"/>
                </a:cubicBezTo>
                <a:cubicBezTo>
                  <a:pt x="10" y="3"/>
                  <a:pt x="10" y="3"/>
                  <a:pt x="10" y="3"/>
                </a:cubicBezTo>
                <a:cubicBezTo>
                  <a:pt x="10" y="1"/>
                  <a:pt x="10" y="1"/>
                  <a:pt x="10" y="1"/>
                </a:cubicBezTo>
                <a:cubicBezTo>
                  <a:pt x="10" y="1"/>
                  <a:pt x="10" y="0"/>
                  <a:pt x="9" y="0"/>
                </a:cubicBezTo>
                <a:cubicBezTo>
                  <a:pt x="7" y="0"/>
                  <a:pt x="7" y="0"/>
                  <a:pt x="7" y="0"/>
                </a:cubicBezTo>
                <a:cubicBezTo>
                  <a:pt x="6" y="0"/>
                  <a:pt x="6" y="1"/>
                  <a:pt x="6" y="1"/>
                </a:cubicBezTo>
                <a:cubicBezTo>
                  <a:pt x="6" y="3"/>
                  <a:pt x="6" y="3"/>
                  <a:pt x="6" y="3"/>
                </a:cubicBezTo>
                <a:cubicBezTo>
                  <a:pt x="2" y="3"/>
                  <a:pt x="2" y="3"/>
                  <a:pt x="2" y="3"/>
                </a:cubicBezTo>
                <a:cubicBezTo>
                  <a:pt x="1" y="3"/>
                  <a:pt x="0" y="3"/>
                  <a:pt x="0" y="4"/>
                </a:cubicBezTo>
                <a:cubicBezTo>
                  <a:pt x="0" y="40"/>
                  <a:pt x="0" y="40"/>
                  <a:pt x="0" y="40"/>
                </a:cubicBezTo>
                <a:cubicBezTo>
                  <a:pt x="0" y="41"/>
                  <a:pt x="1" y="41"/>
                  <a:pt x="2" y="41"/>
                </a:cubicBezTo>
                <a:cubicBezTo>
                  <a:pt x="59" y="41"/>
                  <a:pt x="59" y="41"/>
                  <a:pt x="59" y="41"/>
                </a:cubicBezTo>
                <a:cubicBezTo>
                  <a:pt x="60" y="41"/>
                  <a:pt x="61" y="41"/>
                  <a:pt x="61" y="40"/>
                </a:cubicBezTo>
                <a:cubicBezTo>
                  <a:pt x="61" y="4"/>
                  <a:pt x="61" y="4"/>
                  <a:pt x="61" y="4"/>
                </a:cubicBezTo>
                <a:cubicBezTo>
                  <a:pt x="61" y="3"/>
                  <a:pt x="60" y="3"/>
                  <a:pt x="59" y="3"/>
                </a:cubicBezTo>
                <a:cubicBezTo>
                  <a:pt x="59" y="3"/>
                  <a:pt x="59" y="3"/>
                  <a:pt x="59" y="3"/>
                </a:cubicBezTo>
                <a:close/>
                <a:moveTo>
                  <a:pt x="8" y="5"/>
                </a:moveTo>
                <a:cubicBezTo>
                  <a:pt x="6" y="5"/>
                  <a:pt x="5" y="6"/>
                  <a:pt x="5" y="8"/>
                </a:cubicBezTo>
                <a:cubicBezTo>
                  <a:pt x="5" y="9"/>
                  <a:pt x="6" y="10"/>
                  <a:pt x="8" y="10"/>
                </a:cubicBezTo>
                <a:cubicBezTo>
                  <a:pt x="9" y="10"/>
                  <a:pt x="10" y="9"/>
                  <a:pt x="10" y="8"/>
                </a:cubicBezTo>
                <a:cubicBezTo>
                  <a:pt x="10" y="6"/>
                  <a:pt x="9" y="5"/>
                  <a:pt x="8" y="5"/>
                </a:cubicBezTo>
                <a:cubicBezTo>
                  <a:pt x="8" y="5"/>
                  <a:pt x="8" y="5"/>
                  <a:pt x="8" y="5"/>
                </a:cubicBezTo>
                <a:close/>
                <a:moveTo>
                  <a:pt x="55" y="6"/>
                </a:moveTo>
                <a:cubicBezTo>
                  <a:pt x="48" y="6"/>
                  <a:pt x="48" y="6"/>
                  <a:pt x="48" y="6"/>
                </a:cubicBezTo>
                <a:cubicBezTo>
                  <a:pt x="47" y="6"/>
                  <a:pt x="47" y="7"/>
                  <a:pt x="47" y="7"/>
                </a:cubicBezTo>
                <a:cubicBezTo>
                  <a:pt x="47" y="8"/>
                  <a:pt x="47" y="8"/>
                  <a:pt x="47" y="8"/>
                </a:cubicBezTo>
                <a:cubicBezTo>
                  <a:pt x="47" y="9"/>
                  <a:pt x="47" y="9"/>
                  <a:pt x="48" y="9"/>
                </a:cubicBezTo>
                <a:cubicBezTo>
                  <a:pt x="55" y="9"/>
                  <a:pt x="55" y="9"/>
                  <a:pt x="55" y="9"/>
                </a:cubicBezTo>
                <a:cubicBezTo>
                  <a:pt x="55" y="9"/>
                  <a:pt x="56" y="9"/>
                  <a:pt x="56" y="8"/>
                </a:cubicBezTo>
                <a:cubicBezTo>
                  <a:pt x="56" y="7"/>
                  <a:pt x="56" y="7"/>
                  <a:pt x="56" y="7"/>
                </a:cubicBezTo>
                <a:cubicBezTo>
                  <a:pt x="56" y="7"/>
                  <a:pt x="55" y="6"/>
                  <a:pt x="55" y="6"/>
                </a:cubicBezTo>
                <a:cubicBezTo>
                  <a:pt x="55" y="6"/>
                  <a:pt x="55" y="6"/>
                  <a:pt x="55" y="6"/>
                </a:cubicBezTo>
                <a:close/>
                <a:moveTo>
                  <a:pt x="31" y="5"/>
                </a:moveTo>
                <a:cubicBezTo>
                  <a:pt x="40" y="5"/>
                  <a:pt x="48" y="13"/>
                  <a:pt x="48" y="22"/>
                </a:cubicBezTo>
                <a:cubicBezTo>
                  <a:pt x="48" y="31"/>
                  <a:pt x="40" y="39"/>
                  <a:pt x="31" y="39"/>
                </a:cubicBezTo>
                <a:cubicBezTo>
                  <a:pt x="21" y="39"/>
                  <a:pt x="14" y="31"/>
                  <a:pt x="14" y="22"/>
                </a:cubicBezTo>
                <a:cubicBezTo>
                  <a:pt x="14" y="13"/>
                  <a:pt x="21" y="5"/>
                  <a:pt x="31" y="5"/>
                </a:cubicBezTo>
                <a:cubicBezTo>
                  <a:pt x="31" y="5"/>
                  <a:pt x="31" y="5"/>
                  <a:pt x="31" y="5"/>
                </a:cubicBezTo>
                <a:close/>
                <a:moveTo>
                  <a:pt x="31" y="8"/>
                </a:moveTo>
                <a:cubicBezTo>
                  <a:pt x="38" y="8"/>
                  <a:pt x="44" y="14"/>
                  <a:pt x="44" y="22"/>
                </a:cubicBezTo>
                <a:cubicBezTo>
                  <a:pt x="44" y="30"/>
                  <a:pt x="38" y="36"/>
                  <a:pt x="31" y="36"/>
                </a:cubicBezTo>
                <a:cubicBezTo>
                  <a:pt x="23" y="36"/>
                  <a:pt x="17" y="30"/>
                  <a:pt x="17" y="22"/>
                </a:cubicBezTo>
                <a:cubicBezTo>
                  <a:pt x="17" y="14"/>
                  <a:pt x="23" y="8"/>
                  <a:pt x="31" y="8"/>
                </a:cubicBezTo>
                <a:cubicBezTo>
                  <a:pt x="31" y="8"/>
                  <a:pt x="31" y="8"/>
                  <a:pt x="31" y="8"/>
                </a:cubicBezTo>
                <a:close/>
                <a:moveTo>
                  <a:pt x="31" y="12"/>
                </a:moveTo>
                <a:cubicBezTo>
                  <a:pt x="36" y="12"/>
                  <a:pt x="40" y="17"/>
                  <a:pt x="40" y="22"/>
                </a:cubicBezTo>
                <a:cubicBezTo>
                  <a:pt x="40" y="27"/>
                  <a:pt x="36" y="32"/>
                  <a:pt x="31" y="32"/>
                </a:cubicBezTo>
                <a:cubicBezTo>
                  <a:pt x="25" y="32"/>
                  <a:pt x="21" y="27"/>
                  <a:pt x="21" y="22"/>
                </a:cubicBezTo>
                <a:cubicBezTo>
                  <a:pt x="21" y="17"/>
                  <a:pt x="25" y="12"/>
                  <a:pt x="31" y="12"/>
                </a:cubicBezTo>
                <a:cubicBezTo>
                  <a:pt x="31" y="12"/>
                  <a:pt x="31" y="12"/>
                  <a:pt x="31" y="12"/>
                </a:cubicBezTo>
                <a:close/>
                <a:moveTo>
                  <a:pt x="31" y="15"/>
                </a:moveTo>
                <a:cubicBezTo>
                  <a:pt x="33" y="15"/>
                  <a:pt x="35" y="16"/>
                  <a:pt x="36" y="17"/>
                </a:cubicBezTo>
                <a:cubicBezTo>
                  <a:pt x="35" y="17"/>
                  <a:pt x="34" y="16"/>
                  <a:pt x="32" y="16"/>
                </a:cubicBezTo>
                <a:cubicBezTo>
                  <a:pt x="28" y="16"/>
                  <a:pt x="24" y="19"/>
                  <a:pt x="24" y="24"/>
                </a:cubicBezTo>
                <a:cubicBezTo>
                  <a:pt x="24" y="25"/>
                  <a:pt x="25" y="26"/>
                  <a:pt x="25" y="27"/>
                </a:cubicBezTo>
                <a:cubicBezTo>
                  <a:pt x="24" y="26"/>
                  <a:pt x="23" y="24"/>
                  <a:pt x="23" y="22"/>
                </a:cubicBezTo>
                <a:cubicBezTo>
                  <a:pt x="23" y="18"/>
                  <a:pt x="27" y="15"/>
                  <a:pt x="31" y="15"/>
                </a:cubicBezTo>
                <a:cubicBezTo>
                  <a:pt x="31" y="15"/>
                  <a:pt x="31" y="15"/>
                  <a:pt x="31" y="1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p>
            <a:endParaRPr lang="zh-CN" altLang="en-US" sz="1350"/>
          </a:p>
        </p:txBody>
      </p:sp>
      <p:sp>
        <p:nvSpPr>
          <p:cNvPr id="63" name="矩形 62"/>
          <p:cNvSpPr/>
          <p:nvPr>
            <p:custDataLst>
              <p:tags r:id="rId56"/>
            </p:custDataLst>
          </p:nvPr>
        </p:nvSpPr>
        <p:spPr>
          <a:xfrm>
            <a:off x="6530553" y="1730770"/>
            <a:ext cx="358664" cy="27559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1200" b="1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善</a:t>
            </a:r>
            <a:endParaRPr lang="zh-CN" altLang="en-US" sz="1200" b="1" smtClean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66" name="Freeform 67"/>
          <p:cNvSpPr>
            <a:spLocks noEditPoints="1"/>
          </p:cNvSpPr>
          <p:nvPr>
            <p:custDataLst>
              <p:tags r:id="rId57"/>
            </p:custDataLst>
          </p:nvPr>
        </p:nvSpPr>
        <p:spPr bwMode="auto">
          <a:xfrm>
            <a:off x="6762209" y="2513126"/>
            <a:ext cx="193466" cy="193466"/>
          </a:xfrm>
          <a:custGeom>
            <a:avLst/>
            <a:gdLst>
              <a:gd name="T0" fmla="*/ 137 w 184"/>
              <a:gd name="T1" fmla="*/ 65 h 184"/>
              <a:gd name="T2" fmla="*/ 47 w 184"/>
              <a:gd name="T3" fmla="*/ 65 h 184"/>
              <a:gd name="T4" fmla="*/ 47 w 184"/>
              <a:gd name="T5" fmla="*/ 55 h 184"/>
              <a:gd name="T6" fmla="*/ 137 w 184"/>
              <a:gd name="T7" fmla="*/ 55 h 184"/>
              <a:gd name="T8" fmla="*/ 137 w 184"/>
              <a:gd name="T9" fmla="*/ 55 h 184"/>
              <a:gd name="T10" fmla="*/ 137 w 184"/>
              <a:gd name="T11" fmla="*/ 65 h 184"/>
              <a:gd name="T12" fmla="*/ 137 w 184"/>
              <a:gd name="T13" fmla="*/ 65 h 184"/>
              <a:gd name="T14" fmla="*/ 137 w 184"/>
              <a:gd name="T15" fmla="*/ 87 h 184"/>
              <a:gd name="T16" fmla="*/ 47 w 184"/>
              <a:gd name="T17" fmla="*/ 87 h 184"/>
              <a:gd name="T18" fmla="*/ 47 w 184"/>
              <a:gd name="T19" fmla="*/ 76 h 184"/>
              <a:gd name="T20" fmla="*/ 137 w 184"/>
              <a:gd name="T21" fmla="*/ 76 h 184"/>
              <a:gd name="T22" fmla="*/ 137 w 184"/>
              <a:gd name="T23" fmla="*/ 76 h 184"/>
              <a:gd name="T24" fmla="*/ 137 w 184"/>
              <a:gd name="T25" fmla="*/ 87 h 184"/>
              <a:gd name="T26" fmla="*/ 137 w 184"/>
              <a:gd name="T27" fmla="*/ 87 h 184"/>
              <a:gd name="T28" fmla="*/ 94 w 184"/>
              <a:gd name="T29" fmla="*/ 0 h 184"/>
              <a:gd name="T30" fmla="*/ 184 w 184"/>
              <a:gd name="T31" fmla="*/ 62 h 184"/>
              <a:gd name="T32" fmla="*/ 184 w 184"/>
              <a:gd name="T33" fmla="*/ 62 h 184"/>
              <a:gd name="T34" fmla="*/ 151 w 184"/>
              <a:gd name="T35" fmla="*/ 83 h 184"/>
              <a:gd name="T36" fmla="*/ 151 w 184"/>
              <a:gd name="T37" fmla="*/ 40 h 184"/>
              <a:gd name="T38" fmla="*/ 32 w 184"/>
              <a:gd name="T39" fmla="*/ 40 h 184"/>
              <a:gd name="T40" fmla="*/ 32 w 184"/>
              <a:gd name="T41" fmla="*/ 83 h 184"/>
              <a:gd name="T42" fmla="*/ 0 w 184"/>
              <a:gd name="T43" fmla="*/ 62 h 184"/>
              <a:gd name="T44" fmla="*/ 0 w 184"/>
              <a:gd name="T45" fmla="*/ 62 h 184"/>
              <a:gd name="T46" fmla="*/ 94 w 184"/>
              <a:gd name="T47" fmla="*/ 0 h 184"/>
              <a:gd name="T48" fmla="*/ 94 w 184"/>
              <a:gd name="T49" fmla="*/ 0 h 184"/>
              <a:gd name="T50" fmla="*/ 184 w 184"/>
              <a:gd name="T51" fmla="*/ 73 h 184"/>
              <a:gd name="T52" fmla="*/ 184 w 184"/>
              <a:gd name="T53" fmla="*/ 174 h 184"/>
              <a:gd name="T54" fmla="*/ 112 w 184"/>
              <a:gd name="T55" fmla="*/ 123 h 184"/>
              <a:gd name="T56" fmla="*/ 184 w 184"/>
              <a:gd name="T57" fmla="*/ 73 h 184"/>
              <a:gd name="T58" fmla="*/ 184 w 184"/>
              <a:gd name="T59" fmla="*/ 73 h 184"/>
              <a:gd name="T60" fmla="*/ 72 w 184"/>
              <a:gd name="T61" fmla="*/ 123 h 184"/>
              <a:gd name="T62" fmla="*/ 0 w 184"/>
              <a:gd name="T63" fmla="*/ 174 h 184"/>
              <a:gd name="T64" fmla="*/ 0 w 184"/>
              <a:gd name="T65" fmla="*/ 73 h 184"/>
              <a:gd name="T66" fmla="*/ 72 w 184"/>
              <a:gd name="T67" fmla="*/ 123 h 184"/>
              <a:gd name="T68" fmla="*/ 72 w 184"/>
              <a:gd name="T69" fmla="*/ 123 h 184"/>
              <a:gd name="T70" fmla="*/ 184 w 184"/>
              <a:gd name="T71" fmla="*/ 184 h 184"/>
              <a:gd name="T72" fmla="*/ 0 w 184"/>
              <a:gd name="T73" fmla="*/ 184 h 184"/>
              <a:gd name="T74" fmla="*/ 94 w 184"/>
              <a:gd name="T75" fmla="*/ 123 h 184"/>
              <a:gd name="T76" fmla="*/ 184 w 184"/>
              <a:gd name="T77" fmla="*/ 184 h 184"/>
              <a:gd name="T78" fmla="*/ 184 w 184"/>
              <a:gd name="T79" fmla="*/ 184 h 184"/>
              <a:gd name="T80" fmla="*/ 115 w 184"/>
              <a:gd name="T81" fmla="*/ 109 h 184"/>
              <a:gd name="T82" fmla="*/ 68 w 184"/>
              <a:gd name="T83" fmla="*/ 109 h 184"/>
              <a:gd name="T84" fmla="*/ 54 w 184"/>
              <a:gd name="T85" fmla="*/ 98 h 184"/>
              <a:gd name="T86" fmla="*/ 130 w 184"/>
              <a:gd name="T87" fmla="*/ 98 h 184"/>
              <a:gd name="T88" fmla="*/ 115 w 184"/>
              <a:gd name="T89" fmla="*/ 109 h 184"/>
              <a:gd name="T90" fmla="*/ 115 w 184"/>
              <a:gd name="T91" fmla="*/ 109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84" h="184">
                <a:moveTo>
                  <a:pt x="137" y="65"/>
                </a:moveTo>
                <a:lnTo>
                  <a:pt x="47" y="65"/>
                </a:lnTo>
                <a:lnTo>
                  <a:pt x="47" y="55"/>
                </a:lnTo>
                <a:lnTo>
                  <a:pt x="137" y="55"/>
                </a:lnTo>
                <a:lnTo>
                  <a:pt x="137" y="55"/>
                </a:lnTo>
                <a:lnTo>
                  <a:pt x="137" y="65"/>
                </a:lnTo>
                <a:lnTo>
                  <a:pt x="137" y="65"/>
                </a:lnTo>
                <a:close/>
                <a:moveTo>
                  <a:pt x="137" y="87"/>
                </a:moveTo>
                <a:lnTo>
                  <a:pt x="47" y="87"/>
                </a:lnTo>
                <a:lnTo>
                  <a:pt x="47" y="76"/>
                </a:lnTo>
                <a:lnTo>
                  <a:pt x="137" y="76"/>
                </a:lnTo>
                <a:lnTo>
                  <a:pt x="137" y="76"/>
                </a:lnTo>
                <a:lnTo>
                  <a:pt x="137" y="87"/>
                </a:lnTo>
                <a:lnTo>
                  <a:pt x="137" y="87"/>
                </a:lnTo>
                <a:close/>
                <a:moveTo>
                  <a:pt x="94" y="0"/>
                </a:moveTo>
                <a:lnTo>
                  <a:pt x="184" y="62"/>
                </a:lnTo>
                <a:lnTo>
                  <a:pt x="184" y="62"/>
                </a:lnTo>
                <a:lnTo>
                  <a:pt x="151" y="83"/>
                </a:lnTo>
                <a:lnTo>
                  <a:pt x="151" y="40"/>
                </a:lnTo>
                <a:lnTo>
                  <a:pt x="32" y="40"/>
                </a:lnTo>
                <a:lnTo>
                  <a:pt x="32" y="83"/>
                </a:lnTo>
                <a:lnTo>
                  <a:pt x="0" y="62"/>
                </a:lnTo>
                <a:lnTo>
                  <a:pt x="0" y="62"/>
                </a:lnTo>
                <a:lnTo>
                  <a:pt x="94" y="0"/>
                </a:lnTo>
                <a:lnTo>
                  <a:pt x="94" y="0"/>
                </a:lnTo>
                <a:close/>
                <a:moveTo>
                  <a:pt x="184" y="73"/>
                </a:moveTo>
                <a:lnTo>
                  <a:pt x="184" y="174"/>
                </a:lnTo>
                <a:lnTo>
                  <a:pt x="112" y="123"/>
                </a:lnTo>
                <a:lnTo>
                  <a:pt x="184" y="73"/>
                </a:lnTo>
                <a:lnTo>
                  <a:pt x="184" y="73"/>
                </a:lnTo>
                <a:close/>
                <a:moveTo>
                  <a:pt x="72" y="123"/>
                </a:moveTo>
                <a:lnTo>
                  <a:pt x="0" y="174"/>
                </a:lnTo>
                <a:lnTo>
                  <a:pt x="0" y="73"/>
                </a:lnTo>
                <a:lnTo>
                  <a:pt x="72" y="123"/>
                </a:lnTo>
                <a:lnTo>
                  <a:pt x="72" y="123"/>
                </a:lnTo>
                <a:close/>
                <a:moveTo>
                  <a:pt x="184" y="184"/>
                </a:moveTo>
                <a:lnTo>
                  <a:pt x="0" y="184"/>
                </a:lnTo>
                <a:lnTo>
                  <a:pt x="94" y="123"/>
                </a:lnTo>
                <a:lnTo>
                  <a:pt x="184" y="184"/>
                </a:lnTo>
                <a:lnTo>
                  <a:pt x="184" y="184"/>
                </a:lnTo>
                <a:close/>
                <a:moveTo>
                  <a:pt x="115" y="109"/>
                </a:moveTo>
                <a:lnTo>
                  <a:pt x="68" y="109"/>
                </a:lnTo>
                <a:lnTo>
                  <a:pt x="54" y="98"/>
                </a:lnTo>
                <a:lnTo>
                  <a:pt x="130" y="98"/>
                </a:lnTo>
                <a:lnTo>
                  <a:pt x="115" y="109"/>
                </a:lnTo>
                <a:lnTo>
                  <a:pt x="115" y="10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p>
            <a:endParaRPr lang="zh-CN" altLang="en-US" sz="1350"/>
          </a:p>
        </p:txBody>
      </p:sp>
      <p:sp>
        <p:nvSpPr>
          <p:cNvPr id="67" name="矩形 66"/>
          <p:cNvSpPr/>
          <p:nvPr>
            <p:custDataLst>
              <p:tags r:id="rId58"/>
            </p:custDataLst>
          </p:nvPr>
        </p:nvSpPr>
        <p:spPr>
          <a:xfrm>
            <a:off x="6703564" y="2686930"/>
            <a:ext cx="358664" cy="27559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1200" b="1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美</a:t>
            </a:r>
            <a:endParaRPr lang="zh-CN" altLang="en-US" sz="1200" b="1" smtClean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69" name="文本框 68"/>
          <p:cNvSpPr txBox="1"/>
          <p:nvPr>
            <p:custDataLst>
              <p:tags r:id="rId59"/>
            </p:custDataLst>
          </p:nvPr>
        </p:nvSpPr>
        <p:spPr>
          <a:xfrm>
            <a:off x="7747000" y="1188085"/>
            <a:ext cx="2171065" cy="10509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1600" b="1" smtClean="0">
                <a:solidFill>
                  <a:srgbClr val="595959"/>
                </a:solidFill>
              </a:rPr>
              <a:t>价值观正确、</a:t>
            </a:r>
            <a:endParaRPr lang="zh-CN" altLang="en-US" sz="1600" b="1" smtClean="0">
              <a:solidFill>
                <a:srgbClr val="595959"/>
              </a:solidFill>
            </a:endParaRPr>
          </a:p>
          <a:p>
            <a:pPr>
              <a:lnSpc>
                <a:spcPct val="130000"/>
              </a:lnSpc>
            </a:pPr>
            <a:r>
              <a:rPr lang="zh-CN" altLang="en-US" sz="1600" b="1" smtClean="0">
                <a:solidFill>
                  <a:srgbClr val="595959"/>
                </a:solidFill>
              </a:rPr>
              <a:t>生活状态积极向上，</a:t>
            </a:r>
            <a:endParaRPr lang="zh-CN" altLang="en-US" sz="1600" b="1" smtClean="0">
              <a:solidFill>
                <a:srgbClr val="595959"/>
              </a:solidFill>
            </a:endParaRPr>
          </a:p>
          <a:p>
            <a:pPr>
              <a:lnSpc>
                <a:spcPct val="130000"/>
              </a:lnSpc>
            </a:pPr>
            <a:r>
              <a:rPr lang="zh-CN" altLang="en-US" sz="1600" b="1" smtClean="0">
                <a:solidFill>
                  <a:srgbClr val="595959"/>
                </a:solidFill>
              </a:rPr>
              <a:t>温暖，充满爱心</a:t>
            </a:r>
            <a:endParaRPr lang="zh-CN" altLang="en-US" sz="1600" b="1" smtClean="0">
              <a:solidFill>
                <a:srgbClr val="595959"/>
              </a:solidFill>
            </a:endParaRPr>
          </a:p>
        </p:txBody>
      </p:sp>
      <p:sp>
        <p:nvSpPr>
          <p:cNvPr id="70" name="文本框 69"/>
          <p:cNvSpPr txBox="1"/>
          <p:nvPr>
            <p:custDataLst>
              <p:tags r:id="rId60"/>
            </p:custDataLst>
          </p:nvPr>
        </p:nvSpPr>
        <p:spPr>
          <a:xfrm>
            <a:off x="6355715" y="3098800"/>
            <a:ext cx="2343150" cy="7308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1600" b="1" smtClean="0">
                <a:solidFill>
                  <a:srgbClr val="595959"/>
                </a:solidFill>
              </a:rPr>
              <a:t>审美比粉丝高一点</a:t>
            </a:r>
            <a:endParaRPr lang="zh-CN" altLang="en-US" sz="1600" b="1" smtClean="0">
              <a:solidFill>
                <a:srgbClr val="595959"/>
              </a:solidFill>
            </a:endParaRPr>
          </a:p>
          <a:p>
            <a:pPr>
              <a:lnSpc>
                <a:spcPct val="130000"/>
              </a:lnSpc>
            </a:pPr>
            <a:r>
              <a:rPr lang="zh-CN" altLang="en-US" sz="1600" b="1" smtClean="0">
                <a:solidFill>
                  <a:srgbClr val="595959"/>
                </a:solidFill>
              </a:rPr>
              <a:t>是粉丝想要的理想境界</a:t>
            </a:r>
            <a:endParaRPr lang="zh-CN" altLang="en-US" sz="1600" b="1" smtClean="0">
              <a:solidFill>
                <a:srgbClr val="595959"/>
              </a:solidFill>
            </a:endParaRPr>
          </a:p>
        </p:txBody>
      </p:sp>
      <p:sp>
        <p:nvSpPr>
          <p:cNvPr id="71" name="文本框 70"/>
          <p:cNvSpPr txBox="1"/>
          <p:nvPr>
            <p:custDataLst>
              <p:tags r:id="rId61"/>
            </p:custDataLst>
          </p:nvPr>
        </p:nvSpPr>
        <p:spPr>
          <a:xfrm>
            <a:off x="226503" y="2036228"/>
            <a:ext cx="1778454" cy="10509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>
              <a:lnSpc>
                <a:spcPct val="130000"/>
              </a:lnSpc>
            </a:pPr>
            <a:r>
              <a:rPr lang="zh-CN" altLang="en-US" sz="1600" b="1" smtClean="0">
                <a:solidFill>
                  <a:srgbClr val="595959"/>
                </a:solidFill>
              </a:rPr>
              <a:t>真实、</a:t>
            </a:r>
            <a:r>
              <a:rPr lang="zh-CN" altLang="en-US" sz="1600" b="1" smtClean="0">
                <a:solidFill>
                  <a:srgbClr val="595959"/>
                </a:solidFill>
                <a:sym typeface="+mn-ea"/>
              </a:rPr>
              <a:t>有缺点</a:t>
            </a:r>
            <a:endParaRPr lang="zh-CN" altLang="en-US" sz="1600" b="1" smtClean="0">
              <a:solidFill>
                <a:srgbClr val="595959"/>
              </a:solidFill>
            </a:endParaRPr>
          </a:p>
          <a:p>
            <a:pPr algn="r">
              <a:lnSpc>
                <a:spcPct val="130000"/>
              </a:lnSpc>
            </a:pPr>
            <a:r>
              <a:rPr lang="zh-CN" altLang="en-US" sz="1600" b="1" smtClean="0">
                <a:solidFill>
                  <a:srgbClr val="595959"/>
                </a:solidFill>
              </a:rPr>
              <a:t>有真情实感</a:t>
            </a:r>
            <a:endParaRPr lang="zh-CN" altLang="en-US" sz="1600" b="1" smtClean="0">
              <a:solidFill>
                <a:srgbClr val="595959"/>
              </a:solidFill>
            </a:endParaRPr>
          </a:p>
          <a:p>
            <a:pPr algn="r">
              <a:lnSpc>
                <a:spcPct val="130000"/>
              </a:lnSpc>
            </a:pPr>
            <a:endParaRPr lang="zh-CN" altLang="en-US" sz="1600" b="1" smtClean="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03817" y="120821"/>
            <a:ext cx="10041903" cy="552479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文本框 74"/>
          <p:cNvSpPr txBox="1"/>
          <p:nvPr/>
        </p:nvSpPr>
        <p:spPr>
          <a:xfrm>
            <a:off x="1114943" y="436396"/>
            <a:ext cx="20116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>
                <a:solidFill>
                  <a:schemeClr val="tx1"/>
                </a:solidFill>
                <a:sym typeface="+mn-ea"/>
              </a:rPr>
              <a:t>朋友圈运营节奏规划</a:t>
            </a:r>
            <a:endParaRPr lang="zh-CN" altLang="en-US" sz="16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752746" y="464334"/>
            <a:ext cx="341609" cy="280018"/>
            <a:chOff x="4729" y="1585"/>
            <a:chExt cx="842" cy="708"/>
          </a:xfrm>
        </p:grpSpPr>
        <p:pic>
          <p:nvPicPr>
            <p:cNvPr id="80" name="图片 79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81" name="图片 80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82" name="图片 8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15" name="组合 1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6" name="对角圆角矩形 15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文本框 19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8094345" y="1983740"/>
            <a:ext cx="151447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节奏规划</a:t>
            </a:r>
            <a:endParaRPr lang="zh-CN" altLang="en-US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094345" y="2534285"/>
            <a:ext cx="174561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1200" b="1">
                <a:solidFill>
                  <a:schemeClr val="tx1"/>
                </a:solidFill>
                <a:sym typeface="+mn-ea"/>
              </a:rPr>
              <a:t>每周节奏要合理安排，一天可发三条朋友圈的情况下，不建议过多重复同类型的内容</a:t>
            </a:r>
            <a:endParaRPr lang="zh-CN" altLang="en-US" sz="1200" b="1">
              <a:solidFill>
                <a:schemeClr val="tx1"/>
              </a:solidFill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75" y="1039495"/>
            <a:ext cx="7108190" cy="4443095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82945" y="846455"/>
            <a:ext cx="3275330" cy="46462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540" y="846455"/>
            <a:ext cx="4510405" cy="464566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03817" y="120821"/>
            <a:ext cx="10041903" cy="552479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6" name="组合 75"/>
          <p:cNvGrpSpPr/>
          <p:nvPr/>
        </p:nvGrpSpPr>
        <p:grpSpPr>
          <a:xfrm>
            <a:off x="752746" y="464334"/>
            <a:ext cx="341609" cy="280018"/>
            <a:chOff x="4729" y="1585"/>
            <a:chExt cx="842" cy="708"/>
          </a:xfrm>
        </p:grpSpPr>
        <p:pic>
          <p:nvPicPr>
            <p:cNvPr id="80" name="图片 79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81" name="图片 80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82" name="图片 81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15" name="组合 1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6" name="对角圆角矩形 15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文本框 19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1114943" y="436396"/>
            <a:ext cx="20116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1600" b="1">
                <a:solidFill>
                  <a:schemeClr val="tx1"/>
                </a:solidFill>
                <a:sym typeface="+mn-ea"/>
              </a:rPr>
              <a:t>朋友圈运营节奏规划</a:t>
            </a:r>
            <a:endParaRPr lang="zh-CN" altLang="en-US" sz="1600" b="1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182" y="120821"/>
            <a:ext cx="10041903" cy="552574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10" strike="noStrike" noProof="1"/>
          </a:p>
        </p:txBody>
      </p:sp>
      <p:grpSp>
        <p:nvGrpSpPr>
          <p:cNvPr id="8" name="组合 7"/>
          <p:cNvGrpSpPr/>
          <p:nvPr/>
        </p:nvGrpSpPr>
        <p:grpSpPr>
          <a:xfrm>
            <a:off x="1398905" y="2066925"/>
            <a:ext cx="1541780" cy="1625600"/>
            <a:chOff x="6847" y="2963"/>
            <a:chExt cx="2446" cy="2633"/>
          </a:xfrm>
        </p:grpSpPr>
        <p:pic>
          <p:nvPicPr>
            <p:cNvPr id="10" name="图片 9" descr="六角形"/>
            <p:cNvPicPr>
              <a:picLocks noChangeAspect="1"/>
            </p:cNvPicPr>
            <p:nvPr/>
          </p:nvPicPr>
          <p:blipFill>
            <a:blip r:embed="rId1">
              <a:grayscl/>
            </a:blip>
            <a:stretch>
              <a:fillRect/>
            </a:stretch>
          </p:blipFill>
          <p:spPr>
            <a:xfrm>
              <a:off x="6847" y="2963"/>
              <a:ext cx="2446" cy="2633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6968" y="3857"/>
              <a:ext cx="2203" cy="84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>
                <a:lnSpc>
                  <a:spcPct val="140000"/>
                </a:lnSpc>
              </a:pPr>
              <a:r>
                <a:rPr lang="zh-CN" altLang="en-US" sz="20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朋友圈</a:t>
              </a:r>
              <a:endParaRPr lang="zh-CN" altLang="en-US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3211195" y="1233805"/>
            <a:ext cx="325310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50000"/>
              </a:lnSpc>
              <a:buClrTx/>
              <a:buSzTx/>
              <a:buFontTx/>
            </a:pPr>
            <a:r>
              <a:rPr lang="en-US" altLang="zh-CN" b="1" noProof="1"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IP</a:t>
            </a:r>
            <a:r>
              <a:rPr lang="zh-CN" altLang="en-US" b="1" noProof="1"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运营是一款养成游戏</a:t>
            </a:r>
            <a:endParaRPr lang="zh-CN" altLang="en-US" b="1" noProof="1"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201420" y="3961130"/>
            <a:ext cx="193548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个人推荐</a:t>
            </a:r>
            <a:endParaRPr lang="zh-CN" altLang="en-US" sz="1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工作日常</a:t>
            </a:r>
            <a:endParaRPr lang="zh-CN" altLang="en-US" sz="1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生活日常</a:t>
            </a:r>
            <a:endParaRPr lang="zh-CN" altLang="en-US" sz="1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898573" y="3960991"/>
            <a:ext cx="1805828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趣味话题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种草话题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生活话题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297462" y="3960991"/>
            <a:ext cx="2089021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专业知识科普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冷知识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生活常识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技巧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9" name="对角圆角矩形 8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文本框 1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4" name="文本框 13"/>
          <p:cNvSpPr txBox="1"/>
          <p:nvPr/>
        </p:nvSpPr>
        <p:spPr>
          <a:xfrm>
            <a:off x="1093878" y="289875"/>
            <a:ext cx="1578903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zh-CN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如何运</a:t>
            </a:r>
            <a:r>
              <a:rPr lang="en-US" altLang="zh-CN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IP</a:t>
            </a:r>
            <a:endParaRPr lang="en-US" altLang="zh-CN" sz="20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030980" y="2066925"/>
            <a:ext cx="1541780" cy="1625600"/>
            <a:chOff x="6847" y="2963"/>
            <a:chExt cx="2446" cy="2633"/>
          </a:xfrm>
        </p:grpSpPr>
        <p:pic>
          <p:nvPicPr>
            <p:cNvPr id="18" name="图片 17" descr="六角形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847" y="2963"/>
              <a:ext cx="2446" cy="2633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6968" y="3857"/>
              <a:ext cx="2203" cy="84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>
                <a:lnSpc>
                  <a:spcPct val="140000"/>
                </a:lnSpc>
              </a:pPr>
              <a:r>
                <a:rPr lang="zh-CN" altLang="zh-CN" sz="20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话题</a:t>
              </a:r>
              <a:endParaRPr lang="zh-CN" altLang="zh-CN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6570980" y="2066925"/>
            <a:ext cx="1541780" cy="1625600"/>
            <a:chOff x="6847" y="2963"/>
            <a:chExt cx="2446" cy="2633"/>
          </a:xfrm>
        </p:grpSpPr>
        <p:pic>
          <p:nvPicPr>
            <p:cNvPr id="22" name="图片 21" descr="六角形"/>
            <p:cNvPicPr>
              <a:picLocks noChangeAspect="1"/>
            </p:cNvPicPr>
            <p:nvPr/>
          </p:nvPicPr>
          <p:blipFill>
            <a:blip r:embed="rId1">
              <a:grayscl/>
            </a:blip>
            <a:stretch>
              <a:fillRect/>
            </a:stretch>
          </p:blipFill>
          <p:spPr>
            <a:xfrm>
              <a:off x="6847" y="2963"/>
              <a:ext cx="2446" cy="2633"/>
            </a:xfrm>
            <a:prstGeom prst="rect">
              <a:avLst/>
            </a:prstGeom>
          </p:spPr>
        </p:pic>
        <p:sp>
          <p:nvSpPr>
            <p:cNvPr id="25" name="文本框 24"/>
            <p:cNvSpPr txBox="1"/>
            <p:nvPr/>
          </p:nvSpPr>
          <p:spPr>
            <a:xfrm>
              <a:off x="6968" y="3857"/>
              <a:ext cx="2203" cy="84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>
                <a:lnSpc>
                  <a:spcPct val="140000"/>
                </a:lnSpc>
              </a:pPr>
              <a:r>
                <a:rPr lang="zh-CN" altLang="zh-CN" sz="20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干货</a:t>
              </a:r>
              <a:endParaRPr lang="zh-CN" altLang="zh-CN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03817" y="120821"/>
            <a:ext cx="10041903" cy="552479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6" name="组合 75"/>
          <p:cNvGrpSpPr/>
          <p:nvPr/>
        </p:nvGrpSpPr>
        <p:grpSpPr>
          <a:xfrm>
            <a:off x="752746" y="464334"/>
            <a:ext cx="341609" cy="280018"/>
            <a:chOff x="4729" y="1585"/>
            <a:chExt cx="842" cy="708"/>
          </a:xfrm>
        </p:grpSpPr>
        <p:pic>
          <p:nvPicPr>
            <p:cNvPr id="80" name="图片 79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81" name="图片 80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82" name="图片 8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15" name="组合 1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6" name="对角圆角矩形 15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文本框 19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695" y="1786255"/>
            <a:ext cx="1748790" cy="33127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6485" y="1786255"/>
            <a:ext cx="1759585" cy="331279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8160" y="382270"/>
            <a:ext cx="1740535" cy="33127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68695" y="382270"/>
            <a:ext cx="1746885" cy="331216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13700" y="1833245"/>
            <a:ext cx="1869440" cy="3566795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1337945" y="1196975"/>
            <a:ext cx="19354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热点时事话题</a:t>
            </a:r>
            <a:endParaRPr lang="zh-CN" altLang="en-US" sz="1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196840" y="3756025"/>
            <a:ext cx="19354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种草话题</a:t>
            </a:r>
            <a:endParaRPr lang="zh-CN" altLang="en-US" sz="1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225540" y="4698365"/>
            <a:ext cx="19354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生活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节点话题</a:t>
            </a:r>
            <a:endParaRPr lang="zh-CN" altLang="en-US" sz="1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219083" y="436396"/>
            <a:ext cx="9956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1600" b="1">
                <a:solidFill>
                  <a:schemeClr val="tx1"/>
                </a:solidFill>
                <a:sym typeface="+mn-ea"/>
              </a:rPr>
              <a:t>制造话题</a:t>
            </a:r>
            <a:endParaRPr lang="zh-CN" altLang="en-US" sz="1600" b="1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03817" y="120821"/>
            <a:ext cx="10041903" cy="552479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文本框 74"/>
          <p:cNvSpPr txBox="1"/>
          <p:nvPr/>
        </p:nvSpPr>
        <p:spPr>
          <a:xfrm>
            <a:off x="1219083" y="436396"/>
            <a:ext cx="9956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>
                <a:solidFill>
                  <a:schemeClr val="tx1"/>
                </a:solidFill>
                <a:sym typeface="+mn-ea"/>
              </a:rPr>
              <a:t>制造话题</a:t>
            </a:r>
            <a:endParaRPr lang="zh-CN" altLang="en-US" sz="16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752746" y="464334"/>
            <a:ext cx="341609" cy="280018"/>
            <a:chOff x="4729" y="1585"/>
            <a:chExt cx="842" cy="708"/>
          </a:xfrm>
        </p:grpSpPr>
        <p:pic>
          <p:nvPicPr>
            <p:cNvPr id="80" name="图片 79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81" name="图片 80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82" name="图片 8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15" name="组合 1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6" name="对角圆角矩形 15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文本框 19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880745" y="5026660"/>
            <a:ext cx="19354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生活日常话题</a:t>
            </a:r>
            <a:endParaRPr lang="zh-CN" altLang="en-US" sz="1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136265" y="5026660"/>
            <a:ext cx="19354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生活话题</a:t>
            </a:r>
            <a:endParaRPr lang="zh-CN" altLang="en-US" sz="1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396865" y="5026660"/>
            <a:ext cx="19354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干货问答话题</a:t>
            </a:r>
            <a:endParaRPr lang="zh-CN" altLang="en-US" sz="1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430" y="1004570"/>
            <a:ext cx="1895475" cy="40049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6585" y="1004570"/>
            <a:ext cx="1895475" cy="40024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2105" y="1004570"/>
            <a:ext cx="1904365" cy="40220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48575" y="1004570"/>
            <a:ext cx="1902460" cy="401891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648575" y="5026660"/>
            <a:ext cx="19354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产品推荐种草话题</a:t>
            </a:r>
            <a:endParaRPr lang="zh-CN" altLang="en-US" sz="1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182" y="120821"/>
            <a:ext cx="10041903" cy="552574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10" strike="noStrike" noProof="1"/>
          </a:p>
        </p:txBody>
      </p:sp>
      <p:grpSp>
        <p:nvGrpSpPr>
          <p:cNvPr id="8" name="组合 7"/>
          <p:cNvGrpSpPr/>
          <p:nvPr/>
        </p:nvGrpSpPr>
        <p:grpSpPr>
          <a:xfrm>
            <a:off x="1398905" y="2066925"/>
            <a:ext cx="1541780" cy="1625600"/>
            <a:chOff x="6847" y="2963"/>
            <a:chExt cx="2446" cy="2633"/>
          </a:xfrm>
        </p:grpSpPr>
        <p:pic>
          <p:nvPicPr>
            <p:cNvPr id="10" name="图片 9" descr="六角形"/>
            <p:cNvPicPr>
              <a:picLocks noChangeAspect="1"/>
            </p:cNvPicPr>
            <p:nvPr/>
          </p:nvPicPr>
          <p:blipFill>
            <a:blip r:embed="rId1">
              <a:grayscl/>
            </a:blip>
            <a:stretch>
              <a:fillRect/>
            </a:stretch>
          </p:blipFill>
          <p:spPr>
            <a:xfrm>
              <a:off x="6847" y="2963"/>
              <a:ext cx="2446" cy="2633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6968" y="3857"/>
              <a:ext cx="2203" cy="84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>
                <a:lnSpc>
                  <a:spcPct val="140000"/>
                </a:lnSpc>
              </a:pPr>
              <a:r>
                <a:rPr lang="zh-CN" altLang="en-US" sz="20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朋友圈</a:t>
              </a:r>
              <a:endParaRPr lang="zh-CN" altLang="en-US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3211195" y="1233805"/>
            <a:ext cx="325310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50000"/>
              </a:lnSpc>
              <a:buClrTx/>
              <a:buSzTx/>
              <a:buFontTx/>
            </a:pPr>
            <a:r>
              <a:rPr lang="en-US" altLang="zh-CN" b="1" noProof="1"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IP</a:t>
            </a:r>
            <a:r>
              <a:rPr lang="zh-CN" altLang="en-US" b="1" noProof="1"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运营是一款养成游戏</a:t>
            </a:r>
            <a:endParaRPr lang="zh-CN" altLang="en-US" b="1" noProof="1"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201420" y="3961130"/>
            <a:ext cx="193548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个人推荐</a:t>
            </a:r>
            <a:endParaRPr lang="zh-CN" altLang="en-US" sz="1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工作日常</a:t>
            </a:r>
            <a:endParaRPr lang="zh-CN" altLang="en-US" sz="1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生活日常</a:t>
            </a:r>
            <a:endParaRPr lang="zh-CN" altLang="en-US" sz="1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898573" y="3960991"/>
            <a:ext cx="1805828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趣味话题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种草话题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生活话题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297462" y="3960991"/>
            <a:ext cx="2089021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专业知识科普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冷知识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生活常识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技巧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9" name="对角圆角矩形 8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文本框 1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4" name="文本框 13"/>
          <p:cNvSpPr txBox="1"/>
          <p:nvPr/>
        </p:nvSpPr>
        <p:spPr>
          <a:xfrm>
            <a:off x="1093878" y="289875"/>
            <a:ext cx="1578903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zh-CN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如何运营</a:t>
            </a:r>
            <a:r>
              <a:rPr lang="en-US" altLang="zh-CN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IP</a:t>
            </a:r>
            <a:endParaRPr lang="en-US" altLang="zh-CN" sz="20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030980" y="2066925"/>
            <a:ext cx="1541780" cy="1625600"/>
            <a:chOff x="6847" y="2963"/>
            <a:chExt cx="2446" cy="2633"/>
          </a:xfrm>
        </p:grpSpPr>
        <p:pic>
          <p:nvPicPr>
            <p:cNvPr id="18" name="图片 17" descr="六角形"/>
            <p:cNvPicPr>
              <a:picLocks noChangeAspect="1"/>
            </p:cNvPicPr>
            <p:nvPr/>
          </p:nvPicPr>
          <p:blipFill>
            <a:blip r:embed="rId1">
              <a:grayscl/>
            </a:blip>
            <a:stretch>
              <a:fillRect/>
            </a:stretch>
          </p:blipFill>
          <p:spPr>
            <a:xfrm>
              <a:off x="6847" y="2963"/>
              <a:ext cx="2446" cy="2633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6968" y="3857"/>
              <a:ext cx="2203" cy="84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>
                <a:lnSpc>
                  <a:spcPct val="140000"/>
                </a:lnSpc>
              </a:pPr>
              <a:r>
                <a:rPr lang="zh-CN" altLang="zh-CN" sz="20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话题</a:t>
              </a:r>
              <a:endParaRPr lang="zh-CN" altLang="zh-CN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6570980" y="2066925"/>
            <a:ext cx="1541780" cy="1625600"/>
            <a:chOff x="6847" y="2963"/>
            <a:chExt cx="2446" cy="2633"/>
          </a:xfrm>
        </p:grpSpPr>
        <p:pic>
          <p:nvPicPr>
            <p:cNvPr id="22" name="图片 21" descr="六角形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847" y="2963"/>
              <a:ext cx="2446" cy="2633"/>
            </a:xfrm>
            <a:prstGeom prst="rect">
              <a:avLst/>
            </a:prstGeom>
          </p:spPr>
        </p:pic>
        <p:sp>
          <p:nvSpPr>
            <p:cNvPr id="25" name="文本框 24"/>
            <p:cNvSpPr txBox="1"/>
            <p:nvPr/>
          </p:nvSpPr>
          <p:spPr>
            <a:xfrm>
              <a:off x="6968" y="3857"/>
              <a:ext cx="2203" cy="84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>
                <a:lnSpc>
                  <a:spcPct val="140000"/>
                </a:lnSpc>
              </a:pPr>
              <a:r>
                <a:rPr lang="zh-CN" altLang="zh-CN" sz="20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干货</a:t>
              </a:r>
              <a:endParaRPr lang="zh-CN" altLang="zh-CN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03817" y="120821"/>
            <a:ext cx="10041903" cy="552479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文本框 74"/>
          <p:cNvSpPr txBox="1"/>
          <p:nvPr/>
        </p:nvSpPr>
        <p:spPr>
          <a:xfrm>
            <a:off x="1173363" y="436396"/>
            <a:ext cx="9956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>
                <a:solidFill>
                  <a:schemeClr val="tx1"/>
                </a:solidFill>
                <a:sym typeface="+mn-ea"/>
              </a:rPr>
              <a:t>干货分享</a:t>
            </a:r>
            <a:endParaRPr lang="zh-CN" altLang="en-US" sz="16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752746" y="464334"/>
            <a:ext cx="341609" cy="280018"/>
            <a:chOff x="4729" y="1585"/>
            <a:chExt cx="842" cy="708"/>
          </a:xfrm>
        </p:grpSpPr>
        <p:pic>
          <p:nvPicPr>
            <p:cNvPr id="80" name="图片 79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81" name="图片 80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82" name="图片 8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15" name="组合 1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6" name="对角圆角矩形 15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文本框 19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75" y="970280"/>
            <a:ext cx="2766695" cy="43256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9235" y="3437255"/>
            <a:ext cx="2661285" cy="19615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9950" y="970280"/>
            <a:ext cx="2045335" cy="442849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918585" y="970280"/>
            <a:ext cx="290258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干货、热点、时事新闻分享</a:t>
            </a:r>
            <a:endParaRPr lang="zh-CN" altLang="en-US" sz="1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918585" y="1836420"/>
            <a:ext cx="290258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从信息层面让粉丝的得到不一样的收获。</a:t>
            </a:r>
            <a:endParaRPr lang="zh-CN" altLang="en-US" sz="1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03817" y="120821"/>
            <a:ext cx="10041903" cy="552479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6" name="组合 75"/>
          <p:cNvGrpSpPr/>
          <p:nvPr/>
        </p:nvGrpSpPr>
        <p:grpSpPr>
          <a:xfrm>
            <a:off x="752746" y="464334"/>
            <a:ext cx="341609" cy="280018"/>
            <a:chOff x="4729" y="1585"/>
            <a:chExt cx="842" cy="708"/>
          </a:xfrm>
        </p:grpSpPr>
        <p:pic>
          <p:nvPicPr>
            <p:cNvPr id="80" name="图片 79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81" name="图片 80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82" name="图片 8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15" name="组合 1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6" name="对角圆角矩形 15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文本框 19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191260" y="1438275"/>
            <a:ext cx="140208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20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朋友圈图</a:t>
            </a:r>
            <a:endParaRPr lang="zh-CN" altLang="en-US" sz="1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20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社群种草图</a:t>
            </a:r>
            <a:endParaRPr lang="zh-CN" altLang="en-US" sz="1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773680" y="1746250"/>
            <a:ext cx="14020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素材来源</a:t>
            </a:r>
            <a:endParaRPr lang="zh-CN" altLang="en-US" sz="1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269105" y="1623060"/>
            <a:ext cx="229298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20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小红书、微博、公众号</a:t>
            </a:r>
            <a:endParaRPr lang="zh-CN" altLang="en-US" sz="1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90625" y="3216275"/>
            <a:ext cx="140208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20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干货知识</a:t>
            </a:r>
            <a:endParaRPr lang="zh-CN" altLang="en-US" sz="1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686685" y="3339465"/>
            <a:ext cx="14020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素材来源</a:t>
            </a:r>
            <a:endParaRPr lang="zh-CN" altLang="en-US" sz="1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269105" y="3216275"/>
            <a:ext cx="256984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20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抖音、小红书、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B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站、知乎</a:t>
            </a:r>
            <a:endParaRPr lang="zh-CN" altLang="en-US" sz="1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065645" y="1007745"/>
            <a:ext cx="2491105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女神进化论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（公众号）</a:t>
            </a:r>
            <a:endParaRPr lang="zh-CN" altLang="en-US" sz="1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美芽（公众号）</a:t>
            </a:r>
            <a:endParaRPr lang="zh-CN" altLang="en-US" sz="1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豆豆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_Babe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（微博）</a:t>
            </a:r>
            <a:endParaRPr lang="en-US" altLang="zh-CN" sz="1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栗子没有小蛮腰啦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（微博）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深夜徐老师（微博）</a:t>
            </a:r>
            <a:endParaRPr lang="en-US" altLang="zh-CN" sz="1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065010" y="2831465"/>
            <a:ext cx="2292985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是书瑶啊（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B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站）</a:t>
            </a:r>
            <a:endParaRPr lang="zh-CN" altLang="en-US" sz="1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昔幼爱西柚（小红书）</a:t>
            </a:r>
            <a:endParaRPr lang="zh-CN" altLang="en-US" sz="1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gaga嘎嘎嘎嘎（抖音）</a:t>
            </a:r>
            <a:endParaRPr lang="zh-CN" altLang="en-US" sz="1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化妆师繁子（抖音）</a:t>
            </a:r>
            <a:endParaRPr lang="zh-CN" altLang="en-US" sz="1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谢安然（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B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站）</a:t>
            </a:r>
            <a:endParaRPr lang="zh-CN" altLang="en-US" sz="1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1260" y="3935095"/>
            <a:ext cx="1586865" cy="151955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8655" y="3935095"/>
            <a:ext cx="1406525" cy="151892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5075" y="3935095"/>
            <a:ext cx="1508125" cy="1555750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1173363" y="436396"/>
            <a:ext cx="9956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1600" b="1">
                <a:solidFill>
                  <a:schemeClr val="tx1"/>
                </a:solidFill>
                <a:sym typeface="+mn-ea"/>
              </a:rPr>
              <a:t>干货分享</a:t>
            </a:r>
            <a:endParaRPr lang="zh-CN" altLang="en-US" sz="1600" b="1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03817" y="120821"/>
            <a:ext cx="10041903" cy="552479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文本框 74"/>
          <p:cNvSpPr txBox="1"/>
          <p:nvPr/>
        </p:nvSpPr>
        <p:spPr>
          <a:xfrm>
            <a:off x="1191143" y="436396"/>
            <a:ext cx="14020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>
                <a:sym typeface="+mn-ea"/>
              </a:rPr>
              <a:t>人群画像分析</a:t>
            </a:r>
            <a:endParaRPr lang="zh-CN" altLang="en-US" sz="16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752746" y="464334"/>
            <a:ext cx="341609" cy="280018"/>
            <a:chOff x="4729" y="1585"/>
            <a:chExt cx="842" cy="708"/>
          </a:xfrm>
        </p:grpSpPr>
        <p:pic>
          <p:nvPicPr>
            <p:cNvPr id="80" name="图片 79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81" name="图片 80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82" name="图片 8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15" name="组合 1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6" name="对角圆角矩形 15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文本框 19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75" y="1838960"/>
            <a:ext cx="2519045" cy="3175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9370" y="1838325"/>
            <a:ext cx="2560955" cy="31756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3085" y="1838960"/>
            <a:ext cx="2496185" cy="31750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866515" y="883920"/>
            <a:ext cx="254381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20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形成小课堂模板直接套用</a:t>
            </a:r>
            <a:endParaRPr lang="zh-CN" altLang="en-US" sz="1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2603500" y="2542540"/>
            <a:ext cx="522605" cy="386715"/>
            <a:chOff x="4729" y="1585"/>
            <a:chExt cx="842" cy="708"/>
          </a:xfrm>
        </p:grpSpPr>
        <p:pic>
          <p:nvPicPr>
            <p:cNvPr id="9" name="图片 8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1" name="图片 10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3230246" y="2530793"/>
            <a:ext cx="441896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>
                <a:solidFill>
                  <a:schemeClr val="tx1"/>
                </a:solidFill>
                <a:latin typeface="+mj-ea"/>
                <a:ea typeface="+mj-ea"/>
                <a:cs typeface="+mj-ea"/>
                <a:sym typeface="+mn-ea"/>
              </a:rPr>
              <a:t>Part  4     </a:t>
            </a:r>
            <a:r>
              <a:rPr lang="zh-CN" altLang="en-US" sz="2000" b="1">
                <a:solidFill>
                  <a:schemeClr val="tx1"/>
                </a:solidFill>
                <a:latin typeface="+mj-ea"/>
                <a:ea typeface="+mj-ea"/>
                <a:cs typeface="+mj-ea"/>
                <a:sym typeface="+mn-ea"/>
              </a:rPr>
              <a:t>真人</a:t>
            </a:r>
            <a:r>
              <a:rPr lang="en-US" altLang="zh-CN" sz="2000" b="1">
                <a:solidFill>
                  <a:schemeClr val="tx1"/>
                </a:solidFill>
                <a:latin typeface="+mj-ea"/>
                <a:ea typeface="+mj-ea"/>
                <a:cs typeface="+mj-ea"/>
                <a:sym typeface="+mn-ea"/>
              </a:rPr>
              <a:t>IP</a:t>
            </a:r>
            <a:r>
              <a:rPr lang="zh-CN" altLang="en-US" sz="2000" b="1">
                <a:solidFill>
                  <a:schemeClr val="tx1"/>
                </a:solidFill>
                <a:latin typeface="+mj-ea"/>
                <a:ea typeface="+mj-ea"/>
                <a:cs typeface="+mj-ea"/>
                <a:sym typeface="+mn-ea"/>
              </a:rPr>
              <a:t>选择建议</a:t>
            </a:r>
            <a:r>
              <a:rPr lang="en-US" altLang="zh-CN" sz="2000" b="1">
                <a:solidFill>
                  <a:schemeClr val="tx1"/>
                </a:solidFill>
                <a:latin typeface="+mj-ea"/>
                <a:ea typeface="+mj-ea"/>
                <a:cs typeface="+mj-ea"/>
                <a:sym typeface="+mn-ea"/>
              </a:rPr>
              <a:t>&amp;</a:t>
            </a:r>
            <a:r>
              <a:rPr lang="zh-CN" altLang="en-US" sz="2000" b="1">
                <a:solidFill>
                  <a:schemeClr val="tx1"/>
                </a:solidFill>
                <a:latin typeface="+mj-ea"/>
                <a:ea typeface="+mj-ea"/>
                <a:cs typeface="+mj-ea"/>
                <a:sym typeface="+mn-ea"/>
              </a:rPr>
              <a:t>合作原则</a:t>
            </a:r>
            <a:endParaRPr lang="zh-CN" altLang="en-US" sz="2000" b="1">
              <a:solidFill>
                <a:schemeClr val="tx1"/>
              </a:solidFill>
              <a:latin typeface="+mj-ea"/>
              <a:ea typeface="+mj-ea"/>
              <a:cs typeface="+mj-ea"/>
              <a:sym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3866515" y="1038225"/>
            <a:ext cx="2516505" cy="621030"/>
            <a:chOff x="5993" y="4227"/>
            <a:chExt cx="3963" cy="978"/>
          </a:xfrm>
        </p:grpSpPr>
        <p:sp>
          <p:nvSpPr>
            <p:cNvPr id="31" name="矩形 30"/>
            <p:cNvSpPr/>
            <p:nvPr/>
          </p:nvSpPr>
          <p:spPr>
            <a:xfrm>
              <a:off x="6984" y="4672"/>
              <a:ext cx="2973" cy="532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5993" y="4673"/>
              <a:ext cx="991" cy="5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8" name="图片 27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22" y="4227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6985" y="4673"/>
              <a:ext cx="2971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rgbClr val="FEA900"/>
                  </a:solidFill>
                  <a:sym typeface="+mn-ea"/>
                </a:rPr>
                <a:t>品牌私域运营中心</a:t>
              </a:r>
              <a:endParaRPr lang="zh-CN" altLang="en-US" sz="1600" b="1">
                <a:solidFill>
                  <a:srgbClr val="FEA900"/>
                </a:solidFill>
                <a:sym typeface="+mn-ea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994" y="4673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703351" y="375920"/>
            <a:ext cx="674306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600" b="1" dirty="0">
                <a:latin typeface="+mn-ea"/>
                <a:sym typeface="+mn-ea"/>
              </a:rPr>
              <a:t>IP</a:t>
            </a:r>
            <a:r>
              <a:rPr lang="zh-CN" altLang="en-US" sz="1600" b="1" dirty="0">
                <a:latin typeface="+mn-ea"/>
                <a:sym typeface="+mn-ea"/>
              </a:rPr>
              <a:t>定位原则三</a:t>
            </a:r>
            <a:r>
              <a:rPr lang="en-US" altLang="zh-CN" sz="1600" b="1" dirty="0">
                <a:latin typeface="+mn-ea"/>
                <a:sym typeface="+mn-ea"/>
              </a:rPr>
              <a:t>---</a:t>
            </a:r>
            <a:r>
              <a:rPr lang="zh-CN" altLang="en-US" sz="1600" b="1" dirty="0">
                <a:latin typeface="+mn-ea"/>
                <a:sym typeface="+mn-ea"/>
              </a:rPr>
              <a:t>结合公众号、小程序、视频号、抖音快手等</a:t>
            </a:r>
            <a:r>
              <a:rPr lang="en-US" altLang="zh-CN" sz="1600" b="1" dirty="0">
                <a:latin typeface="+mn-ea"/>
                <a:sym typeface="+mn-ea"/>
              </a:rPr>
              <a:t>IP</a:t>
            </a:r>
            <a:r>
              <a:rPr lang="zh-CN" altLang="en-US" sz="1600" b="1" dirty="0">
                <a:latin typeface="+mn-ea"/>
                <a:sym typeface="+mn-ea"/>
              </a:rPr>
              <a:t>综合矩阵</a:t>
            </a:r>
            <a:r>
              <a:rPr lang="en-US" altLang="zh-CN" sz="1600" b="1" dirty="0">
                <a:latin typeface="+mn-ea"/>
                <a:sym typeface="+mn-ea"/>
              </a:rPr>
              <a:t>IP</a:t>
            </a:r>
            <a:endParaRPr lang="en-US" altLang="zh-CN" sz="1600" b="1" dirty="0">
              <a:solidFill>
                <a:schemeClr val="tx1"/>
              </a:solidFill>
              <a:latin typeface="+mn-ea"/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226060" y="35877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386205" y="894080"/>
            <a:ext cx="67646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背景：</a:t>
            </a:r>
            <a:r>
              <a:rPr lang="zh-CN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私域不是做个人或企业微信，更不是只做公众号，而要像建一座通天塔一样串联各个私域的矩阵。</a:t>
            </a:r>
            <a:endParaRPr lang="zh-CN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/>
            <a:endParaRPr lang="zh-CN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6" name="任意多边形 25"/>
          <p:cNvSpPr/>
          <p:nvPr>
            <p:custDataLst>
              <p:tags r:id="rId6"/>
            </p:custDataLst>
          </p:nvPr>
        </p:nvSpPr>
        <p:spPr bwMode="auto">
          <a:xfrm rot="1920000">
            <a:off x="5304155" y="2489835"/>
            <a:ext cx="391160" cy="269875"/>
          </a:xfrm>
          <a:custGeom>
            <a:avLst/>
            <a:gdLst>
              <a:gd name="T0" fmla="*/ 0 w 470660"/>
              <a:gd name="T1" fmla="*/ 119144 h 595721"/>
              <a:gd name="T2" fmla="*/ 235330 w 470660"/>
              <a:gd name="T3" fmla="*/ 119144 h 595721"/>
              <a:gd name="T4" fmla="*/ 235330 w 470660"/>
              <a:gd name="T5" fmla="*/ 0 h 595721"/>
              <a:gd name="T6" fmla="*/ 470660 w 470660"/>
              <a:gd name="T7" fmla="*/ 297861 h 595721"/>
              <a:gd name="T8" fmla="*/ 235330 w 470660"/>
              <a:gd name="T9" fmla="*/ 595721 h 595721"/>
              <a:gd name="T10" fmla="*/ 235330 w 470660"/>
              <a:gd name="T11" fmla="*/ 476577 h 595721"/>
              <a:gd name="T12" fmla="*/ 0 w 470660"/>
              <a:gd name="T13" fmla="*/ 476577 h 595721"/>
              <a:gd name="T14" fmla="*/ 0 w 470660"/>
              <a:gd name="T15" fmla="*/ 119144 h 595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70660" h="595721">
                <a:moveTo>
                  <a:pt x="0" y="119144"/>
                </a:moveTo>
                <a:lnTo>
                  <a:pt x="235330" y="119144"/>
                </a:lnTo>
                <a:lnTo>
                  <a:pt x="235330" y="0"/>
                </a:lnTo>
                <a:lnTo>
                  <a:pt x="470660" y="297861"/>
                </a:lnTo>
                <a:lnTo>
                  <a:pt x="235330" y="595721"/>
                </a:lnTo>
                <a:lnTo>
                  <a:pt x="235330" y="476577"/>
                </a:lnTo>
                <a:lnTo>
                  <a:pt x="0" y="476577"/>
                </a:lnTo>
                <a:lnTo>
                  <a:pt x="0" y="119144"/>
                </a:lnTo>
                <a:close/>
              </a:path>
            </a:pathLst>
          </a:custGeom>
          <a:solidFill>
            <a:srgbClr val="65B779"/>
          </a:solidFill>
          <a:ln>
            <a:noFill/>
          </a:ln>
        </p:spPr>
        <p:txBody>
          <a:bodyPr lIns="0" tIns="100058" rIns="118580" bIns="100058" anchor="ctr"/>
          <a:p>
            <a:endParaRPr lang="zh-CN" altLang="en-US" sz="1510"/>
          </a:p>
        </p:txBody>
      </p:sp>
      <p:grpSp>
        <p:nvGrpSpPr>
          <p:cNvPr id="11" name="组合 10"/>
          <p:cNvGrpSpPr/>
          <p:nvPr/>
        </p:nvGrpSpPr>
        <p:grpSpPr>
          <a:xfrm>
            <a:off x="4321810" y="1541145"/>
            <a:ext cx="1061720" cy="1060450"/>
            <a:chOff x="5696" y="1826"/>
            <a:chExt cx="1672" cy="1670"/>
          </a:xfrm>
        </p:grpSpPr>
        <p:sp>
          <p:nvSpPr>
            <p:cNvPr id="27" name="任意多边形 24"/>
            <p:cNvSpPr/>
            <p:nvPr>
              <p:custDataLst>
                <p:tags r:id="rId7"/>
              </p:custDataLst>
            </p:nvPr>
          </p:nvSpPr>
          <p:spPr bwMode="auto">
            <a:xfrm>
              <a:off x="5696" y="1826"/>
              <a:ext cx="1673" cy="1671"/>
            </a:xfrm>
            <a:custGeom>
              <a:avLst/>
              <a:gdLst>
                <a:gd name="T0" fmla="*/ 0 w 1765101"/>
                <a:gd name="T1" fmla="*/ 882551 h 1765101"/>
                <a:gd name="T2" fmla="*/ 882551 w 1765101"/>
                <a:gd name="T3" fmla="*/ 0 h 1765101"/>
                <a:gd name="T4" fmla="*/ 1765102 w 1765101"/>
                <a:gd name="T5" fmla="*/ 882551 h 1765101"/>
                <a:gd name="T6" fmla="*/ 882551 w 1765101"/>
                <a:gd name="T7" fmla="*/ 1765102 h 1765101"/>
                <a:gd name="T8" fmla="*/ 0 w 1765101"/>
                <a:gd name="T9" fmla="*/ 882551 h 1765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5101" h="1765101">
                  <a:moveTo>
                    <a:pt x="0" y="882551"/>
                  </a:moveTo>
                  <a:cubicBezTo>
                    <a:pt x="0" y="395132"/>
                    <a:pt x="395132" y="0"/>
                    <a:pt x="882551" y="0"/>
                  </a:cubicBezTo>
                  <a:cubicBezTo>
                    <a:pt x="1369970" y="0"/>
                    <a:pt x="1765102" y="395132"/>
                    <a:pt x="1765102" y="882551"/>
                  </a:cubicBezTo>
                  <a:cubicBezTo>
                    <a:pt x="1765102" y="1369970"/>
                    <a:pt x="1369970" y="1765102"/>
                    <a:pt x="882551" y="1765102"/>
                  </a:cubicBezTo>
                  <a:cubicBezTo>
                    <a:pt x="395132" y="1765102"/>
                    <a:pt x="0" y="1369970"/>
                    <a:pt x="0" y="882551"/>
                  </a:cubicBezTo>
                  <a:close/>
                </a:path>
              </a:pathLst>
            </a:custGeom>
            <a:solidFill>
              <a:srgbClr val="65B779"/>
            </a:solidFill>
            <a:ln>
              <a:noFill/>
            </a:ln>
          </p:spPr>
          <p:txBody>
            <a:bodyPr lIns="258682" tIns="258682" rIns="258682" bIns="258682" anchor="ctr"/>
            <a:p>
              <a:endParaRPr lang="zh-CN" altLang="en-US" sz="1510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5923" y="2259"/>
              <a:ext cx="1248" cy="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400" dirty="0">
                  <a:solidFill>
                    <a:schemeClr val="bg1"/>
                  </a:solidFill>
                </a:rPr>
                <a:t>企微</a:t>
              </a:r>
              <a:endParaRPr lang="zh-CN" altLang="en-US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558540" y="4095115"/>
            <a:ext cx="1113155" cy="1060450"/>
            <a:chOff x="5598" y="6029"/>
            <a:chExt cx="1753" cy="1670"/>
          </a:xfrm>
        </p:grpSpPr>
        <p:sp>
          <p:nvSpPr>
            <p:cNvPr id="10" name="任意多边形 24"/>
            <p:cNvSpPr/>
            <p:nvPr>
              <p:custDataLst>
                <p:tags r:id="rId8"/>
              </p:custDataLst>
            </p:nvPr>
          </p:nvSpPr>
          <p:spPr bwMode="auto">
            <a:xfrm>
              <a:off x="5598" y="6029"/>
              <a:ext cx="1673" cy="1671"/>
            </a:xfrm>
            <a:custGeom>
              <a:avLst/>
              <a:gdLst>
                <a:gd name="T0" fmla="*/ 0 w 1765101"/>
                <a:gd name="T1" fmla="*/ 882551 h 1765101"/>
                <a:gd name="T2" fmla="*/ 882551 w 1765101"/>
                <a:gd name="T3" fmla="*/ 0 h 1765101"/>
                <a:gd name="T4" fmla="*/ 1765102 w 1765101"/>
                <a:gd name="T5" fmla="*/ 882551 h 1765101"/>
                <a:gd name="T6" fmla="*/ 882551 w 1765101"/>
                <a:gd name="T7" fmla="*/ 1765102 h 1765101"/>
                <a:gd name="T8" fmla="*/ 0 w 1765101"/>
                <a:gd name="T9" fmla="*/ 882551 h 1765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5101" h="1765101">
                  <a:moveTo>
                    <a:pt x="0" y="882551"/>
                  </a:moveTo>
                  <a:cubicBezTo>
                    <a:pt x="0" y="395132"/>
                    <a:pt x="395132" y="0"/>
                    <a:pt x="882551" y="0"/>
                  </a:cubicBezTo>
                  <a:cubicBezTo>
                    <a:pt x="1369970" y="0"/>
                    <a:pt x="1765102" y="395132"/>
                    <a:pt x="1765102" y="882551"/>
                  </a:cubicBezTo>
                  <a:cubicBezTo>
                    <a:pt x="1765102" y="1369970"/>
                    <a:pt x="1369970" y="1765102"/>
                    <a:pt x="882551" y="1765102"/>
                  </a:cubicBezTo>
                  <a:cubicBezTo>
                    <a:pt x="395132" y="1765102"/>
                    <a:pt x="0" y="1369970"/>
                    <a:pt x="0" y="882551"/>
                  </a:cubicBezTo>
                  <a:close/>
                </a:path>
              </a:pathLst>
            </a:custGeom>
            <a:solidFill>
              <a:srgbClr val="65B779"/>
            </a:solidFill>
            <a:ln>
              <a:noFill/>
            </a:ln>
          </p:spPr>
          <p:txBody>
            <a:bodyPr lIns="258682" tIns="258682" rIns="258682" bIns="258682" anchor="ctr"/>
            <a:p>
              <a:endParaRPr lang="zh-CN" altLang="en-US" sz="1510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5623" y="6502"/>
              <a:ext cx="1728" cy="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400">
                  <a:solidFill>
                    <a:schemeClr val="bg1"/>
                  </a:solidFill>
                </a:rPr>
                <a:t>小程序</a:t>
              </a:r>
              <a:endParaRPr lang="zh-CN" altLang="en-US" sz="2400">
                <a:solidFill>
                  <a:schemeClr val="bg1"/>
                </a:solidFill>
              </a:endParaRPr>
            </a:p>
          </p:txBody>
        </p:sp>
      </p:grpSp>
      <p:pic>
        <p:nvPicPr>
          <p:cNvPr id="13" name="图片 12" descr="resource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497070" y="2874010"/>
            <a:ext cx="819785" cy="819785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5561965" y="2583180"/>
            <a:ext cx="1097280" cy="1060450"/>
            <a:chOff x="8630" y="1826"/>
            <a:chExt cx="1728" cy="1670"/>
          </a:xfrm>
        </p:grpSpPr>
        <p:sp>
          <p:nvSpPr>
            <p:cNvPr id="15" name="任意多边形 24"/>
            <p:cNvSpPr/>
            <p:nvPr>
              <p:custDataLst>
                <p:tags r:id="rId11"/>
              </p:custDataLst>
            </p:nvPr>
          </p:nvSpPr>
          <p:spPr bwMode="auto">
            <a:xfrm>
              <a:off x="8654" y="1826"/>
              <a:ext cx="1673" cy="1671"/>
            </a:xfrm>
            <a:custGeom>
              <a:avLst/>
              <a:gdLst>
                <a:gd name="T0" fmla="*/ 0 w 1765101"/>
                <a:gd name="T1" fmla="*/ 882551 h 1765101"/>
                <a:gd name="T2" fmla="*/ 882551 w 1765101"/>
                <a:gd name="T3" fmla="*/ 0 h 1765101"/>
                <a:gd name="T4" fmla="*/ 1765102 w 1765101"/>
                <a:gd name="T5" fmla="*/ 882551 h 1765101"/>
                <a:gd name="T6" fmla="*/ 882551 w 1765101"/>
                <a:gd name="T7" fmla="*/ 1765102 h 1765101"/>
                <a:gd name="T8" fmla="*/ 0 w 1765101"/>
                <a:gd name="T9" fmla="*/ 882551 h 1765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5101" h="1765101">
                  <a:moveTo>
                    <a:pt x="0" y="882551"/>
                  </a:moveTo>
                  <a:cubicBezTo>
                    <a:pt x="0" y="395132"/>
                    <a:pt x="395132" y="0"/>
                    <a:pt x="882551" y="0"/>
                  </a:cubicBezTo>
                  <a:cubicBezTo>
                    <a:pt x="1369970" y="0"/>
                    <a:pt x="1765102" y="395132"/>
                    <a:pt x="1765102" y="882551"/>
                  </a:cubicBezTo>
                  <a:cubicBezTo>
                    <a:pt x="1765102" y="1369970"/>
                    <a:pt x="1369970" y="1765102"/>
                    <a:pt x="882551" y="1765102"/>
                  </a:cubicBezTo>
                  <a:cubicBezTo>
                    <a:pt x="395132" y="1765102"/>
                    <a:pt x="0" y="1369970"/>
                    <a:pt x="0" y="882551"/>
                  </a:cubicBezTo>
                  <a:close/>
                </a:path>
              </a:pathLst>
            </a:custGeom>
            <a:solidFill>
              <a:srgbClr val="65B779"/>
            </a:solidFill>
            <a:ln>
              <a:noFill/>
            </a:ln>
          </p:spPr>
          <p:txBody>
            <a:bodyPr lIns="258682" tIns="258682" rIns="258682" bIns="258682" anchor="ctr"/>
            <a:p>
              <a:endParaRPr lang="zh-CN" altLang="en-US" sz="1510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8630" y="2275"/>
              <a:ext cx="1728" cy="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zh-CN" sz="2400">
                  <a:solidFill>
                    <a:schemeClr val="bg1"/>
                  </a:solidFill>
                </a:rPr>
                <a:t>微信群</a:t>
              </a:r>
              <a:endParaRPr lang="zh-CN" altLang="zh-CN" sz="240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5155565" y="4062730"/>
            <a:ext cx="1102995" cy="1060450"/>
            <a:chOff x="8754" y="5845"/>
            <a:chExt cx="1737" cy="1670"/>
          </a:xfrm>
        </p:grpSpPr>
        <p:sp>
          <p:nvSpPr>
            <p:cNvPr id="31" name="任意多边形 24"/>
            <p:cNvSpPr/>
            <p:nvPr>
              <p:custDataLst>
                <p:tags r:id="rId12"/>
              </p:custDataLst>
            </p:nvPr>
          </p:nvSpPr>
          <p:spPr bwMode="auto">
            <a:xfrm>
              <a:off x="8754" y="5845"/>
              <a:ext cx="1673" cy="1671"/>
            </a:xfrm>
            <a:custGeom>
              <a:avLst/>
              <a:gdLst>
                <a:gd name="T0" fmla="*/ 0 w 1765101"/>
                <a:gd name="T1" fmla="*/ 882551 h 1765101"/>
                <a:gd name="T2" fmla="*/ 882551 w 1765101"/>
                <a:gd name="T3" fmla="*/ 0 h 1765101"/>
                <a:gd name="T4" fmla="*/ 1765102 w 1765101"/>
                <a:gd name="T5" fmla="*/ 882551 h 1765101"/>
                <a:gd name="T6" fmla="*/ 882551 w 1765101"/>
                <a:gd name="T7" fmla="*/ 1765102 h 1765101"/>
                <a:gd name="T8" fmla="*/ 0 w 1765101"/>
                <a:gd name="T9" fmla="*/ 882551 h 1765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5101" h="1765101">
                  <a:moveTo>
                    <a:pt x="0" y="882551"/>
                  </a:moveTo>
                  <a:cubicBezTo>
                    <a:pt x="0" y="395132"/>
                    <a:pt x="395132" y="0"/>
                    <a:pt x="882551" y="0"/>
                  </a:cubicBezTo>
                  <a:cubicBezTo>
                    <a:pt x="1369970" y="0"/>
                    <a:pt x="1765102" y="395132"/>
                    <a:pt x="1765102" y="882551"/>
                  </a:cubicBezTo>
                  <a:cubicBezTo>
                    <a:pt x="1765102" y="1369970"/>
                    <a:pt x="1369970" y="1765102"/>
                    <a:pt x="882551" y="1765102"/>
                  </a:cubicBezTo>
                  <a:cubicBezTo>
                    <a:pt x="395132" y="1765102"/>
                    <a:pt x="0" y="1369970"/>
                    <a:pt x="0" y="882551"/>
                  </a:cubicBezTo>
                  <a:close/>
                </a:path>
              </a:pathLst>
            </a:custGeom>
            <a:solidFill>
              <a:srgbClr val="65B779"/>
            </a:solidFill>
            <a:ln>
              <a:noFill/>
            </a:ln>
          </p:spPr>
          <p:txBody>
            <a:bodyPr lIns="258682" tIns="258682" rIns="258682" bIns="258682" anchor="ctr"/>
            <a:p>
              <a:endParaRPr lang="zh-CN" altLang="en-US" sz="1510"/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8763" y="6313"/>
              <a:ext cx="1728" cy="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400">
                  <a:solidFill>
                    <a:schemeClr val="bg1"/>
                  </a:solidFill>
                </a:rPr>
                <a:t>公众号</a:t>
              </a:r>
              <a:endParaRPr lang="zh-CN" altLang="en-US" sz="240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3139440" y="2630805"/>
            <a:ext cx="1097280" cy="1060450"/>
            <a:chOff x="3918" y="3693"/>
            <a:chExt cx="1728" cy="1670"/>
          </a:xfrm>
        </p:grpSpPr>
        <p:sp>
          <p:nvSpPr>
            <p:cNvPr id="21" name="任意多边形 24"/>
            <p:cNvSpPr/>
            <p:nvPr>
              <p:custDataLst>
                <p:tags r:id="rId13"/>
              </p:custDataLst>
            </p:nvPr>
          </p:nvSpPr>
          <p:spPr bwMode="auto">
            <a:xfrm>
              <a:off x="3947" y="3693"/>
              <a:ext cx="1673" cy="1671"/>
            </a:xfrm>
            <a:custGeom>
              <a:avLst/>
              <a:gdLst>
                <a:gd name="T0" fmla="*/ 0 w 1765101"/>
                <a:gd name="T1" fmla="*/ 882551 h 1765101"/>
                <a:gd name="T2" fmla="*/ 882551 w 1765101"/>
                <a:gd name="T3" fmla="*/ 0 h 1765101"/>
                <a:gd name="T4" fmla="*/ 1765102 w 1765101"/>
                <a:gd name="T5" fmla="*/ 882551 h 1765101"/>
                <a:gd name="T6" fmla="*/ 882551 w 1765101"/>
                <a:gd name="T7" fmla="*/ 1765102 h 1765101"/>
                <a:gd name="T8" fmla="*/ 0 w 1765101"/>
                <a:gd name="T9" fmla="*/ 882551 h 1765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5101" h="1765101">
                  <a:moveTo>
                    <a:pt x="0" y="882551"/>
                  </a:moveTo>
                  <a:cubicBezTo>
                    <a:pt x="0" y="395132"/>
                    <a:pt x="395132" y="0"/>
                    <a:pt x="882551" y="0"/>
                  </a:cubicBezTo>
                  <a:cubicBezTo>
                    <a:pt x="1369970" y="0"/>
                    <a:pt x="1765102" y="395132"/>
                    <a:pt x="1765102" y="882551"/>
                  </a:cubicBezTo>
                  <a:cubicBezTo>
                    <a:pt x="1765102" y="1369970"/>
                    <a:pt x="1369970" y="1765102"/>
                    <a:pt x="882551" y="1765102"/>
                  </a:cubicBezTo>
                  <a:cubicBezTo>
                    <a:pt x="395132" y="1765102"/>
                    <a:pt x="0" y="1369970"/>
                    <a:pt x="0" y="882551"/>
                  </a:cubicBezTo>
                  <a:close/>
                </a:path>
              </a:pathLst>
            </a:custGeom>
            <a:solidFill>
              <a:srgbClr val="65B779"/>
            </a:solidFill>
            <a:ln>
              <a:noFill/>
            </a:ln>
          </p:spPr>
          <p:txBody>
            <a:bodyPr lIns="258682" tIns="258682" rIns="258682" bIns="258682" anchor="ctr"/>
            <a:p>
              <a:endParaRPr lang="zh-CN" altLang="en-US" sz="1510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3918" y="4165"/>
              <a:ext cx="1728" cy="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400" dirty="0" smtClean="0">
                  <a:solidFill>
                    <a:schemeClr val="bg1"/>
                  </a:solidFill>
                </a:rPr>
                <a:t>视频号</a:t>
              </a:r>
              <a:endParaRPr lang="zh-CN" altLang="en-US" sz="2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0" name="任意多边形 19"/>
          <p:cNvSpPr/>
          <p:nvPr>
            <p:custDataLst>
              <p:tags r:id="rId14"/>
            </p:custDataLst>
          </p:nvPr>
        </p:nvSpPr>
        <p:spPr bwMode="auto">
          <a:xfrm rot="7200000">
            <a:off x="5664200" y="3703320"/>
            <a:ext cx="391160" cy="269875"/>
          </a:xfrm>
          <a:custGeom>
            <a:avLst/>
            <a:gdLst>
              <a:gd name="T0" fmla="*/ 0 w 470660"/>
              <a:gd name="T1" fmla="*/ 119144 h 595721"/>
              <a:gd name="T2" fmla="*/ 235330 w 470660"/>
              <a:gd name="T3" fmla="*/ 119144 h 595721"/>
              <a:gd name="T4" fmla="*/ 235330 w 470660"/>
              <a:gd name="T5" fmla="*/ 0 h 595721"/>
              <a:gd name="T6" fmla="*/ 470660 w 470660"/>
              <a:gd name="T7" fmla="*/ 297861 h 595721"/>
              <a:gd name="T8" fmla="*/ 235330 w 470660"/>
              <a:gd name="T9" fmla="*/ 595721 h 595721"/>
              <a:gd name="T10" fmla="*/ 235330 w 470660"/>
              <a:gd name="T11" fmla="*/ 476577 h 595721"/>
              <a:gd name="T12" fmla="*/ 0 w 470660"/>
              <a:gd name="T13" fmla="*/ 476577 h 595721"/>
              <a:gd name="T14" fmla="*/ 0 w 470660"/>
              <a:gd name="T15" fmla="*/ 119144 h 595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70660" h="595721">
                <a:moveTo>
                  <a:pt x="0" y="119144"/>
                </a:moveTo>
                <a:lnTo>
                  <a:pt x="235330" y="119144"/>
                </a:lnTo>
                <a:lnTo>
                  <a:pt x="235330" y="0"/>
                </a:lnTo>
                <a:lnTo>
                  <a:pt x="470660" y="297861"/>
                </a:lnTo>
                <a:lnTo>
                  <a:pt x="235330" y="595721"/>
                </a:lnTo>
                <a:lnTo>
                  <a:pt x="235330" y="476577"/>
                </a:lnTo>
                <a:lnTo>
                  <a:pt x="0" y="476577"/>
                </a:lnTo>
                <a:lnTo>
                  <a:pt x="0" y="119144"/>
                </a:lnTo>
                <a:close/>
              </a:path>
            </a:pathLst>
          </a:custGeom>
          <a:solidFill>
            <a:srgbClr val="65B779"/>
          </a:solidFill>
          <a:ln>
            <a:noFill/>
          </a:ln>
        </p:spPr>
        <p:txBody>
          <a:bodyPr lIns="0" tIns="100058" rIns="118580" bIns="100058" anchor="ctr"/>
          <a:p>
            <a:endParaRPr lang="zh-CN" altLang="en-US" sz="1510"/>
          </a:p>
        </p:txBody>
      </p:sp>
      <p:sp>
        <p:nvSpPr>
          <p:cNvPr id="23" name="任意多边形 22"/>
          <p:cNvSpPr/>
          <p:nvPr>
            <p:custDataLst>
              <p:tags r:id="rId15"/>
            </p:custDataLst>
          </p:nvPr>
        </p:nvSpPr>
        <p:spPr bwMode="auto">
          <a:xfrm rot="10800000">
            <a:off x="4666615" y="4404995"/>
            <a:ext cx="391160" cy="269875"/>
          </a:xfrm>
          <a:custGeom>
            <a:avLst/>
            <a:gdLst>
              <a:gd name="T0" fmla="*/ 0 w 470660"/>
              <a:gd name="T1" fmla="*/ 119144 h 595721"/>
              <a:gd name="T2" fmla="*/ 235330 w 470660"/>
              <a:gd name="T3" fmla="*/ 119144 h 595721"/>
              <a:gd name="T4" fmla="*/ 235330 w 470660"/>
              <a:gd name="T5" fmla="*/ 0 h 595721"/>
              <a:gd name="T6" fmla="*/ 470660 w 470660"/>
              <a:gd name="T7" fmla="*/ 297861 h 595721"/>
              <a:gd name="T8" fmla="*/ 235330 w 470660"/>
              <a:gd name="T9" fmla="*/ 595721 h 595721"/>
              <a:gd name="T10" fmla="*/ 235330 w 470660"/>
              <a:gd name="T11" fmla="*/ 476577 h 595721"/>
              <a:gd name="T12" fmla="*/ 0 w 470660"/>
              <a:gd name="T13" fmla="*/ 476577 h 595721"/>
              <a:gd name="T14" fmla="*/ 0 w 470660"/>
              <a:gd name="T15" fmla="*/ 119144 h 595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70660" h="595721">
                <a:moveTo>
                  <a:pt x="0" y="119144"/>
                </a:moveTo>
                <a:lnTo>
                  <a:pt x="235330" y="119144"/>
                </a:lnTo>
                <a:lnTo>
                  <a:pt x="235330" y="0"/>
                </a:lnTo>
                <a:lnTo>
                  <a:pt x="470660" y="297861"/>
                </a:lnTo>
                <a:lnTo>
                  <a:pt x="235330" y="595721"/>
                </a:lnTo>
                <a:lnTo>
                  <a:pt x="235330" y="476577"/>
                </a:lnTo>
                <a:lnTo>
                  <a:pt x="0" y="476577"/>
                </a:lnTo>
                <a:lnTo>
                  <a:pt x="0" y="119144"/>
                </a:lnTo>
                <a:close/>
              </a:path>
            </a:pathLst>
          </a:custGeom>
          <a:solidFill>
            <a:srgbClr val="65B779"/>
          </a:solidFill>
          <a:ln>
            <a:noFill/>
          </a:ln>
        </p:spPr>
        <p:txBody>
          <a:bodyPr lIns="0" tIns="100058" rIns="118580" bIns="100058" anchor="ctr"/>
          <a:p>
            <a:endParaRPr lang="zh-CN" altLang="en-US" sz="1510"/>
          </a:p>
        </p:txBody>
      </p:sp>
      <p:sp>
        <p:nvSpPr>
          <p:cNvPr id="24" name="任意多边形 23"/>
          <p:cNvSpPr/>
          <p:nvPr>
            <p:custDataLst>
              <p:tags r:id="rId16"/>
            </p:custDataLst>
          </p:nvPr>
        </p:nvSpPr>
        <p:spPr bwMode="auto">
          <a:xfrm rot="14940000">
            <a:off x="3750945" y="3718560"/>
            <a:ext cx="391160" cy="269875"/>
          </a:xfrm>
          <a:custGeom>
            <a:avLst/>
            <a:gdLst>
              <a:gd name="T0" fmla="*/ 0 w 470660"/>
              <a:gd name="T1" fmla="*/ 119144 h 595721"/>
              <a:gd name="T2" fmla="*/ 235330 w 470660"/>
              <a:gd name="T3" fmla="*/ 119144 h 595721"/>
              <a:gd name="T4" fmla="*/ 235330 w 470660"/>
              <a:gd name="T5" fmla="*/ 0 h 595721"/>
              <a:gd name="T6" fmla="*/ 470660 w 470660"/>
              <a:gd name="T7" fmla="*/ 297861 h 595721"/>
              <a:gd name="T8" fmla="*/ 235330 w 470660"/>
              <a:gd name="T9" fmla="*/ 595721 h 595721"/>
              <a:gd name="T10" fmla="*/ 235330 w 470660"/>
              <a:gd name="T11" fmla="*/ 476577 h 595721"/>
              <a:gd name="T12" fmla="*/ 0 w 470660"/>
              <a:gd name="T13" fmla="*/ 476577 h 595721"/>
              <a:gd name="T14" fmla="*/ 0 w 470660"/>
              <a:gd name="T15" fmla="*/ 119144 h 595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70660" h="595721">
                <a:moveTo>
                  <a:pt x="0" y="119144"/>
                </a:moveTo>
                <a:lnTo>
                  <a:pt x="235330" y="119144"/>
                </a:lnTo>
                <a:lnTo>
                  <a:pt x="235330" y="0"/>
                </a:lnTo>
                <a:lnTo>
                  <a:pt x="470660" y="297861"/>
                </a:lnTo>
                <a:lnTo>
                  <a:pt x="235330" y="595721"/>
                </a:lnTo>
                <a:lnTo>
                  <a:pt x="235330" y="476577"/>
                </a:lnTo>
                <a:lnTo>
                  <a:pt x="0" y="476577"/>
                </a:lnTo>
                <a:lnTo>
                  <a:pt x="0" y="119144"/>
                </a:lnTo>
                <a:close/>
              </a:path>
            </a:pathLst>
          </a:custGeom>
          <a:solidFill>
            <a:srgbClr val="65B779"/>
          </a:solidFill>
          <a:ln>
            <a:noFill/>
          </a:ln>
        </p:spPr>
        <p:txBody>
          <a:bodyPr lIns="0" tIns="100058" rIns="118580" bIns="100058" anchor="ctr"/>
          <a:p>
            <a:endParaRPr lang="zh-CN" altLang="en-US" sz="1510"/>
          </a:p>
        </p:txBody>
      </p:sp>
      <p:sp>
        <p:nvSpPr>
          <p:cNvPr id="25" name="任意多边形 24"/>
          <p:cNvSpPr/>
          <p:nvPr>
            <p:custDataLst>
              <p:tags r:id="rId17"/>
            </p:custDataLst>
          </p:nvPr>
        </p:nvSpPr>
        <p:spPr bwMode="auto">
          <a:xfrm rot="19800000">
            <a:off x="3970655" y="2349500"/>
            <a:ext cx="391160" cy="269875"/>
          </a:xfrm>
          <a:custGeom>
            <a:avLst/>
            <a:gdLst>
              <a:gd name="T0" fmla="*/ 0 w 470660"/>
              <a:gd name="T1" fmla="*/ 119144 h 595721"/>
              <a:gd name="T2" fmla="*/ 235330 w 470660"/>
              <a:gd name="T3" fmla="*/ 119144 h 595721"/>
              <a:gd name="T4" fmla="*/ 235330 w 470660"/>
              <a:gd name="T5" fmla="*/ 0 h 595721"/>
              <a:gd name="T6" fmla="*/ 470660 w 470660"/>
              <a:gd name="T7" fmla="*/ 297861 h 595721"/>
              <a:gd name="T8" fmla="*/ 235330 w 470660"/>
              <a:gd name="T9" fmla="*/ 595721 h 595721"/>
              <a:gd name="T10" fmla="*/ 235330 w 470660"/>
              <a:gd name="T11" fmla="*/ 476577 h 595721"/>
              <a:gd name="T12" fmla="*/ 0 w 470660"/>
              <a:gd name="T13" fmla="*/ 476577 h 595721"/>
              <a:gd name="T14" fmla="*/ 0 w 470660"/>
              <a:gd name="T15" fmla="*/ 119144 h 595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70660" h="595721">
                <a:moveTo>
                  <a:pt x="0" y="119144"/>
                </a:moveTo>
                <a:lnTo>
                  <a:pt x="235330" y="119144"/>
                </a:lnTo>
                <a:lnTo>
                  <a:pt x="235330" y="0"/>
                </a:lnTo>
                <a:lnTo>
                  <a:pt x="470660" y="297861"/>
                </a:lnTo>
                <a:lnTo>
                  <a:pt x="235330" y="595721"/>
                </a:lnTo>
                <a:lnTo>
                  <a:pt x="235330" y="476577"/>
                </a:lnTo>
                <a:lnTo>
                  <a:pt x="0" y="476577"/>
                </a:lnTo>
                <a:lnTo>
                  <a:pt x="0" y="119144"/>
                </a:lnTo>
                <a:close/>
              </a:path>
            </a:pathLst>
          </a:custGeom>
          <a:solidFill>
            <a:srgbClr val="65B779"/>
          </a:solidFill>
          <a:ln>
            <a:noFill/>
          </a:ln>
        </p:spPr>
        <p:txBody>
          <a:bodyPr lIns="0" tIns="100058" rIns="118580" bIns="100058" anchor="ctr"/>
          <a:p>
            <a:endParaRPr lang="zh-CN" altLang="en-US" sz="1510"/>
          </a:p>
        </p:txBody>
      </p:sp>
      <p:grpSp>
        <p:nvGrpSpPr>
          <p:cNvPr id="28" name="组合 27"/>
          <p:cNvGrpSpPr/>
          <p:nvPr/>
        </p:nvGrpSpPr>
        <p:grpSpPr>
          <a:xfrm>
            <a:off x="3343275" y="1736090"/>
            <a:ext cx="655320" cy="684530"/>
            <a:chOff x="5476" y="2242"/>
            <a:chExt cx="1032" cy="1078"/>
          </a:xfrm>
        </p:grpSpPr>
        <p:sp>
          <p:nvSpPr>
            <p:cNvPr id="29" name="任意多边形 24"/>
            <p:cNvSpPr/>
            <p:nvPr>
              <p:custDataLst>
                <p:tags r:id="rId18"/>
              </p:custDataLst>
            </p:nvPr>
          </p:nvSpPr>
          <p:spPr bwMode="auto">
            <a:xfrm>
              <a:off x="5476" y="2242"/>
              <a:ext cx="1026" cy="1078"/>
            </a:xfrm>
            <a:custGeom>
              <a:avLst/>
              <a:gdLst>
                <a:gd name="T0" fmla="*/ 0 w 1765101"/>
                <a:gd name="T1" fmla="*/ 882551 h 1765101"/>
                <a:gd name="T2" fmla="*/ 882551 w 1765101"/>
                <a:gd name="T3" fmla="*/ 0 h 1765101"/>
                <a:gd name="T4" fmla="*/ 1765102 w 1765101"/>
                <a:gd name="T5" fmla="*/ 882551 h 1765101"/>
                <a:gd name="T6" fmla="*/ 882551 w 1765101"/>
                <a:gd name="T7" fmla="*/ 1765102 h 1765101"/>
                <a:gd name="T8" fmla="*/ 0 w 1765101"/>
                <a:gd name="T9" fmla="*/ 882551 h 1765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5101" h="1765101">
                  <a:moveTo>
                    <a:pt x="0" y="882551"/>
                  </a:moveTo>
                  <a:cubicBezTo>
                    <a:pt x="0" y="395132"/>
                    <a:pt x="395132" y="0"/>
                    <a:pt x="882551" y="0"/>
                  </a:cubicBezTo>
                  <a:cubicBezTo>
                    <a:pt x="1369970" y="0"/>
                    <a:pt x="1765102" y="395132"/>
                    <a:pt x="1765102" y="882551"/>
                  </a:cubicBezTo>
                  <a:cubicBezTo>
                    <a:pt x="1765102" y="1369970"/>
                    <a:pt x="1369970" y="1765102"/>
                    <a:pt x="882551" y="1765102"/>
                  </a:cubicBezTo>
                  <a:cubicBezTo>
                    <a:pt x="395132" y="1765102"/>
                    <a:pt x="0" y="1369970"/>
                    <a:pt x="0" y="882551"/>
                  </a:cubicBezTo>
                  <a:close/>
                </a:path>
              </a:pathLst>
            </a:custGeom>
            <a:solidFill>
              <a:srgbClr val="FEA900"/>
            </a:solidFill>
            <a:ln>
              <a:noFill/>
            </a:ln>
          </p:spPr>
          <p:txBody>
            <a:bodyPr lIns="258682" tIns="258682" rIns="258682" bIns="258682" anchor="ctr"/>
            <a:p>
              <a:endParaRPr lang="zh-CN" altLang="en-US" sz="1510"/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5514" y="2506"/>
              <a:ext cx="994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600" dirty="0">
                  <a:solidFill>
                    <a:schemeClr val="bg1"/>
                  </a:solidFill>
                </a:rPr>
                <a:t>抖音</a:t>
              </a:r>
              <a:endParaRPr lang="zh-CN" alt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5659755" y="1724025"/>
            <a:ext cx="655320" cy="684530"/>
            <a:chOff x="5476" y="2242"/>
            <a:chExt cx="1032" cy="1078"/>
          </a:xfrm>
        </p:grpSpPr>
        <p:sp>
          <p:nvSpPr>
            <p:cNvPr id="38" name="任意多边形 24"/>
            <p:cNvSpPr/>
            <p:nvPr>
              <p:custDataLst>
                <p:tags r:id="rId19"/>
              </p:custDataLst>
            </p:nvPr>
          </p:nvSpPr>
          <p:spPr bwMode="auto">
            <a:xfrm>
              <a:off x="5476" y="2242"/>
              <a:ext cx="1026" cy="1078"/>
            </a:xfrm>
            <a:custGeom>
              <a:avLst/>
              <a:gdLst>
                <a:gd name="T0" fmla="*/ 0 w 1765101"/>
                <a:gd name="T1" fmla="*/ 882551 h 1765101"/>
                <a:gd name="T2" fmla="*/ 882551 w 1765101"/>
                <a:gd name="T3" fmla="*/ 0 h 1765101"/>
                <a:gd name="T4" fmla="*/ 1765102 w 1765101"/>
                <a:gd name="T5" fmla="*/ 882551 h 1765101"/>
                <a:gd name="T6" fmla="*/ 882551 w 1765101"/>
                <a:gd name="T7" fmla="*/ 1765102 h 1765101"/>
                <a:gd name="T8" fmla="*/ 0 w 1765101"/>
                <a:gd name="T9" fmla="*/ 882551 h 1765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5101" h="1765101">
                  <a:moveTo>
                    <a:pt x="0" y="882551"/>
                  </a:moveTo>
                  <a:cubicBezTo>
                    <a:pt x="0" y="395132"/>
                    <a:pt x="395132" y="0"/>
                    <a:pt x="882551" y="0"/>
                  </a:cubicBezTo>
                  <a:cubicBezTo>
                    <a:pt x="1369970" y="0"/>
                    <a:pt x="1765102" y="395132"/>
                    <a:pt x="1765102" y="882551"/>
                  </a:cubicBezTo>
                  <a:cubicBezTo>
                    <a:pt x="1765102" y="1369970"/>
                    <a:pt x="1369970" y="1765102"/>
                    <a:pt x="882551" y="1765102"/>
                  </a:cubicBezTo>
                  <a:cubicBezTo>
                    <a:pt x="395132" y="1765102"/>
                    <a:pt x="0" y="1369970"/>
                    <a:pt x="0" y="882551"/>
                  </a:cubicBezTo>
                  <a:close/>
                </a:path>
              </a:pathLst>
            </a:custGeom>
            <a:solidFill>
              <a:srgbClr val="FEA900"/>
            </a:solidFill>
            <a:ln>
              <a:noFill/>
            </a:ln>
          </p:spPr>
          <p:txBody>
            <a:bodyPr lIns="258682" tIns="258682" rIns="258682" bIns="258682" anchor="ctr"/>
            <a:p>
              <a:endParaRPr lang="zh-CN" altLang="en-US" sz="1510"/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5514" y="2506"/>
              <a:ext cx="994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600" dirty="0">
                  <a:solidFill>
                    <a:schemeClr val="bg1"/>
                  </a:solidFill>
                </a:rPr>
                <a:t>快手</a:t>
              </a:r>
              <a:endParaRPr lang="zh-CN" alt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6217285" y="3749040"/>
            <a:ext cx="884555" cy="684530"/>
            <a:chOff x="5346" y="2242"/>
            <a:chExt cx="1393" cy="1078"/>
          </a:xfrm>
        </p:grpSpPr>
        <p:sp>
          <p:nvSpPr>
            <p:cNvPr id="41" name="任意多边形 24"/>
            <p:cNvSpPr/>
            <p:nvPr>
              <p:custDataLst>
                <p:tags r:id="rId20"/>
              </p:custDataLst>
            </p:nvPr>
          </p:nvSpPr>
          <p:spPr bwMode="auto">
            <a:xfrm>
              <a:off x="5476" y="2242"/>
              <a:ext cx="1026" cy="1078"/>
            </a:xfrm>
            <a:custGeom>
              <a:avLst/>
              <a:gdLst>
                <a:gd name="T0" fmla="*/ 0 w 1765101"/>
                <a:gd name="T1" fmla="*/ 882551 h 1765101"/>
                <a:gd name="T2" fmla="*/ 882551 w 1765101"/>
                <a:gd name="T3" fmla="*/ 0 h 1765101"/>
                <a:gd name="T4" fmla="*/ 1765102 w 1765101"/>
                <a:gd name="T5" fmla="*/ 882551 h 1765101"/>
                <a:gd name="T6" fmla="*/ 882551 w 1765101"/>
                <a:gd name="T7" fmla="*/ 1765102 h 1765101"/>
                <a:gd name="T8" fmla="*/ 0 w 1765101"/>
                <a:gd name="T9" fmla="*/ 882551 h 1765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5101" h="1765101">
                  <a:moveTo>
                    <a:pt x="0" y="882551"/>
                  </a:moveTo>
                  <a:cubicBezTo>
                    <a:pt x="0" y="395132"/>
                    <a:pt x="395132" y="0"/>
                    <a:pt x="882551" y="0"/>
                  </a:cubicBezTo>
                  <a:cubicBezTo>
                    <a:pt x="1369970" y="0"/>
                    <a:pt x="1765102" y="395132"/>
                    <a:pt x="1765102" y="882551"/>
                  </a:cubicBezTo>
                  <a:cubicBezTo>
                    <a:pt x="1765102" y="1369970"/>
                    <a:pt x="1369970" y="1765102"/>
                    <a:pt x="882551" y="1765102"/>
                  </a:cubicBezTo>
                  <a:cubicBezTo>
                    <a:pt x="395132" y="1765102"/>
                    <a:pt x="0" y="1369970"/>
                    <a:pt x="0" y="882551"/>
                  </a:cubicBezTo>
                  <a:close/>
                </a:path>
              </a:pathLst>
            </a:custGeom>
            <a:solidFill>
              <a:srgbClr val="FEA900"/>
            </a:solidFill>
            <a:ln>
              <a:noFill/>
            </a:ln>
          </p:spPr>
          <p:txBody>
            <a:bodyPr lIns="258682" tIns="258682" rIns="258682" bIns="258682" anchor="ctr"/>
            <a:p>
              <a:endParaRPr lang="zh-CN" altLang="en-US" sz="1510"/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5346" y="2498"/>
              <a:ext cx="1393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600" dirty="0">
                  <a:solidFill>
                    <a:schemeClr val="bg1"/>
                  </a:solidFill>
                </a:rPr>
                <a:t>小红书</a:t>
              </a:r>
              <a:endParaRPr lang="zh-CN" alt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4567555" y="4897755"/>
            <a:ext cx="655320" cy="684530"/>
            <a:chOff x="5476" y="2242"/>
            <a:chExt cx="1032" cy="1078"/>
          </a:xfrm>
        </p:grpSpPr>
        <p:sp>
          <p:nvSpPr>
            <p:cNvPr id="44" name="任意多边形 24"/>
            <p:cNvSpPr/>
            <p:nvPr>
              <p:custDataLst>
                <p:tags r:id="rId21"/>
              </p:custDataLst>
            </p:nvPr>
          </p:nvSpPr>
          <p:spPr bwMode="auto">
            <a:xfrm>
              <a:off x="5476" y="2242"/>
              <a:ext cx="1026" cy="1078"/>
            </a:xfrm>
            <a:custGeom>
              <a:avLst/>
              <a:gdLst>
                <a:gd name="T0" fmla="*/ 0 w 1765101"/>
                <a:gd name="T1" fmla="*/ 882551 h 1765101"/>
                <a:gd name="T2" fmla="*/ 882551 w 1765101"/>
                <a:gd name="T3" fmla="*/ 0 h 1765101"/>
                <a:gd name="T4" fmla="*/ 1765102 w 1765101"/>
                <a:gd name="T5" fmla="*/ 882551 h 1765101"/>
                <a:gd name="T6" fmla="*/ 882551 w 1765101"/>
                <a:gd name="T7" fmla="*/ 1765102 h 1765101"/>
                <a:gd name="T8" fmla="*/ 0 w 1765101"/>
                <a:gd name="T9" fmla="*/ 882551 h 1765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5101" h="1765101">
                  <a:moveTo>
                    <a:pt x="0" y="882551"/>
                  </a:moveTo>
                  <a:cubicBezTo>
                    <a:pt x="0" y="395132"/>
                    <a:pt x="395132" y="0"/>
                    <a:pt x="882551" y="0"/>
                  </a:cubicBezTo>
                  <a:cubicBezTo>
                    <a:pt x="1369970" y="0"/>
                    <a:pt x="1765102" y="395132"/>
                    <a:pt x="1765102" y="882551"/>
                  </a:cubicBezTo>
                  <a:cubicBezTo>
                    <a:pt x="1765102" y="1369970"/>
                    <a:pt x="1369970" y="1765102"/>
                    <a:pt x="882551" y="1765102"/>
                  </a:cubicBezTo>
                  <a:cubicBezTo>
                    <a:pt x="395132" y="1765102"/>
                    <a:pt x="0" y="1369970"/>
                    <a:pt x="0" y="882551"/>
                  </a:cubicBezTo>
                  <a:close/>
                </a:path>
              </a:pathLst>
            </a:custGeom>
            <a:solidFill>
              <a:srgbClr val="FEA900"/>
            </a:solidFill>
            <a:ln>
              <a:noFill/>
            </a:ln>
          </p:spPr>
          <p:txBody>
            <a:bodyPr lIns="258682" tIns="258682" rIns="258682" bIns="258682" anchor="ctr"/>
            <a:p>
              <a:endParaRPr lang="zh-CN" altLang="en-US" sz="1510"/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5514" y="2506"/>
              <a:ext cx="994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600" dirty="0">
                  <a:solidFill>
                    <a:schemeClr val="bg1"/>
                  </a:solidFill>
                </a:rPr>
                <a:t>微博</a:t>
              </a:r>
              <a:endParaRPr lang="zh-CN" alt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2964180" y="3749040"/>
            <a:ext cx="655320" cy="684530"/>
            <a:chOff x="5476" y="2242"/>
            <a:chExt cx="1032" cy="1078"/>
          </a:xfrm>
        </p:grpSpPr>
        <p:sp>
          <p:nvSpPr>
            <p:cNvPr id="47" name="任意多边形 24"/>
            <p:cNvSpPr/>
            <p:nvPr>
              <p:custDataLst>
                <p:tags r:id="rId22"/>
              </p:custDataLst>
            </p:nvPr>
          </p:nvSpPr>
          <p:spPr bwMode="auto">
            <a:xfrm>
              <a:off x="5476" y="2242"/>
              <a:ext cx="1026" cy="1078"/>
            </a:xfrm>
            <a:custGeom>
              <a:avLst/>
              <a:gdLst>
                <a:gd name="T0" fmla="*/ 0 w 1765101"/>
                <a:gd name="T1" fmla="*/ 882551 h 1765101"/>
                <a:gd name="T2" fmla="*/ 882551 w 1765101"/>
                <a:gd name="T3" fmla="*/ 0 h 1765101"/>
                <a:gd name="T4" fmla="*/ 1765102 w 1765101"/>
                <a:gd name="T5" fmla="*/ 882551 h 1765101"/>
                <a:gd name="T6" fmla="*/ 882551 w 1765101"/>
                <a:gd name="T7" fmla="*/ 1765102 h 1765101"/>
                <a:gd name="T8" fmla="*/ 0 w 1765101"/>
                <a:gd name="T9" fmla="*/ 882551 h 1765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5101" h="1765101">
                  <a:moveTo>
                    <a:pt x="0" y="882551"/>
                  </a:moveTo>
                  <a:cubicBezTo>
                    <a:pt x="0" y="395132"/>
                    <a:pt x="395132" y="0"/>
                    <a:pt x="882551" y="0"/>
                  </a:cubicBezTo>
                  <a:cubicBezTo>
                    <a:pt x="1369970" y="0"/>
                    <a:pt x="1765102" y="395132"/>
                    <a:pt x="1765102" y="882551"/>
                  </a:cubicBezTo>
                  <a:cubicBezTo>
                    <a:pt x="1765102" y="1369970"/>
                    <a:pt x="1369970" y="1765102"/>
                    <a:pt x="882551" y="1765102"/>
                  </a:cubicBezTo>
                  <a:cubicBezTo>
                    <a:pt x="395132" y="1765102"/>
                    <a:pt x="0" y="1369970"/>
                    <a:pt x="0" y="882551"/>
                  </a:cubicBezTo>
                  <a:close/>
                </a:path>
              </a:pathLst>
            </a:custGeom>
            <a:solidFill>
              <a:srgbClr val="FEA900"/>
            </a:solidFill>
            <a:ln>
              <a:noFill/>
            </a:ln>
          </p:spPr>
          <p:txBody>
            <a:bodyPr lIns="258682" tIns="258682" rIns="258682" bIns="258682" anchor="ctr"/>
            <a:p>
              <a:endParaRPr lang="zh-CN" altLang="en-US" sz="1510"/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5514" y="2506"/>
              <a:ext cx="994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600" dirty="0">
                  <a:solidFill>
                    <a:schemeClr val="bg1"/>
                  </a:solidFill>
                </a:rPr>
                <a:t>知乎</a:t>
              </a:r>
              <a:endParaRPr lang="zh-CN" altLang="en-US" sz="16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03817" y="120821"/>
            <a:ext cx="10041903" cy="552479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文本框 74"/>
          <p:cNvSpPr txBox="1"/>
          <p:nvPr/>
        </p:nvSpPr>
        <p:spPr>
          <a:xfrm>
            <a:off x="1110180" y="436396"/>
            <a:ext cx="156400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>
                <a:solidFill>
                  <a:schemeClr val="tx1"/>
                </a:solidFill>
                <a:sym typeface="+mn-ea"/>
              </a:rPr>
              <a:t>如何选择真人</a:t>
            </a:r>
            <a:r>
              <a:rPr lang="en-US" altLang="zh-CN" sz="1600" b="1">
                <a:solidFill>
                  <a:schemeClr val="tx1"/>
                </a:solidFill>
                <a:sym typeface="+mn-ea"/>
              </a:rPr>
              <a:t>IP</a:t>
            </a:r>
            <a:endParaRPr lang="en-US" altLang="zh-CN" sz="16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752746" y="464334"/>
            <a:ext cx="341609" cy="280018"/>
            <a:chOff x="4729" y="1585"/>
            <a:chExt cx="842" cy="708"/>
          </a:xfrm>
        </p:grpSpPr>
        <p:pic>
          <p:nvPicPr>
            <p:cNvPr id="80" name="图片 79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81" name="图片 80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82" name="图片 8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15" name="组合 1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6" name="对角圆角矩形 15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文本框 19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1191260" y="1906270"/>
            <a:ext cx="267398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有意愿成为社群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IP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形象</a:t>
            </a:r>
            <a:endParaRPr lang="zh-CN" altLang="en-US" sz="1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191260" y="2612390"/>
            <a:ext cx="345884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、认同公司品牌理念和定位的</a:t>
            </a:r>
            <a:endParaRPr lang="zh-CN" altLang="en-US" sz="1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91260" y="3448050"/>
            <a:ext cx="345884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3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、公司任职半年以上且稳定发展的</a:t>
            </a:r>
            <a:endParaRPr lang="zh-CN" altLang="en-US" sz="1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123940" y="1906270"/>
            <a:ext cx="324485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5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、爱分享，有小红书、微博粉丝量大的优先考虑</a:t>
            </a:r>
            <a:endParaRPr lang="zh-CN" altLang="en-US" sz="1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123940" y="3072765"/>
            <a:ext cx="324485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6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、与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IP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人设性格吻合，兴趣爱好相同的优先考虑</a:t>
            </a:r>
            <a:endParaRPr lang="zh-CN" altLang="en-US" sz="1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191260" y="4281805"/>
            <a:ext cx="32448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4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、品质良好端正</a:t>
            </a:r>
            <a:endParaRPr lang="zh-CN" altLang="en-US" sz="1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123940" y="4152265"/>
            <a:ext cx="32448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、拍照经验丰富有技巧者优先</a:t>
            </a:r>
            <a:endParaRPr lang="zh-CN" altLang="en-US" sz="1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03817" y="120821"/>
            <a:ext cx="10041903" cy="552479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文本框 74"/>
          <p:cNvSpPr txBox="1"/>
          <p:nvPr/>
        </p:nvSpPr>
        <p:spPr>
          <a:xfrm>
            <a:off x="1110180" y="436396"/>
            <a:ext cx="156400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>
                <a:solidFill>
                  <a:schemeClr val="tx1"/>
                </a:solidFill>
                <a:sym typeface="+mn-ea"/>
              </a:rPr>
              <a:t>真人</a:t>
            </a:r>
            <a:r>
              <a:rPr lang="en-US" altLang="zh-CN" sz="1600" b="1">
                <a:solidFill>
                  <a:schemeClr val="tx1"/>
                </a:solidFill>
                <a:sym typeface="+mn-ea"/>
              </a:rPr>
              <a:t>IP</a:t>
            </a:r>
            <a:r>
              <a:rPr lang="zh-CN" altLang="en-US" sz="1600" b="1">
                <a:solidFill>
                  <a:schemeClr val="tx1"/>
                </a:solidFill>
                <a:sym typeface="+mn-ea"/>
              </a:rPr>
              <a:t>聊天技巧</a:t>
            </a:r>
            <a:endParaRPr lang="zh-CN" altLang="en-US" sz="16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752746" y="464334"/>
            <a:ext cx="341609" cy="280018"/>
            <a:chOff x="4729" y="1585"/>
            <a:chExt cx="842" cy="708"/>
          </a:xfrm>
        </p:grpSpPr>
        <p:pic>
          <p:nvPicPr>
            <p:cNvPr id="80" name="图片 79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81" name="图片 80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82" name="图片 8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15" name="组合 1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6" name="对角圆角矩形 15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文本框 19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670" y="1308100"/>
            <a:ext cx="4636770" cy="35750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0830" y="1308100"/>
            <a:ext cx="4485640" cy="3588385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03817" y="120821"/>
            <a:ext cx="10041903" cy="552479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6" name="组合 75"/>
          <p:cNvGrpSpPr/>
          <p:nvPr/>
        </p:nvGrpSpPr>
        <p:grpSpPr>
          <a:xfrm>
            <a:off x="752746" y="464334"/>
            <a:ext cx="341609" cy="280018"/>
            <a:chOff x="4729" y="1585"/>
            <a:chExt cx="842" cy="708"/>
          </a:xfrm>
        </p:grpSpPr>
        <p:pic>
          <p:nvPicPr>
            <p:cNvPr id="80" name="图片 79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81" name="图片 80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82" name="图片 8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15" name="组合 1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6" name="对角圆角矩形 15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文本框 19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335" y="1493520"/>
            <a:ext cx="4622165" cy="35471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3185" y="1493520"/>
            <a:ext cx="4777740" cy="354711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110180" y="436396"/>
            <a:ext cx="156400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1600" b="1">
                <a:solidFill>
                  <a:schemeClr val="tx1"/>
                </a:solidFill>
                <a:sym typeface="+mn-ea"/>
              </a:rPr>
              <a:t>真人</a:t>
            </a:r>
            <a:r>
              <a:rPr lang="en-US" altLang="zh-CN" sz="1600" b="1">
                <a:solidFill>
                  <a:schemeClr val="tx1"/>
                </a:solidFill>
                <a:sym typeface="+mn-ea"/>
              </a:rPr>
              <a:t>IP</a:t>
            </a:r>
            <a:r>
              <a:rPr lang="zh-CN" altLang="en-US" sz="1600" b="1">
                <a:solidFill>
                  <a:schemeClr val="tx1"/>
                </a:solidFill>
                <a:sym typeface="+mn-ea"/>
              </a:rPr>
              <a:t>聊天技巧</a:t>
            </a:r>
            <a:endParaRPr lang="zh-CN" altLang="en-US" sz="1600" b="1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03817" y="120821"/>
            <a:ext cx="10041903" cy="552479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6" name="组合 75"/>
          <p:cNvGrpSpPr/>
          <p:nvPr/>
        </p:nvGrpSpPr>
        <p:grpSpPr>
          <a:xfrm>
            <a:off x="752746" y="464334"/>
            <a:ext cx="341609" cy="280018"/>
            <a:chOff x="4729" y="1585"/>
            <a:chExt cx="842" cy="708"/>
          </a:xfrm>
        </p:grpSpPr>
        <p:pic>
          <p:nvPicPr>
            <p:cNvPr id="80" name="图片 79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81" name="图片 80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82" name="图片 8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15" name="组合 1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6" name="对角圆角矩形 15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文本框 19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840" y="1207770"/>
            <a:ext cx="4866005" cy="37223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9105" y="1207770"/>
            <a:ext cx="4314825" cy="369316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110180" y="436396"/>
            <a:ext cx="156400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>
                <a:solidFill>
                  <a:schemeClr val="tx1"/>
                </a:solidFill>
                <a:sym typeface="+mn-ea"/>
              </a:rPr>
              <a:t>真人</a:t>
            </a:r>
            <a:r>
              <a:rPr lang="en-US" altLang="zh-CN" sz="1600" b="1">
                <a:solidFill>
                  <a:schemeClr val="tx1"/>
                </a:solidFill>
                <a:sym typeface="+mn-ea"/>
              </a:rPr>
              <a:t>IP</a:t>
            </a:r>
            <a:r>
              <a:rPr lang="zh-CN" altLang="en-US" sz="1600" b="1">
                <a:solidFill>
                  <a:schemeClr val="tx1"/>
                </a:solidFill>
                <a:sym typeface="+mn-ea"/>
              </a:rPr>
              <a:t>聊天技巧</a:t>
            </a:r>
            <a:endParaRPr lang="zh-CN" altLang="en-US" sz="1600" b="1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03817" y="120821"/>
            <a:ext cx="10041903" cy="552479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文本框 74"/>
          <p:cNvSpPr txBox="1"/>
          <p:nvPr/>
        </p:nvSpPr>
        <p:spPr>
          <a:xfrm>
            <a:off x="1097480" y="436396"/>
            <a:ext cx="197040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>
                <a:solidFill>
                  <a:schemeClr val="tx1"/>
                </a:solidFill>
                <a:sym typeface="+mn-ea"/>
              </a:rPr>
              <a:t>真人</a:t>
            </a:r>
            <a:r>
              <a:rPr lang="en-US" altLang="zh-CN" sz="1600" b="1">
                <a:solidFill>
                  <a:schemeClr val="tx1"/>
                </a:solidFill>
                <a:sym typeface="+mn-ea"/>
              </a:rPr>
              <a:t>IP</a:t>
            </a:r>
            <a:r>
              <a:rPr lang="zh-CN" altLang="en-US" sz="1600" b="1">
                <a:solidFill>
                  <a:schemeClr val="tx1"/>
                </a:solidFill>
                <a:sym typeface="+mn-ea"/>
              </a:rPr>
              <a:t>肖像权协议书</a:t>
            </a:r>
            <a:endParaRPr lang="zh-CN" altLang="en-US" sz="16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752746" y="464334"/>
            <a:ext cx="341609" cy="280018"/>
            <a:chOff x="4729" y="1585"/>
            <a:chExt cx="842" cy="708"/>
          </a:xfrm>
        </p:grpSpPr>
        <p:pic>
          <p:nvPicPr>
            <p:cNvPr id="80" name="图片 79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81" name="图片 80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82" name="图片 8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15" name="组合 1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6" name="对角圆角矩形 15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文本框 19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4935" y="915670"/>
            <a:ext cx="3692525" cy="45980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8910" y="915670"/>
            <a:ext cx="3619500" cy="4598035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3886835" y="1041400"/>
            <a:ext cx="2516505" cy="621030"/>
            <a:chOff x="5993" y="4227"/>
            <a:chExt cx="3963" cy="978"/>
          </a:xfrm>
        </p:grpSpPr>
        <p:sp>
          <p:nvSpPr>
            <p:cNvPr id="31" name="矩形 30"/>
            <p:cNvSpPr/>
            <p:nvPr/>
          </p:nvSpPr>
          <p:spPr>
            <a:xfrm>
              <a:off x="6984" y="4672"/>
              <a:ext cx="2973" cy="532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5993" y="4673"/>
              <a:ext cx="991" cy="5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8" name="图片 27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022" y="4227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6985" y="4673"/>
              <a:ext cx="2971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rgbClr val="FEA900"/>
                  </a:solidFill>
                  <a:sym typeface="+mn-ea"/>
                </a:rPr>
                <a:t>品牌私域运营中心</a:t>
              </a:r>
              <a:endParaRPr lang="zh-CN" altLang="en-US" sz="1600" b="1">
                <a:solidFill>
                  <a:srgbClr val="FEA900"/>
                </a:solidFill>
                <a:sym typeface="+mn-ea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994" y="4673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042035" y="1943735"/>
            <a:ext cx="82061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>
                <a:solidFill>
                  <a:schemeClr val="tx1"/>
                </a:solidFill>
              </a:rPr>
              <a:t>最专业的品牌私域运营服务商</a:t>
            </a:r>
            <a:endParaRPr lang="zh-CN" altLang="en-US" sz="3600" b="1">
              <a:solidFill>
                <a:schemeClr val="tx1"/>
              </a:solidFill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4688840" y="3872865"/>
            <a:ext cx="737870" cy="749300"/>
            <a:chOff x="6602" y="7573"/>
            <a:chExt cx="1162" cy="1180"/>
          </a:xfrm>
        </p:grpSpPr>
        <p:pic>
          <p:nvPicPr>
            <p:cNvPr id="3" name="图片 2" descr="015d8b6baa35987936daeba60c0d12a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14" y="7591"/>
              <a:ext cx="1139" cy="1144"/>
            </a:xfrm>
            <a:prstGeom prst="rect">
              <a:avLst/>
            </a:prstGeom>
          </p:spPr>
        </p:pic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33" y="8016"/>
              <a:ext cx="300" cy="295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6602" y="7573"/>
              <a:ext cx="1162" cy="1180"/>
            </a:xfrm>
            <a:prstGeom prst="rect">
              <a:avLst/>
            </a:prstGeom>
            <a:noFill/>
            <a:ln w="12700" cmpd="sng">
              <a:solidFill>
                <a:srgbClr val="120C16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11" descr="resource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98395" y="3971608"/>
            <a:ext cx="475615" cy="4756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7" name="文本框 46"/>
          <p:cNvSpPr txBox="1"/>
          <p:nvPr/>
        </p:nvSpPr>
        <p:spPr>
          <a:xfrm>
            <a:off x="2013585" y="4518660"/>
            <a:ext cx="1244600" cy="394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900" b="1">
                <a:latin typeface="+mj-lt"/>
                <a:ea typeface="微软雅黑" panose="020B0503020204020204" charset="-122"/>
                <a:cs typeface="+mj-lt"/>
              </a:rPr>
              <a:t>Wei Zi Jun</a:t>
            </a:r>
            <a:endParaRPr lang="en-US" altLang="zh-CN" sz="900" b="1">
              <a:latin typeface="+mj-lt"/>
              <a:ea typeface="微软雅黑" panose="020B0503020204020204" charset="-122"/>
              <a:cs typeface="+mj-lt"/>
            </a:endParaRPr>
          </a:p>
          <a:p>
            <a:pPr algn="ctr">
              <a:lnSpc>
                <a:spcPct val="110000"/>
              </a:lnSpc>
            </a:pPr>
            <a:r>
              <a:rPr lang="en-US" altLang="zh-CN" sz="900" b="1">
                <a:latin typeface="+mj-lt"/>
                <a:ea typeface="微软雅黑" panose="020B0503020204020204" charset="-122"/>
                <a:cs typeface="+mj-lt"/>
              </a:rPr>
              <a:t>+86   139  0227  0098</a:t>
            </a:r>
            <a:endParaRPr lang="en-US" altLang="zh-CN" sz="900" b="1">
              <a:latin typeface="+mj-lt"/>
              <a:ea typeface="微软雅黑" panose="020B0503020204020204" charset="-122"/>
              <a:cs typeface="+mj-lt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6908165" y="4670425"/>
            <a:ext cx="1186815" cy="243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900" b="1">
                <a:latin typeface="+mj-lt"/>
                <a:ea typeface="微软雅黑" panose="020B0503020204020204" charset="-122"/>
                <a:cs typeface="+mj-lt"/>
              </a:rPr>
              <a:t>510970969@qq.com</a:t>
            </a:r>
            <a:endParaRPr lang="en-US" altLang="zh-CN" sz="900" b="1">
              <a:latin typeface="+mj-lt"/>
              <a:ea typeface="微软雅黑" panose="020B0503020204020204" charset="-122"/>
              <a:cs typeface="+mj-lt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4628515" y="4670425"/>
            <a:ext cx="840740" cy="243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900" b="1">
                <a:latin typeface="+mj-lt"/>
                <a:ea typeface="微软雅黑" panose="020B0503020204020204" charset="-122"/>
                <a:cs typeface="+mj-lt"/>
              </a:rPr>
              <a:t>WeChat</a:t>
            </a:r>
            <a:endParaRPr lang="en-US" altLang="zh-CN" sz="900" b="1">
              <a:latin typeface="+mj-lt"/>
              <a:ea typeface="微软雅黑" panose="020B0503020204020204" charset="-122"/>
              <a:cs typeface="+mj-lt"/>
            </a:endParaRPr>
          </a:p>
        </p:txBody>
      </p:sp>
      <p:pic>
        <p:nvPicPr>
          <p:cNvPr id="11" name="图片 10" descr="resource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41540" y="4093845"/>
            <a:ext cx="454660" cy="3073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1594168" y="2640965"/>
            <a:ext cx="71018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3600" b="1">
                <a:solidFill>
                  <a:schemeClr val="tx1"/>
                </a:solidFill>
              </a:rPr>
              <a:t>帮你管理最有价值的用户资产</a:t>
            </a:r>
            <a:endParaRPr lang="en-US" altLang="zh-CN" sz="3600" b="1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342505" y="182245"/>
            <a:ext cx="2491740" cy="53943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0645" y="79375"/>
            <a:ext cx="2621915" cy="567817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450" y="52070"/>
            <a:ext cx="2635250" cy="570738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099880" y="440535"/>
            <a:ext cx="233870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595" b="1">
                <a:solidFill>
                  <a:schemeClr val="tx1"/>
                </a:solidFill>
                <a:sym typeface="+mn-ea"/>
              </a:rPr>
              <a:t>社群定位</a:t>
            </a:r>
            <a:r>
              <a:rPr lang="en-US" altLang="zh-CN" sz="1595" b="1">
                <a:solidFill>
                  <a:schemeClr val="tx1"/>
                </a:solidFill>
                <a:sym typeface="+mn-ea"/>
              </a:rPr>
              <a:t>——IP</a:t>
            </a:r>
            <a:r>
              <a:rPr lang="zh-CN" altLang="en-US" sz="1595" b="1">
                <a:solidFill>
                  <a:schemeClr val="tx1"/>
                </a:solidFill>
                <a:sym typeface="+mn-ea"/>
              </a:rPr>
              <a:t>定位策略</a:t>
            </a:r>
            <a:endParaRPr lang="zh-CN" altLang="en-US" sz="1595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761295" y="469053"/>
            <a:ext cx="340941" cy="279471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13633" y="126209"/>
            <a:ext cx="10022290" cy="551400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5"/>
          </a:p>
        </p:txBody>
      </p:sp>
      <p:grpSp>
        <p:nvGrpSpPr>
          <p:cNvPr id="67" name="组合 66"/>
          <p:cNvGrpSpPr/>
          <p:nvPr/>
        </p:nvGrpSpPr>
        <p:grpSpPr>
          <a:xfrm>
            <a:off x="447604" y="1370202"/>
            <a:ext cx="9365122" cy="3040249"/>
            <a:chOff x="1122" y="3494"/>
            <a:chExt cx="16897" cy="5323"/>
          </a:xfrm>
        </p:grpSpPr>
        <p:sp>
          <p:nvSpPr>
            <p:cNvPr id="33" name="圆: 空心 9"/>
            <p:cNvSpPr/>
            <p:nvPr/>
          </p:nvSpPr>
          <p:spPr>
            <a:xfrm>
              <a:off x="7516" y="4010"/>
              <a:ext cx="4168" cy="4168"/>
            </a:xfrm>
            <a:prstGeom prst="donut">
              <a:avLst>
                <a:gd name="adj" fmla="val 20194"/>
              </a:avLst>
            </a:prstGeom>
            <a:solidFill>
              <a:schemeClr val="bg2">
                <a:lumMod val="90000"/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5">
                <a:solidFill>
                  <a:schemeClr val="tx1"/>
                </a:solidFill>
              </a:endParaRPr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7732" y="6051"/>
              <a:ext cx="1735" cy="2276"/>
              <a:chOff x="4976816" y="4086709"/>
              <a:chExt cx="1101930" cy="1445390"/>
            </a:xfrm>
          </p:grpSpPr>
          <p:sp>
            <p:nvSpPr>
              <p:cNvPr id="47" name="箭头: V 形 3"/>
              <p:cNvSpPr/>
              <p:nvPr/>
            </p:nvSpPr>
            <p:spPr>
              <a:xfrm rot="15399425">
                <a:off x="4805086" y="4258439"/>
                <a:ext cx="1445390" cy="1101930"/>
              </a:xfrm>
              <a:custGeom>
                <a:avLst/>
                <a:gdLst>
                  <a:gd name="connsiteX0" fmla="*/ 0 w 1796757"/>
                  <a:gd name="connsiteY0" fmla="*/ 0 h 529372"/>
                  <a:gd name="connsiteX1" fmla="*/ 1532071 w 1796757"/>
                  <a:gd name="connsiteY1" fmla="*/ 0 h 529372"/>
                  <a:gd name="connsiteX2" fmla="*/ 1796757 w 1796757"/>
                  <a:gd name="connsiteY2" fmla="*/ 264686 h 529372"/>
                  <a:gd name="connsiteX3" fmla="*/ 1532071 w 1796757"/>
                  <a:gd name="connsiteY3" fmla="*/ 529372 h 529372"/>
                  <a:gd name="connsiteX4" fmla="*/ 0 w 1796757"/>
                  <a:gd name="connsiteY4" fmla="*/ 529372 h 529372"/>
                  <a:gd name="connsiteX5" fmla="*/ 264686 w 1796757"/>
                  <a:gd name="connsiteY5" fmla="*/ 264686 h 529372"/>
                  <a:gd name="connsiteX6" fmla="*/ 0 w 1796757"/>
                  <a:gd name="connsiteY6" fmla="*/ 0 h 529372"/>
                  <a:gd name="connsiteX0-1" fmla="*/ 364067 w 1796757"/>
                  <a:gd name="connsiteY0-2" fmla="*/ 905934 h 905934"/>
                  <a:gd name="connsiteX1-3" fmla="*/ 1532071 w 1796757"/>
                  <a:gd name="connsiteY1-4" fmla="*/ 0 h 905934"/>
                  <a:gd name="connsiteX2-5" fmla="*/ 1796757 w 1796757"/>
                  <a:gd name="connsiteY2-6" fmla="*/ 264686 h 905934"/>
                  <a:gd name="connsiteX3-7" fmla="*/ 1532071 w 1796757"/>
                  <a:gd name="connsiteY3-8" fmla="*/ 529372 h 905934"/>
                  <a:gd name="connsiteX4-9" fmla="*/ 0 w 1796757"/>
                  <a:gd name="connsiteY4-10" fmla="*/ 529372 h 905934"/>
                  <a:gd name="connsiteX5-11" fmla="*/ 264686 w 1796757"/>
                  <a:gd name="connsiteY5-12" fmla="*/ 264686 h 905934"/>
                  <a:gd name="connsiteX6-13" fmla="*/ 364067 w 1796757"/>
                  <a:gd name="connsiteY6-14" fmla="*/ 905934 h 905934"/>
                  <a:gd name="connsiteX0-15" fmla="*/ 99381 w 1532071"/>
                  <a:gd name="connsiteY0-16" fmla="*/ 905934 h 1105105"/>
                  <a:gd name="connsiteX1-17" fmla="*/ 1267385 w 1532071"/>
                  <a:gd name="connsiteY1-18" fmla="*/ 0 h 1105105"/>
                  <a:gd name="connsiteX2-19" fmla="*/ 1532071 w 1532071"/>
                  <a:gd name="connsiteY2-20" fmla="*/ 264686 h 1105105"/>
                  <a:gd name="connsiteX3-21" fmla="*/ 1267385 w 1532071"/>
                  <a:gd name="connsiteY3-22" fmla="*/ 529372 h 1105105"/>
                  <a:gd name="connsiteX4-23" fmla="*/ 565047 w 1532071"/>
                  <a:gd name="connsiteY4-24" fmla="*/ 1105105 h 1105105"/>
                  <a:gd name="connsiteX5-25" fmla="*/ 0 w 1532071"/>
                  <a:gd name="connsiteY5-26" fmla="*/ 264686 h 1105105"/>
                  <a:gd name="connsiteX6-27" fmla="*/ 99381 w 1532071"/>
                  <a:gd name="connsiteY6-28" fmla="*/ 905934 h 1105105"/>
                  <a:gd name="connsiteX0-29" fmla="*/ 0 w 1432690"/>
                  <a:gd name="connsiteY0-30" fmla="*/ 905934 h 1105105"/>
                  <a:gd name="connsiteX1-31" fmla="*/ 1168004 w 1432690"/>
                  <a:gd name="connsiteY1-32" fmla="*/ 0 h 1105105"/>
                  <a:gd name="connsiteX2-33" fmla="*/ 1432690 w 1432690"/>
                  <a:gd name="connsiteY2-34" fmla="*/ 264686 h 1105105"/>
                  <a:gd name="connsiteX3-35" fmla="*/ 1168004 w 1432690"/>
                  <a:gd name="connsiteY3-36" fmla="*/ 529372 h 1105105"/>
                  <a:gd name="connsiteX4-37" fmla="*/ 465666 w 1432690"/>
                  <a:gd name="connsiteY4-38" fmla="*/ 1105105 h 1105105"/>
                  <a:gd name="connsiteX5-39" fmla="*/ 264685 w 1432690"/>
                  <a:gd name="connsiteY5-40" fmla="*/ 925086 h 1105105"/>
                  <a:gd name="connsiteX6-41" fmla="*/ 0 w 1432690"/>
                  <a:gd name="connsiteY6-42" fmla="*/ 905934 h 1105105"/>
                  <a:gd name="connsiteX0-43" fmla="*/ 0 w 1432690"/>
                  <a:gd name="connsiteY0-44" fmla="*/ 905934 h 1105105"/>
                  <a:gd name="connsiteX1-45" fmla="*/ 1168004 w 1432690"/>
                  <a:gd name="connsiteY1-46" fmla="*/ 0 h 1105105"/>
                  <a:gd name="connsiteX2-47" fmla="*/ 1432690 w 1432690"/>
                  <a:gd name="connsiteY2-48" fmla="*/ 264686 h 1105105"/>
                  <a:gd name="connsiteX3-49" fmla="*/ 1168004 w 1432690"/>
                  <a:gd name="connsiteY3-50" fmla="*/ 529372 h 1105105"/>
                  <a:gd name="connsiteX4-51" fmla="*/ 465666 w 1432690"/>
                  <a:gd name="connsiteY4-52" fmla="*/ 1105105 h 1105105"/>
                  <a:gd name="connsiteX5-53" fmla="*/ 264685 w 1432690"/>
                  <a:gd name="connsiteY5-54" fmla="*/ 925086 h 1105105"/>
                  <a:gd name="connsiteX6-55" fmla="*/ 0 w 1432690"/>
                  <a:gd name="connsiteY6-56" fmla="*/ 905934 h 1105105"/>
                  <a:gd name="connsiteX0-57" fmla="*/ 0 w 1432690"/>
                  <a:gd name="connsiteY0-58" fmla="*/ 905934 h 1105105"/>
                  <a:gd name="connsiteX1-59" fmla="*/ 1168004 w 1432690"/>
                  <a:gd name="connsiteY1-60" fmla="*/ 0 h 1105105"/>
                  <a:gd name="connsiteX2-61" fmla="*/ 1432690 w 1432690"/>
                  <a:gd name="connsiteY2-62" fmla="*/ 264686 h 1105105"/>
                  <a:gd name="connsiteX3-63" fmla="*/ 1168004 w 1432690"/>
                  <a:gd name="connsiteY3-64" fmla="*/ 529372 h 1105105"/>
                  <a:gd name="connsiteX4-65" fmla="*/ 465666 w 1432690"/>
                  <a:gd name="connsiteY4-66" fmla="*/ 1105105 h 1105105"/>
                  <a:gd name="connsiteX5-67" fmla="*/ 264685 w 1432690"/>
                  <a:gd name="connsiteY5-68" fmla="*/ 925086 h 1105105"/>
                  <a:gd name="connsiteX6-69" fmla="*/ 0 w 1432690"/>
                  <a:gd name="connsiteY6-70" fmla="*/ 905934 h 1105105"/>
                  <a:gd name="connsiteX0-71" fmla="*/ 0 w 1432690"/>
                  <a:gd name="connsiteY0-72" fmla="*/ 905934 h 1105105"/>
                  <a:gd name="connsiteX1-73" fmla="*/ 1168004 w 1432690"/>
                  <a:gd name="connsiteY1-74" fmla="*/ 0 h 1105105"/>
                  <a:gd name="connsiteX2-75" fmla="*/ 1432690 w 1432690"/>
                  <a:gd name="connsiteY2-76" fmla="*/ 264686 h 1105105"/>
                  <a:gd name="connsiteX3-77" fmla="*/ 1168004 w 1432690"/>
                  <a:gd name="connsiteY3-78" fmla="*/ 529372 h 1105105"/>
                  <a:gd name="connsiteX4-79" fmla="*/ 465666 w 1432690"/>
                  <a:gd name="connsiteY4-80" fmla="*/ 1105105 h 1105105"/>
                  <a:gd name="connsiteX5-81" fmla="*/ 264685 w 1432690"/>
                  <a:gd name="connsiteY5-82" fmla="*/ 925086 h 1105105"/>
                  <a:gd name="connsiteX6-83" fmla="*/ 0 w 1432690"/>
                  <a:gd name="connsiteY6-84" fmla="*/ 905934 h 1105105"/>
                  <a:gd name="connsiteX0-85" fmla="*/ 0 w 1432690"/>
                  <a:gd name="connsiteY0-86" fmla="*/ 905934 h 1105105"/>
                  <a:gd name="connsiteX1-87" fmla="*/ 1168004 w 1432690"/>
                  <a:gd name="connsiteY1-88" fmla="*/ 0 h 1105105"/>
                  <a:gd name="connsiteX2-89" fmla="*/ 1432690 w 1432690"/>
                  <a:gd name="connsiteY2-90" fmla="*/ 264686 h 1105105"/>
                  <a:gd name="connsiteX3-91" fmla="*/ 1168004 w 1432690"/>
                  <a:gd name="connsiteY3-92" fmla="*/ 529372 h 1105105"/>
                  <a:gd name="connsiteX4-93" fmla="*/ 465666 w 1432690"/>
                  <a:gd name="connsiteY4-94" fmla="*/ 1105105 h 1105105"/>
                  <a:gd name="connsiteX5-95" fmla="*/ 264685 w 1432690"/>
                  <a:gd name="connsiteY5-96" fmla="*/ 925086 h 1105105"/>
                  <a:gd name="connsiteX6-97" fmla="*/ 0 w 1432690"/>
                  <a:gd name="connsiteY6-98" fmla="*/ 905934 h 1105105"/>
                  <a:gd name="connsiteX0-99" fmla="*/ 0 w 1432690"/>
                  <a:gd name="connsiteY0-100" fmla="*/ 905934 h 1105105"/>
                  <a:gd name="connsiteX1-101" fmla="*/ 1168004 w 1432690"/>
                  <a:gd name="connsiteY1-102" fmla="*/ 0 h 1105105"/>
                  <a:gd name="connsiteX2-103" fmla="*/ 1432690 w 1432690"/>
                  <a:gd name="connsiteY2-104" fmla="*/ 264686 h 1105105"/>
                  <a:gd name="connsiteX3-105" fmla="*/ 1168004 w 1432690"/>
                  <a:gd name="connsiteY3-106" fmla="*/ 529372 h 1105105"/>
                  <a:gd name="connsiteX4-107" fmla="*/ 465666 w 1432690"/>
                  <a:gd name="connsiteY4-108" fmla="*/ 1105105 h 1105105"/>
                  <a:gd name="connsiteX5-109" fmla="*/ 264685 w 1432690"/>
                  <a:gd name="connsiteY5-110" fmla="*/ 925086 h 1105105"/>
                  <a:gd name="connsiteX6-111" fmla="*/ 0 w 1432690"/>
                  <a:gd name="connsiteY6-112" fmla="*/ 905934 h 1105105"/>
                  <a:gd name="connsiteX0-113" fmla="*/ 0 w 1432690"/>
                  <a:gd name="connsiteY0-114" fmla="*/ 905934 h 1101930"/>
                  <a:gd name="connsiteX1-115" fmla="*/ 1168004 w 1432690"/>
                  <a:gd name="connsiteY1-116" fmla="*/ 0 h 1101930"/>
                  <a:gd name="connsiteX2-117" fmla="*/ 1432690 w 1432690"/>
                  <a:gd name="connsiteY2-118" fmla="*/ 264686 h 1101930"/>
                  <a:gd name="connsiteX3-119" fmla="*/ 1168004 w 1432690"/>
                  <a:gd name="connsiteY3-120" fmla="*/ 529372 h 1101930"/>
                  <a:gd name="connsiteX4-121" fmla="*/ 491066 w 1432690"/>
                  <a:gd name="connsiteY4-122" fmla="*/ 1101930 h 1101930"/>
                  <a:gd name="connsiteX5-123" fmla="*/ 264685 w 1432690"/>
                  <a:gd name="connsiteY5-124" fmla="*/ 925086 h 1101930"/>
                  <a:gd name="connsiteX6-125" fmla="*/ 0 w 1432690"/>
                  <a:gd name="connsiteY6-126" fmla="*/ 905934 h 1101930"/>
                  <a:gd name="connsiteX0-127" fmla="*/ 0 w 1432690"/>
                  <a:gd name="connsiteY0-128" fmla="*/ 905934 h 1101930"/>
                  <a:gd name="connsiteX1-129" fmla="*/ 1168004 w 1432690"/>
                  <a:gd name="connsiteY1-130" fmla="*/ 0 h 1101930"/>
                  <a:gd name="connsiteX2-131" fmla="*/ 1432690 w 1432690"/>
                  <a:gd name="connsiteY2-132" fmla="*/ 264686 h 1101930"/>
                  <a:gd name="connsiteX3-133" fmla="*/ 1168004 w 1432690"/>
                  <a:gd name="connsiteY3-134" fmla="*/ 529372 h 1101930"/>
                  <a:gd name="connsiteX4-135" fmla="*/ 491066 w 1432690"/>
                  <a:gd name="connsiteY4-136" fmla="*/ 1101930 h 1101930"/>
                  <a:gd name="connsiteX5-137" fmla="*/ 264685 w 1432690"/>
                  <a:gd name="connsiteY5-138" fmla="*/ 925086 h 1101930"/>
                  <a:gd name="connsiteX6-139" fmla="*/ 0 w 1432690"/>
                  <a:gd name="connsiteY6-140" fmla="*/ 905934 h 1101930"/>
                  <a:gd name="connsiteX0-141" fmla="*/ 0 w 1432690"/>
                  <a:gd name="connsiteY0-142" fmla="*/ 905934 h 1101930"/>
                  <a:gd name="connsiteX1-143" fmla="*/ 1168004 w 1432690"/>
                  <a:gd name="connsiteY1-144" fmla="*/ 0 h 1101930"/>
                  <a:gd name="connsiteX2-145" fmla="*/ 1432690 w 1432690"/>
                  <a:gd name="connsiteY2-146" fmla="*/ 264686 h 1101930"/>
                  <a:gd name="connsiteX3-147" fmla="*/ 1168004 w 1432690"/>
                  <a:gd name="connsiteY3-148" fmla="*/ 529372 h 1101930"/>
                  <a:gd name="connsiteX4-149" fmla="*/ 491066 w 1432690"/>
                  <a:gd name="connsiteY4-150" fmla="*/ 1101930 h 1101930"/>
                  <a:gd name="connsiteX5-151" fmla="*/ 264685 w 1432690"/>
                  <a:gd name="connsiteY5-152" fmla="*/ 925086 h 1101930"/>
                  <a:gd name="connsiteX6-153" fmla="*/ 0 w 1432690"/>
                  <a:gd name="connsiteY6-154" fmla="*/ 905934 h 1101930"/>
                  <a:gd name="connsiteX0-155" fmla="*/ 0 w 1432690"/>
                  <a:gd name="connsiteY0-156" fmla="*/ 905934 h 1101930"/>
                  <a:gd name="connsiteX1-157" fmla="*/ 1168004 w 1432690"/>
                  <a:gd name="connsiteY1-158" fmla="*/ 0 h 1101930"/>
                  <a:gd name="connsiteX2-159" fmla="*/ 1432690 w 1432690"/>
                  <a:gd name="connsiteY2-160" fmla="*/ 264686 h 1101930"/>
                  <a:gd name="connsiteX3-161" fmla="*/ 1168004 w 1432690"/>
                  <a:gd name="connsiteY3-162" fmla="*/ 529372 h 1101930"/>
                  <a:gd name="connsiteX4-163" fmla="*/ 491066 w 1432690"/>
                  <a:gd name="connsiteY4-164" fmla="*/ 1101930 h 1101930"/>
                  <a:gd name="connsiteX5-165" fmla="*/ 264685 w 1432690"/>
                  <a:gd name="connsiteY5-166" fmla="*/ 925086 h 1101930"/>
                  <a:gd name="connsiteX6-167" fmla="*/ 0 w 1432690"/>
                  <a:gd name="connsiteY6-168" fmla="*/ 905934 h 1101930"/>
                  <a:gd name="connsiteX0-169" fmla="*/ 0 w 1432690"/>
                  <a:gd name="connsiteY0-170" fmla="*/ 905934 h 1101930"/>
                  <a:gd name="connsiteX1-171" fmla="*/ 1168004 w 1432690"/>
                  <a:gd name="connsiteY1-172" fmla="*/ 0 h 1101930"/>
                  <a:gd name="connsiteX2-173" fmla="*/ 1432690 w 1432690"/>
                  <a:gd name="connsiteY2-174" fmla="*/ 264686 h 1101930"/>
                  <a:gd name="connsiteX3-175" fmla="*/ 1168004 w 1432690"/>
                  <a:gd name="connsiteY3-176" fmla="*/ 529372 h 1101930"/>
                  <a:gd name="connsiteX4-177" fmla="*/ 491066 w 1432690"/>
                  <a:gd name="connsiteY4-178" fmla="*/ 1101930 h 1101930"/>
                  <a:gd name="connsiteX5-179" fmla="*/ 264685 w 1432690"/>
                  <a:gd name="connsiteY5-180" fmla="*/ 925086 h 1101930"/>
                  <a:gd name="connsiteX6-181" fmla="*/ 0 w 1432690"/>
                  <a:gd name="connsiteY6-182" fmla="*/ 905934 h 1101930"/>
                  <a:gd name="connsiteX0-183" fmla="*/ 0 w 1432690"/>
                  <a:gd name="connsiteY0-184" fmla="*/ 905934 h 1101930"/>
                  <a:gd name="connsiteX1-185" fmla="*/ 1168004 w 1432690"/>
                  <a:gd name="connsiteY1-186" fmla="*/ 0 h 1101930"/>
                  <a:gd name="connsiteX2-187" fmla="*/ 1432690 w 1432690"/>
                  <a:gd name="connsiteY2-188" fmla="*/ 264686 h 1101930"/>
                  <a:gd name="connsiteX3-189" fmla="*/ 1168004 w 1432690"/>
                  <a:gd name="connsiteY3-190" fmla="*/ 529372 h 1101930"/>
                  <a:gd name="connsiteX4-191" fmla="*/ 491066 w 1432690"/>
                  <a:gd name="connsiteY4-192" fmla="*/ 1101930 h 1101930"/>
                  <a:gd name="connsiteX5-193" fmla="*/ 264685 w 1432690"/>
                  <a:gd name="connsiteY5-194" fmla="*/ 925086 h 1101930"/>
                  <a:gd name="connsiteX6-195" fmla="*/ 0 w 1432690"/>
                  <a:gd name="connsiteY6-196" fmla="*/ 905934 h 1101930"/>
                  <a:gd name="connsiteX0-197" fmla="*/ 0 w 1432690"/>
                  <a:gd name="connsiteY0-198" fmla="*/ 905934 h 1101930"/>
                  <a:gd name="connsiteX1-199" fmla="*/ 1168004 w 1432690"/>
                  <a:gd name="connsiteY1-200" fmla="*/ 0 h 1101930"/>
                  <a:gd name="connsiteX2-201" fmla="*/ 1432690 w 1432690"/>
                  <a:gd name="connsiteY2-202" fmla="*/ 264686 h 1101930"/>
                  <a:gd name="connsiteX3-203" fmla="*/ 1180704 w 1432690"/>
                  <a:gd name="connsiteY3-204" fmla="*/ 529372 h 1101930"/>
                  <a:gd name="connsiteX4-205" fmla="*/ 491066 w 1432690"/>
                  <a:gd name="connsiteY4-206" fmla="*/ 1101930 h 1101930"/>
                  <a:gd name="connsiteX5-207" fmla="*/ 264685 w 1432690"/>
                  <a:gd name="connsiteY5-208" fmla="*/ 925086 h 1101930"/>
                  <a:gd name="connsiteX6-209" fmla="*/ 0 w 1432690"/>
                  <a:gd name="connsiteY6-210" fmla="*/ 905934 h 1101930"/>
                  <a:gd name="connsiteX0-211" fmla="*/ 0 w 1432690"/>
                  <a:gd name="connsiteY0-212" fmla="*/ 905934 h 1101930"/>
                  <a:gd name="connsiteX1-213" fmla="*/ 1168004 w 1432690"/>
                  <a:gd name="connsiteY1-214" fmla="*/ 0 h 1101930"/>
                  <a:gd name="connsiteX2-215" fmla="*/ 1432690 w 1432690"/>
                  <a:gd name="connsiteY2-216" fmla="*/ 264686 h 1101930"/>
                  <a:gd name="connsiteX3-217" fmla="*/ 1180704 w 1432690"/>
                  <a:gd name="connsiteY3-218" fmla="*/ 535722 h 1101930"/>
                  <a:gd name="connsiteX4-219" fmla="*/ 491066 w 1432690"/>
                  <a:gd name="connsiteY4-220" fmla="*/ 1101930 h 1101930"/>
                  <a:gd name="connsiteX5-221" fmla="*/ 264685 w 1432690"/>
                  <a:gd name="connsiteY5-222" fmla="*/ 925086 h 1101930"/>
                  <a:gd name="connsiteX6-223" fmla="*/ 0 w 1432690"/>
                  <a:gd name="connsiteY6-224" fmla="*/ 905934 h 1101930"/>
                  <a:gd name="connsiteX0-225" fmla="*/ 0 w 1432690"/>
                  <a:gd name="connsiteY0-226" fmla="*/ 905934 h 1101930"/>
                  <a:gd name="connsiteX1-227" fmla="*/ 1168004 w 1432690"/>
                  <a:gd name="connsiteY1-228" fmla="*/ 0 h 1101930"/>
                  <a:gd name="connsiteX2-229" fmla="*/ 1432690 w 1432690"/>
                  <a:gd name="connsiteY2-230" fmla="*/ 264686 h 1101930"/>
                  <a:gd name="connsiteX3-231" fmla="*/ 1180704 w 1432690"/>
                  <a:gd name="connsiteY3-232" fmla="*/ 535722 h 1101930"/>
                  <a:gd name="connsiteX4-233" fmla="*/ 491066 w 1432690"/>
                  <a:gd name="connsiteY4-234" fmla="*/ 1101930 h 1101930"/>
                  <a:gd name="connsiteX5-235" fmla="*/ 347235 w 1432690"/>
                  <a:gd name="connsiteY5-236" fmla="*/ 804436 h 1101930"/>
                  <a:gd name="connsiteX6-237" fmla="*/ 0 w 1432690"/>
                  <a:gd name="connsiteY6-238" fmla="*/ 905934 h 1101930"/>
                  <a:gd name="connsiteX0-239" fmla="*/ 0 w 1451740"/>
                  <a:gd name="connsiteY0-240" fmla="*/ 905934 h 1101930"/>
                  <a:gd name="connsiteX1-241" fmla="*/ 1168004 w 1451740"/>
                  <a:gd name="connsiteY1-242" fmla="*/ 0 h 1101930"/>
                  <a:gd name="connsiteX2-243" fmla="*/ 1451740 w 1451740"/>
                  <a:gd name="connsiteY2-244" fmla="*/ 302786 h 1101930"/>
                  <a:gd name="connsiteX3-245" fmla="*/ 1180704 w 1451740"/>
                  <a:gd name="connsiteY3-246" fmla="*/ 535722 h 1101930"/>
                  <a:gd name="connsiteX4-247" fmla="*/ 491066 w 1451740"/>
                  <a:gd name="connsiteY4-248" fmla="*/ 1101930 h 1101930"/>
                  <a:gd name="connsiteX5-249" fmla="*/ 347235 w 1451740"/>
                  <a:gd name="connsiteY5-250" fmla="*/ 804436 h 1101930"/>
                  <a:gd name="connsiteX6-251" fmla="*/ 0 w 1451740"/>
                  <a:gd name="connsiteY6-252" fmla="*/ 905934 h 1101930"/>
                  <a:gd name="connsiteX0-253" fmla="*/ 0 w 1445390"/>
                  <a:gd name="connsiteY0-254" fmla="*/ 905934 h 1101930"/>
                  <a:gd name="connsiteX1-255" fmla="*/ 1168004 w 1445390"/>
                  <a:gd name="connsiteY1-256" fmla="*/ 0 h 1101930"/>
                  <a:gd name="connsiteX2-257" fmla="*/ 1445390 w 1445390"/>
                  <a:gd name="connsiteY2-258" fmla="*/ 267861 h 1101930"/>
                  <a:gd name="connsiteX3-259" fmla="*/ 1180704 w 1445390"/>
                  <a:gd name="connsiteY3-260" fmla="*/ 535722 h 1101930"/>
                  <a:gd name="connsiteX4-261" fmla="*/ 491066 w 1445390"/>
                  <a:gd name="connsiteY4-262" fmla="*/ 1101930 h 1101930"/>
                  <a:gd name="connsiteX5-263" fmla="*/ 347235 w 1445390"/>
                  <a:gd name="connsiteY5-264" fmla="*/ 804436 h 1101930"/>
                  <a:gd name="connsiteX6-265" fmla="*/ 0 w 1445390"/>
                  <a:gd name="connsiteY6-266" fmla="*/ 905934 h 110193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</a:cxnLst>
                <a:rect l="l" t="t" r="r" b="b"/>
                <a:pathLst>
                  <a:path w="1445390" h="1101930">
                    <a:moveTo>
                      <a:pt x="0" y="905934"/>
                    </a:moveTo>
                    <a:cubicBezTo>
                      <a:pt x="208360" y="273756"/>
                      <a:pt x="791369" y="16228"/>
                      <a:pt x="1168004" y="0"/>
                    </a:cubicBezTo>
                    <a:lnTo>
                      <a:pt x="1445390" y="267861"/>
                    </a:lnTo>
                    <a:lnTo>
                      <a:pt x="1180704" y="535722"/>
                    </a:lnTo>
                    <a:cubicBezTo>
                      <a:pt x="961408" y="564650"/>
                      <a:pt x="624637" y="672952"/>
                      <a:pt x="491066" y="1101930"/>
                    </a:cubicBezTo>
                    <a:lnTo>
                      <a:pt x="347235" y="804436"/>
                    </a:lnTo>
                    <a:lnTo>
                      <a:pt x="0" y="905934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95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analysis_295050"/>
              <p:cNvSpPr>
                <a:spLocks noChangeAspect="1"/>
              </p:cNvSpPr>
              <p:nvPr/>
            </p:nvSpPr>
            <p:spPr bwMode="auto">
              <a:xfrm>
                <a:off x="5244462" y="4781762"/>
                <a:ext cx="357191" cy="229928"/>
              </a:xfrm>
              <a:custGeom>
                <a:avLst/>
                <a:gdLst>
                  <a:gd name="connsiteX0" fmla="*/ 143953 w 607639"/>
                  <a:gd name="connsiteY0" fmla="*/ 239428 h 391144"/>
                  <a:gd name="connsiteX1" fmla="*/ 223838 w 607639"/>
                  <a:gd name="connsiteY1" fmla="*/ 239428 h 391144"/>
                  <a:gd name="connsiteX2" fmla="*/ 239851 w 607639"/>
                  <a:gd name="connsiteY2" fmla="*/ 239428 h 391144"/>
                  <a:gd name="connsiteX3" fmla="*/ 239851 w 607639"/>
                  <a:gd name="connsiteY3" fmla="*/ 287271 h 391144"/>
                  <a:gd name="connsiteX4" fmla="*/ 223838 w 607639"/>
                  <a:gd name="connsiteY4" fmla="*/ 287271 h 391144"/>
                  <a:gd name="connsiteX5" fmla="*/ 143953 w 607639"/>
                  <a:gd name="connsiteY5" fmla="*/ 287271 h 391144"/>
                  <a:gd name="connsiteX6" fmla="*/ 143953 w 607639"/>
                  <a:gd name="connsiteY6" fmla="*/ 167593 h 391144"/>
                  <a:gd name="connsiteX7" fmla="*/ 239851 w 607639"/>
                  <a:gd name="connsiteY7" fmla="*/ 167593 h 391144"/>
                  <a:gd name="connsiteX8" fmla="*/ 239851 w 607639"/>
                  <a:gd name="connsiteY8" fmla="*/ 215507 h 391144"/>
                  <a:gd name="connsiteX9" fmla="*/ 143953 w 607639"/>
                  <a:gd name="connsiteY9" fmla="*/ 215507 h 391144"/>
                  <a:gd name="connsiteX10" fmla="*/ 415772 w 607639"/>
                  <a:gd name="connsiteY10" fmla="*/ 143601 h 391144"/>
                  <a:gd name="connsiteX11" fmla="*/ 463686 w 607639"/>
                  <a:gd name="connsiteY11" fmla="*/ 143601 h 391144"/>
                  <a:gd name="connsiteX12" fmla="*/ 463686 w 607639"/>
                  <a:gd name="connsiteY12" fmla="*/ 287272 h 391144"/>
                  <a:gd name="connsiteX13" fmla="*/ 415772 w 607639"/>
                  <a:gd name="connsiteY13" fmla="*/ 287272 h 391144"/>
                  <a:gd name="connsiteX14" fmla="*/ 287836 w 607639"/>
                  <a:gd name="connsiteY14" fmla="*/ 143601 h 391144"/>
                  <a:gd name="connsiteX15" fmla="*/ 335820 w 607639"/>
                  <a:gd name="connsiteY15" fmla="*/ 143601 h 391144"/>
                  <a:gd name="connsiteX16" fmla="*/ 335820 w 607639"/>
                  <a:gd name="connsiteY16" fmla="*/ 287272 h 391144"/>
                  <a:gd name="connsiteX17" fmla="*/ 287836 w 607639"/>
                  <a:gd name="connsiteY17" fmla="*/ 287272 h 391144"/>
                  <a:gd name="connsiteX18" fmla="*/ 351769 w 607639"/>
                  <a:gd name="connsiteY18" fmla="*/ 95757 h 391144"/>
                  <a:gd name="connsiteX19" fmla="*/ 399683 w 607639"/>
                  <a:gd name="connsiteY19" fmla="*/ 95757 h 391144"/>
                  <a:gd name="connsiteX20" fmla="*/ 399683 w 607639"/>
                  <a:gd name="connsiteY20" fmla="*/ 287271 h 391144"/>
                  <a:gd name="connsiteX21" fmla="*/ 351769 w 607639"/>
                  <a:gd name="connsiteY21" fmla="*/ 287271 h 391144"/>
                  <a:gd name="connsiteX22" fmla="*/ 95948 w 607639"/>
                  <a:gd name="connsiteY22" fmla="*/ 47904 h 391144"/>
                  <a:gd name="connsiteX23" fmla="*/ 95948 w 607639"/>
                  <a:gd name="connsiteY23" fmla="*/ 343240 h 391144"/>
                  <a:gd name="connsiteX24" fmla="*/ 511691 w 607639"/>
                  <a:gd name="connsiteY24" fmla="*/ 343240 h 391144"/>
                  <a:gd name="connsiteX25" fmla="*/ 511691 w 607639"/>
                  <a:gd name="connsiteY25" fmla="*/ 47904 h 391144"/>
                  <a:gd name="connsiteX26" fmla="*/ 47974 w 607639"/>
                  <a:gd name="connsiteY26" fmla="*/ 0 h 391144"/>
                  <a:gd name="connsiteX27" fmla="*/ 559665 w 607639"/>
                  <a:gd name="connsiteY27" fmla="*/ 0 h 391144"/>
                  <a:gd name="connsiteX28" fmla="*/ 559665 w 607639"/>
                  <a:gd name="connsiteY28" fmla="*/ 343240 h 391144"/>
                  <a:gd name="connsiteX29" fmla="*/ 607639 w 607639"/>
                  <a:gd name="connsiteY29" fmla="*/ 343240 h 391144"/>
                  <a:gd name="connsiteX30" fmla="*/ 607639 w 607639"/>
                  <a:gd name="connsiteY30" fmla="*/ 391144 h 391144"/>
                  <a:gd name="connsiteX31" fmla="*/ 0 w 607639"/>
                  <a:gd name="connsiteY31" fmla="*/ 391144 h 391144"/>
                  <a:gd name="connsiteX32" fmla="*/ 0 w 607639"/>
                  <a:gd name="connsiteY32" fmla="*/ 343240 h 391144"/>
                  <a:gd name="connsiteX33" fmla="*/ 47974 w 607639"/>
                  <a:gd name="connsiteY33" fmla="*/ 343240 h 391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607639" h="391144">
                    <a:moveTo>
                      <a:pt x="143953" y="239428"/>
                    </a:moveTo>
                    <a:lnTo>
                      <a:pt x="223838" y="239428"/>
                    </a:lnTo>
                    <a:lnTo>
                      <a:pt x="239851" y="239428"/>
                    </a:lnTo>
                    <a:lnTo>
                      <a:pt x="239851" y="287271"/>
                    </a:lnTo>
                    <a:lnTo>
                      <a:pt x="223838" y="287271"/>
                    </a:lnTo>
                    <a:lnTo>
                      <a:pt x="143953" y="287271"/>
                    </a:lnTo>
                    <a:close/>
                    <a:moveTo>
                      <a:pt x="143953" y="167593"/>
                    </a:moveTo>
                    <a:lnTo>
                      <a:pt x="239851" y="167593"/>
                    </a:lnTo>
                    <a:lnTo>
                      <a:pt x="239851" y="215507"/>
                    </a:lnTo>
                    <a:lnTo>
                      <a:pt x="143953" y="215507"/>
                    </a:lnTo>
                    <a:close/>
                    <a:moveTo>
                      <a:pt x="415772" y="143601"/>
                    </a:moveTo>
                    <a:lnTo>
                      <a:pt x="463686" y="143601"/>
                    </a:lnTo>
                    <a:lnTo>
                      <a:pt x="463686" y="287272"/>
                    </a:lnTo>
                    <a:lnTo>
                      <a:pt x="415772" y="287272"/>
                    </a:lnTo>
                    <a:close/>
                    <a:moveTo>
                      <a:pt x="287836" y="143601"/>
                    </a:moveTo>
                    <a:lnTo>
                      <a:pt x="335820" y="143601"/>
                    </a:lnTo>
                    <a:lnTo>
                      <a:pt x="335820" y="287272"/>
                    </a:lnTo>
                    <a:lnTo>
                      <a:pt x="287836" y="287272"/>
                    </a:lnTo>
                    <a:close/>
                    <a:moveTo>
                      <a:pt x="351769" y="95757"/>
                    </a:moveTo>
                    <a:lnTo>
                      <a:pt x="399683" y="95757"/>
                    </a:lnTo>
                    <a:lnTo>
                      <a:pt x="399683" y="287271"/>
                    </a:lnTo>
                    <a:lnTo>
                      <a:pt x="351769" y="287271"/>
                    </a:lnTo>
                    <a:close/>
                    <a:moveTo>
                      <a:pt x="95948" y="47904"/>
                    </a:moveTo>
                    <a:lnTo>
                      <a:pt x="95948" y="343240"/>
                    </a:lnTo>
                    <a:lnTo>
                      <a:pt x="511691" y="343240"/>
                    </a:lnTo>
                    <a:lnTo>
                      <a:pt x="511691" y="47904"/>
                    </a:lnTo>
                    <a:close/>
                    <a:moveTo>
                      <a:pt x="47974" y="0"/>
                    </a:moveTo>
                    <a:lnTo>
                      <a:pt x="559665" y="0"/>
                    </a:lnTo>
                    <a:lnTo>
                      <a:pt x="559665" y="343240"/>
                    </a:lnTo>
                    <a:lnTo>
                      <a:pt x="607639" y="343240"/>
                    </a:lnTo>
                    <a:lnTo>
                      <a:pt x="607639" y="391144"/>
                    </a:lnTo>
                    <a:lnTo>
                      <a:pt x="0" y="391144"/>
                    </a:lnTo>
                    <a:lnTo>
                      <a:pt x="0" y="343240"/>
                    </a:lnTo>
                    <a:lnTo>
                      <a:pt x="47974" y="34324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>
                <a:normAutofit fontScale="30000" lnSpcReduction="20000"/>
              </a:bodyPr>
              <a:lstStyle/>
              <a:p>
                <a:pPr>
                  <a:lnSpc>
                    <a:spcPct val="150000"/>
                  </a:lnSpc>
                </a:pPr>
                <a:endParaRPr lang="zh-CN" altLang="en-US" sz="1795" dirty="0">
                  <a:latin typeface="字魂105号-简雅黑" panose="00000500000000000000" pitchFamily="2" charset="-122"/>
                  <a:ea typeface="字魂105号-简雅黑" panose="00000500000000000000" pitchFamily="2" charset="-122"/>
                </a:endParaRPr>
              </a:p>
            </p:txBody>
          </p:sp>
        </p:grpSp>
        <p:grpSp>
          <p:nvGrpSpPr>
            <p:cNvPr id="49" name="组合 48"/>
            <p:cNvGrpSpPr/>
            <p:nvPr/>
          </p:nvGrpSpPr>
          <p:grpSpPr>
            <a:xfrm>
              <a:off x="7388" y="4237"/>
              <a:ext cx="2276" cy="1735"/>
              <a:chOff x="4758036" y="2935159"/>
              <a:chExt cx="1445390" cy="1101930"/>
            </a:xfrm>
          </p:grpSpPr>
          <p:sp>
            <p:nvSpPr>
              <p:cNvPr id="50" name="箭头: V 形 3"/>
              <p:cNvSpPr/>
              <p:nvPr/>
            </p:nvSpPr>
            <p:spPr>
              <a:xfrm rot="20844493">
                <a:off x="4758036" y="2935159"/>
                <a:ext cx="1445390" cy="1101930"/>
              </a:xfrm>
              <a:custGeom>
                <a:avLst/>
                <a:gdLst>
                  <a:gd name="connsiteX0" fmla="*/ 0 w 1796757"/>
                  <a:gd name="connsiteY0" fmla="*/ 0 h 529372"/>
                  <a:gd name="connsiteX1" fmla="*/ 1532071 w 1796757"/>
                  <a:gd name="connsiteY1" fmla="*/ 0 h 529372"/>
                  <a:gd name="connsiteX2" fmla="*/ 1796757 w 1796757"/>
                  <a:gd name="connsiteY2" fmla="*/ 264686 h 529372"/>
                  <a:gd name="connsiteX3" fmla="*/ 1532071 w 1796757"/>
                  <a:gd name="connsiteY3" fmla="*/ 529372 h 529372"/>
                  <a:gd name="connsiteX4" fmla="*/ 0 w 1796757"/>
                  <a:gd name="connsiteY4" fmla="*/ 529372 h 529372"/>
                  <a:gd name="connsiteX5" fmla="*/ 264686 w 1796757"/>
                  <a:gd name="connsiteY5" fmla="*/ 264686 h 529372"/>
                  <a:gd name="connsiteX6" fmla="*/ 0 w 1796757"/>
                  <a:gd name="connsiteY6" fmla="*/ 0 h 529372"/>
                  <a:gd name="connsiteX0-1" fmla="*/ 364067 w 1796757"/>
                  <a:gd name="connsiteY0-2" fmla="*/ 905934 h 905934"/>
                  <a:gd name="connsiteX1-3" fmla="*/ 1532071 w 1796757"/>
                  <a:gd name="connsiteY1-4" fmla="*/ 0 h 905934"/>
                  <a:gd name="connsiteX2-5" fmla="*/ 1796757 w 1796757"/>
                  <a:gd name="connsiteY2-6" fmla="*/ 264686 h 905934"/>
                  <a:gd name="connsiteX3-7" fmla="*/ 1532071 w 1796757"/>
                  <a:gd name="connsiteY3-8" fmla="*/ 529372 h 905934"/>
                  <a:gd name="connsiteX4-9" fmla="*/ 0 w 1796757"/>
                  <a:gd name="connsiteY4-10" fmla="*/ 529372 h 905934"/>
                  <a:gd name="connsiteX5-11" fmla="*/ 264686 w 1796757"/>
                  <a:gd name="connsiteY5-12" fmla="*/ 264686 h 905934"/>
                  <a:gd name="connsiteX6-13" fmla="*/ 364067 w 1796757"/>
                  <a:gd name="connsiteY6-14" fmla="*/ 905934 h 905934"/>
                  <a:gd name="connsiteX0-15" fmla="*/ 99381 w 1532071"/>
                  <a:gd name="connsiteY0-16" fmla="*/ 905934 h 1105105"/>
                  <a:gd name="connsiteX1-17" fmla="*/ 1267385 w 1532071"/>
                  <a:gd name="connsiteY1-18" fmla="*/ 0 h 1105105"/>
                  <a:gd name="connsiteX2-19" fmla="*/ 1532071 w 1532071"/>
                  <a:gd name="connsiteY2-20" fmla="*/ 264686 h 1105105"/>
                  <a:gd name="connsiteX3-21" fmla="*/ 1267385 w 1532071"/>
                  <a:gd name="connsiteY3-22" fmla="*/ 529372 h 1105105"/>
                  <a:gd name="connsiteX4-23" fmla="*/ 565047 w 1532071"/>
                  <a:gd name="connsiteY4-24" fmla="*/ 1105105 h 1105105"/>
                  <a:gd name="connsiteX5-25" fmla="*/ 0 w 1532071"/>
                  <a:gd name="connsiteY5-26" fmla="*/ 264686 h 1105105"/>
                  <a:gd name="connsiteX6-27" fmla="*/ 99381 w 1532071"/>
                  <a:gd name="connsiteY6-28" fmla="*/ 905934 h 1105105"/>
                  <a:gd name="connsiteX0-29" fmla="*/ 0 w 1432690"/>
                  <a:gd name="connsiteY0-30" fmla="*/ 905934 h 1105105"/>
                  <a:gd name="connsiteX1-31" fmla="*/ 1168004 w 1432690"/>
                  <a:gd name="connsiteY1-32" fmla="*/ 0 h 1105105"/>
                  <a:gd name="connsiteX2-33" fmla="*/ 1432690 w 1432690"/>
                  <a:gd name="connsiteY2-34" fmla="*/ 264686 h 1105105"/>
                  <a:gd name="connsiteX3-35" fmla="*/ 1168004 w 1432690"/>
                  <a:gd name="connsiteY3-36" fmla="*/ 529372 h 1105105"/>
                  <a:gd name="connsiteX4-37" fmla="*/ 465666 w 1432690"/>
                  <a:gd name="connsiteY4-38" fmla="*/ 1105105 h 1105105"/>
                  <a:gd name="connsiteX5-39" fmla="*/ 264685 w 1432690"/>
                  <a:gd name="connsiteY5-40" fmla="*/ 925086 h 1105105"/>
                  <a:gd name="connsiteX6-41" fmla="*/ 0 w 1432690"/>
                  <a:gd name="connsiteY6-42" fmla="*/ 905934 h 1105105"/>
                  <a:gd name="connsiteX0-43" fmla="*/ 0 w 1432690"/>
                  <a:gd name="connsiteY0-44" fmla="*/ 905934 h 1105105"/>
                  <a:gd name="connsiteX1-45" fmla="*/ 1168004 w 1432690"/>
                  <a:gd name="connsiteY1-46" fmla="*/ 0 h 1105105"/>
                  <a:gd name="connsiteX2-47" fmla="*/ 1432690 w 1432690"/>
                  <a:gd name="connsiteY2-48" fmla="*/ 264686 h 1105105"/>
                  <a:gd name="connsiteX3-49" fmla="*/ 1168004 w 1432690"/>
                  <a:gd name="connsiteY3-50" fmla="*/ 529372 h 1105105"/>
                  <a:gd name="connsiteX4-51" fmla="*/ 465666 w 1432690"/>
                  <a:gd name="connsiteY4-52" fmla="*/ 1105105 h 1105105"/>
                  <a:gd name="connsiteX5-53" fmla="*/ 264685 w 1432690"/>
                  <a:gd name="connsiteY5-54" fmla="*/ 925086 h 1105105"/>
                  <a:gd name="connsiteX6-55" fmla="*/ 0 w 1432690"/>
                  <a:gd name="connsiteY6-56" fmla="*/ 905934 h 1105105"/>
                  <a:gd name="connsiteX0-57" fmla="*/ 0 w 1432690"/>
                  <a:gd name="connsiteY0-58" fmla="*/ 905934 h 1105105"/>
                  <a:gd name="connsiteX1-59" fmla="*/ 1168004 w 1432690"/>
                  <a:gd name="connsiteY1-60" fmla="*/ 0 h 1105105"/>
                  <a:gd name="connsiteX2-61" fmla="*/ 1432690 w 1432690"/>
                  <a:gd name="connsiteY2-62" fmla="*/ 264686 h 1105105"/>
                  <a:gd name="connsiteX3-63" fmla="*/ 1168004 w 1432690"/>
                  <a:gd name="connsiteY3-64" fmla="*/ 529372 h 1105105"/>
                  <a:gd name="connsiteX4-65" fmla="*/ 465666 w 1432690"/>
                  <a:gd name="connsiteY4-66" fmla="*/ 1105105 h 1105105"/>
                  <a:gd name="connsiteX5-67" fmla="*/ 264685 w 1432690"/>
                  <a:gd name="connsiteY5-68" fmla="*/ 925086 h 1105105"/>
                  <a:gd name="connsiteX6-69" fmla="*/ 0 w 1432690"/>
                  <a:gd name="connsiteY6-70" fmla="*/ 905934 h 1105105"/>
                  <a:gd name="connsiteX0-71" fmla="*/ 0 w 1432690"/>
                  <a:gd name="connsiteY0-72" fmla="*/ 905934 h 1105105"/>
                  <a:gd name="connsiteX1-73" fmla="*/ 1168004 w 1432690"/>
                  <a:gd name="connsiteY1-74" fmla="*/ 0 h 1105105"/>
                  <a:gd name="connsiteX2-75" fmla="*/ 1432690 w 1432690"/>
                  <a:gd name="connsiteY2-76" fmla="*/ 264686 h 1105105"/>
                  <a:gd name="connsiteX3-77" fmla="*/ 1168004 w 1432690"/>
                  <a:gd name="connsiteY3-78" fmla="*/ 529372 h 1105105"/>
                  <a:gd name="connsiteX4-79" fmla="*/ 465666 w 1432690"/>
                  <a:gd name="connsiteY4-80" fmla="*/ 1105105 h 1105105"/>
                  <a:gd name="connsiteX5-81" fmla="*/ 264685 w 1432690"/>
                  <a:gd name="connsiteY5-82" fmla="*/ 925086 h 1105105"/>
                  <a:gd name="connsiteX6-83" fmla="*/ 0 w 1432690"/>
                  <a:gd name="connsiteY6-84" fmla="*/ 905934 h 1105105"/>
                  <a:gd name="connsiteX0-85" fmla="*/ 0 w 1432690"/>
                  <a:gd name="connsiteY0-86" fmla="*/ 905934 h 1105105"/>
                  <a:gd name="connsiteX1-87" fmla="*/ 1168004 w 1432690"/>
                  <a:gd name="connsiteY1-88" fmla="*/ 0 h 1105105"/>
                  <a:gd name="connsiteX2-89" fmla="*/ 1432690 w 1432690"/>
                  <a:gd name="connsiteY2-90" fmla="*/ 264686 h 1105105"/>
                  <a:gd name="connsiteX3-91" fmla="*/ 1168004 w 1432690"/>
                  <a:gd name="connsiteY3-92" fmla="*/ 529372 h 1105105"/>
                  <a:gd name="connsiteX4-93" fmla="*/ 465666 w 1432690"/>
                  <a:gd name="connsiteY4-94" fmla="*/ 1105105 h 1105105"/>
                  <a:gd name="connsiteX5-95" fmla="*/ 264685 w 1432690"/>
                  <a:gd name="connsiteY5-96" fmla="*/ 925086 h 1105105"/>
                  <a:gd name="connsiteX6-97" fmla="*/ 0 w 1432690"/>
                  <a:gd name="connsiteY6-98" fmla="*/ 905934 h 1105105"/>
                  <a:gd name="connsiteX0-99" fmla="*/ 0 w 1432690"/>
                  <a:gd name="connsiteY0-100" fmla="*/ 905934 h 1105105"/>
                  <a:gd name="connsiteX1-101" fmla="*/ 1168004 w 1432690"/>
                  <a:gd name="connsiteY1-102" fmla="*/ 0 h 1105105"/>
                  <a:gd name="connsiteX2-103" fmla="*/ 1432690 w 1432690"/>
                  <a:gd name="connsiteY2-104" fmla="*/ 264686 h 1105105"/>
                  <a:gd name="connsiteX3-105" fmla="*/ 1168004 w 1432690"/>
                  <a:gd name="connsiteY3-106" fmla="*/ 529372 h 1105105"/>
                  <a:gd name="connsiteX4-107" fmla="*/ 465666 w 1432690"/>
                  <a:gd name="connsiteY4-108" fmla="*/ 1105105 h 1105105"/>
                  <a:gd name="connsiteX5-109" fmla="*/ 264685 w 1432690"/>
                  <a:gd name="connsiteY5-110" fmla="*/ 925086 h 1105105"/>
                  <a:gd name="connsiteX6-111" fmla="*/ 0 w 1432690"/>
                  <a:gd name="connsiteY6-112" fmla="*/ 905934 h 1105105"/>
                  <a:gd name="connsiteX0-113" fmla="*/ 0 w 1432690"/>
                  <a:gd name="connsiteY0-114" fmla="*/ 905934 h 1101930"/>
                  <a:gd name="connsiteX1-115" fmla="*/ 1168004 w 1432690"/>
                  <a:gd name="connsiteY1-116" fmla="*/ 0 h 1101930"/>
                  <a:gd name="connsiteX2-117" fmla="*/ 1432690 w 1432690"/>
                  <a:gd name="connsiteY2-118" fmla="*/ 264686 h 1101930"/>
                  <a:gd name="connsiteX3-119" fmla="*/ 1168004 w 1432690"/>
                  <a:gd name="connsiteY3-120" fmla="*/ 529372 h 1101930"/>
                  <a:gd name="connsiteX4-121" fmla="*/ 491066 w 1432690"/>
                  <a:gd name="connsiteY4-122" fmla="*/ 1101930 h 1101930"/>
                  <a:gd name="connsiteX5-123" fmla="*/ 264685 w 1432690"/>
                  <a:gd name="connsiteY5-124" fmla="*/ 925086 h 1101930"/>
                  <a:gd name="connsiteX6-125" fmla="*/ 0 w 1432690"/>
                  <a:gd name="connsiteY6-126" fmla="*/ 905934 h 1101930"/>
                  <a:gd name="connsiteX0-127" fmla="*/ 0 w 1432690"/>
                  <a:gd name="connsiteY0-128" fmla="*/ 905934 h 1101930"/>
                  <a:gd name="connsiteX1-129" fmla="*/ 1168004 w 1432690"/>
                  <a:gd name="connsiteY1-130" fmla="*/ 0 h 1101930"/>
                  <a:gd name="connsiteX2-131" fmla="*/ 1432690 w 1432690"/>
                  <a:gd name="connsiteY2-132" fmla="*/ 264686 h 1101930"/>
                  <a:gd name="connsiteX3-133" fmla="*/ 1168004 w 1432690"/>
                  <a:gd name="connsiteY3-134" fmla="*/ 529372 h 1101930"/>
                  <a:gd name="connsiteX4-135" fmla="*/ 491066 w 1432690"/>
                  <a:gd name="connsiteY4-136" fmla="*/ 1101930 h 1101930"/>
                  <a:gd name="connsiteX5-137" fmla="*/ 264685 w 1432690"/>
                  <a:gd name="connsiteY5-138" fmla="*/ 925086 h 1101930"/>
                  <a:gd name="connsiteX6-139" fmla="*/ 0 w 1432690"/>
                  <a:gd name="connsiteY6-140" fmla="*/ 905934 h 1101930"/>
                  <a:gd name="connsiteX0-141" fmla="*/ 0 w 1432690"/>
                  <a:gd name="connsiteY0-142" fmla="*/ 905934 h 1101930"/>
                  <a:gd name="connsiteX1-143" fmla="*/ 1168004 w 1432690"/>
                  <a:gd name="connsiteY1-144" fmla="*/ 0 h 1101930"/>
                  <a:gd name="connsiteX2-145" fmla="*/ 1432690 w 1432690"/>
                  <a:gd name="connsiteY2-146" fmla="*/ 264686 h 1101930"/>
                  <a:gd name="connsiteX3-147" fmla="*/ 1168004 w 1432690"/>
                  <a:gd name="connsiteY3-148" fmla="*/ 529372 h 1101930"/>
                  <a:gd name="connsiteX4-149" fmla="*/ 491066 w 1432690"/>
                  <a:gd name="connsiteY4-150" fmla="*/ 1101930 h 1101930"/>
                  <a:gd name="connsiteX5-151" fmla="*/ 264685 w 1432690"/>
                  <a:gd name="connsiteY5-152" fmla="*/ 925086 h 1101930"/>
                  <a:gd name="connsiteX6-153" fmla="*/ 0 w 1432690"/>
                  <a:gd name="connsiteY6-154" fmla="*/ 905934 h 1101930"/>
                  <a:gd name="connsiteX0-155" fmla="*/ 0 w 1432690"/>
                  <a:gd name="connsiteY0-156" fmla="*/ 905934 h 1101930"/>
                  <a:gd name="connsiteX1-157" fmla="*/ 1168004 w 1432690"/>
                  <a:gd name="connsiteY1-158" fmla="*/ 0 h 1101930"/>
                  <a:gd name="connsiteX2-159" fmla="*/ 1432690 w 1432690"/>
                  <a:gd name="connsiteY2-160" fmla="*/ 264686 h 1101930"/>
                  <a:gd name="connsiteX3-161" fmla="*/ 1168004 w 1432690"/>
                  <a:gd name="connsiteY3-162" fmla="*/ 529372 h 1101930"/>
                  <a:gd name="connsiteX4-163" fmla="*/ 491066 w 1432690"/>
                  <a:gd name="connsiteY4-164" fmla="*/ 1101930 h 1101930"/>
                  <a:gd name="connsiteX5-165" fmla="*/ 264685 w 1432690"/>
                  <a:gd name="connsiteY5-166" fmla="*/ 925086 h 1101930"/>
                  <a:gd name="connsiteX6-167" fmla="*/ 0 w 1432690"/>
                  <a:gd name="connsiteY6-168" fmla="*/ 905934 h 1101930"/>
                  <a:gd name="connsiteX0-169" fmla="*/ 0 w 1432690"/>
                  <a:gd name="connsiteY0-170" fmla="*/ 905934 h 1101930"/>
                  <a:gd name="connsiteX1-171" fmla="*/ 1168004 w 1432690"/>
                  <a:gd name="connsiteY1-172" fmla="*/ 0 h 1101930"/>
                  <a:gd name="connsiteX2-173" fmla="*/ 1432690 w 1432690"/>
                  <a:gd name="connsiteY2-174" fmla="*/ 264686 h 1101930"/>
                  <a:gd name="connsiteX3-175" fmla="*/ 1168004 w 1432690"/>
                  <a:gd name="connsiteY3-176" fmla="*/ 529372 h 1101930"/>
                  <a:gd name="connsiteX4-177" fmla="*/ 491066 w 1432690"/>
                  <a:gd name="connsiteY4-178" fmla="*/ 1101930 h 1101930"/>
                  <a:gd name="connsiteX5-179" fmla="*/ 264685 w 1432690"/>
                  <a:gd name="connsiteY5-180" fmla="*/ 925086 h 1101930"/>
                  <a:gd name="connsiteX6-181" fmla="*/ 0 w 1432690"/>
                  <a:gd name="connsiteY6-182" fmla="*/ 905934 h 1101930"/>
                  <a:gd name="connsiteX0-183" fmla="*/ 0 w 1432690"/>
                  <a:gd name="connsiteY0-184" fmla="*/ 905934 h 1101930"/>
                  <a:gd name="connsiteX1-185" fmla="*/ 1168004 w 1432690"/>
                  <a:gd name="connsiteY1-186" fmla="*/ 0 h 1101930"/>
                  <a:gd name="connsiteX2-187" fmla="*/ 1432690 w 1432690"/>
                  <a:gd name="connsiteY2-188" fmla="*/ 264686 h 1101930"/>
                  <a:gd name="connsiteX3-189" fmla="*/ 1168004 w 1432690"/>
                  <a:gd name="connsiteY3-190" fmla="*/ 529372 h 1101930"/>
                  <a:gd name="connsiteX4-191" fmla="*/ 491066 w 1432690"/>
                  <a:gd name="connsiteY4-192" fmla="*/ 1101930 h 1101930"/>
                  <a:gd name="connsiteX5-193" fmla="*/ 264685 w 1432690"/>
                  <a:gd name="connsiteY5-194" fmla="*/ 925086 h 1101930"/>
                  <a:gd name="connsiteX6-195" fmla="*/ 0 w 1432690"/>
                  <a:gd name="connsiteY6-196" fmla="*/ 905934 h 1101930"/>
                  <a:gd name="connsiteX0-197" fmla="*/ 0 w 1432690"/>
                  <a:gd name="connsiteY0-198" fmla="*/ 905934 h 1101930"/>
                  <a:gd name="connsiteX1-199" fmla="*/ 1168004 w 1432690"/>
                  <a:gd name="connsiteY1-200" fmla="*/ 0 h 1101930"/>
                  <a:gd name="connsiteX2-201" fmla="*/ 1432690 w 1432690"/>
                  <a:gd name="connsiteY2-202" fmla="*/ 264686 h 1101930"/>
                  <a:gd name="connsiteX3-203" fmla="*/ 1180704 w 1432690"/>
                  <a:gd name="connsiteY3-204" fmla="*/ 529372 h 1101930"/>
                  <a:gd name="connsiteX4-205" fmla="*/ 491066 w 1432690"/>
                  <a:gd name="connsiteY4-206" fmla="*/ 1101930 h 1101930"/>
                  <a:gd name="connsiteX5-207" fmla="*/ 264685 w 1432690"/>
                  <a:gd name="connsiteY5-208" fmla="*/ 925086 h 1101930"/>
                  <a:gd name="connsiteX6-209" fmla="*/ 0 w 1432690"/>
                  <a:gd name="connsiteY6-210" fmla="*/ 905934 h 1101930"/>
                  <a:gd name="connsiteX0-211" fmla="*/ 0 w 1432690"/>
                  <a:gd name="connsiteY0-212" fmla="*/ 905934 h 1101930"/>
                  <a:gd name="connsiteX1-213" fmla="*/ 1168004 w 1432690"/>
                  <a:gd name="connsiteY1-214" fmla="*/ 0 h 1101930"/>
                  <a:gd name="connsiteX2-215" fmla="*/ 1432690 w 1432690"/>
                  <a:gd name="connsiteY2-216" fmla="*/ 264686 h 1101930"/>
                  <a:gd name="connsiteX3-217" fmla="*/ 1180704 w 1432690"/>
                  <a:gd name="connsiteY3-218" fmla="*/ 535722 h 1101930"/>
                  <a:gd name="connsiteX4-219" fmla="*/ 491066 w 1432690"/>
                  <a:gd name="connsiteY4-220" fmla="*/ 1101930 h 1101930"/>
                  <a:gd name="connsiteX5-221" fmla="*/ 264685 w 1432690"/>
                  <a:gd name="connsiteY5-222" fmla="*/ 925086 h 1101930"/>
                  <a:gd name="connsiteX6-223" fmla="*/ 0 w 1432690"/>
                  <a:gd name="connsiteY6-224" fmla="*/ 905934 h 1101930"/>
                  <a:gd name="connsiteX0-225" fmla="*/ 0 w 1432690"/>
                  <a:gd name="connsiteY0-226" fmla="*/ 905934 h 1101930"/>
                  <a:gd name="connsiteX1-227" fmla="*/ 1168004 w 1432690"/>
                  <a:gd name="connsiteY1-228" fmla="*/ 0 h 1101930"/>
                  <a:gd name="connsiteX2-229" fmla="*/ 1432690 w 1432690"/>
                  <a:gd name="connsiteY2-230" fmla="*/ 264686 h 1101930"/>
                  <a:gd name="connsiteX3-231" fmla="*/ 1180704 w 1432690"/>
                  <a:gd name="connsiteY3-232" fmla="*/ 535722 h 1101930"/>
                  <a:gd name="connsiteX4-233" fmla="*/ 491066 w 1432690"/>
                  <a:gd name="connsiteY4-234" fmla="*/ 1101930 h 1101930"/>
                  <a:gd name="connsiteX5-235" fmla="*/ 347235 w 1432690"/>
                  <a:gd name="connsiteY5-236" fmla="*/ 804436 h 1101930"/>
                  <a:gd name="connsiteX6-237" fmla="*/ 0 w 1432690"/>
                  <a:gd name="connsiteY6-238" fmla="*/ 905934 h 1101930"/>
                  <a:gd name="connsiteX0-239" fmla="*/ 0 w 1451740"/>
                  <a:gd name="connsiteY0-240" fmla="*/ 905934 h 1101930"/>
                  <a:gd name="connsiteX1-241" fmla="*/ 1168004 w 1451740"/>
                  <a:gd name="connsiteY1-242" fmla="*/ 0 h 1101930"/>
                  <a:gd name="connsiteX2-243" fmla="*/ 1451740 w 1451740"/>
                  <a:gd name="connsiteY2-244" fmla="*/ 302786 h 1101930"/>
                  <a:gd name="connsiteX3-245" fmla="*/ 1180704 w 1451740"/>
                  <a:gd name="connsiteY3-246" fmla="*/ 535722 h 1101930"/>
                  <a:gd name="connsiteX4-247" fmla="*/ 491066 w 1451740"/>
                  <a:gd name="connsiteY4-248" fmla="*/ 1101930 h 1101930"/>
                  <a:gd name="connsiteX5-249" fmla="*/ 347235 w 1451740"/>
                  <a:gd name="connsiteY5-250" fmla="*/ 804436 h 1101930"/>
                  <a:gd name="connsiteX6-251" fmla="*/ 0 w 1451740"/>
                  <a:gd name="connsiteY6-252" fmla="*/ 905934 h 1101930"/>
                  <a:gd name="connsiteX0-253" fmla="*/ 0 w 1445390"/>
                  <a:gd name="connsiteY0-254" fmla="*/ 905934 h 1101930"/>
                  <a:gd name="connsiteX1-255" fmla="*/ 1168004 w 1445390"/>
                  <a:gd name="connsiteY1-256" fmla="*/ 0 h 1101930"/>
                  <a:gd name="connsiteX2-257" fmla="*/ 1445390 w 1445390"/>
                  <a:gd name="connsiteY2-258" fmla="*/ 267861 h 1101930"/>
                  <a:gd name="connsiteX3-259" fmla="*/ 1180704 w 1445390"/>
                  <a:gd name="connsiteY3-260" fmla="*/ 535722 h 1101930"/>
                  <a:gd name="connsiteX4-261" fmla="*/ 491066 w 1445390"/>
                  <a:gd name="connsiteY4-262" fmla="*/ 1101930 h 1101930"/>
                  <a:gd name="connsiteX5-263" fmla="*/ 347235 w 1445390"/>
                  <a:gd name="connsiteY5-264" fmla="*/ 804436 h 1101930"/>
                  <a:gd name="connsiteX6-265" fmla="*/ 0 w 1445390"/>
                  <a:gd name="connsiteY6-266" fmla="*/ 905934 h 110193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</a:cxnLst>
                <a:rect l="l" t="t" r="r" b="b"/>
                <a:pathLst>
                  <a:path w="1445390" h="1101930">
                    <a:moveTo>
                      <a:pt x="0" y="905934"/>
                    </a:moveTo>
                    <a:cubicBezTo>
                      <a:pt x="208360" y="273756"/>
                      <a:pt x="791369" y="16228"/>
                      <a:pt x="1168004" y="0"/>
                    </a:cubicBezTo>
                    <a:lnTo>
                      <a:pt x="1445390" y="267861"/>
                    </a:lnTo>
                    <a:lnTo>
                      <a:pt x="1180704" y="535722"/>
                    </a:lnTo>
                    <a:cubicBezTo>
                      <a:pt x="961408" y="564650"/>
                      <a:pt x="624637" y="672952"/>
                      <a:pt x="491066" y="1101930"/>
                    </a:cubicBezTo>
                    <a:lnTo>
                      <a:pt x="347235" y="804436"/>
                    </a:lnTo>
                    <a:lnTo>
                      <a:pt x="0" y="90593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95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efficiency_158344"/>
              <p:cNvSpPr>
                <a:spLocks noChangeAspect="1"/>
              </p:cNvSpPr>
              <p:nvPr/>
            </p:nvSpPr>
            <p:spPr bwMode="auto">
              <a:xfrm>
                <a:off x="5257781" y="3199498"/>
                <a:ext cx="357192" cy="356566"/>
              </a:xfrm>
              <a:custGeom>
                <a:avLst/>
                <a:gdLst>
                  <a:gd name="connsiteX0" fmla="*/ 360585 w 604110"/>
                  <a:gd name="connsiteY0" fmla="*/ 233916 h 603052"/>
                  <a:gd name="connsiteX1" fmla="*/ 380012 w 604110"/>
                  <a:gd name="connsiteY1" fmla="*/ 241933 h 603052"/>
                  <a:gd name="connsiteX2" fmla="*/ 380012 w 604110"/>
                  <a:gd name="connsiteY2" fmla="*/ 280718 h 603052"/>
                  <a:gd name="connsiteX3" fmla="*/ 297635 w 604110"/>
                  <a:gd name="connsiteY3" fmla="*/ 362947 h 603052"/>
                  <a:gd name="connsiteX4" fmla="*/ 278277 w 604110"/>
                  <a:gd name="connsiteY4" fmla="*/ 371033 h 603052"/>
                  <a:gd name="connsiteX5" fmla="*/ 258781 w 604110"/>
                  <a:gd name="connsiteY5" fmla="*/ 362947 h 603052"/>
                  <a:gd name="connsiteX6" fmla="*/ 222260 w 604110"/>
                  <a:gd name="connsiteY6" fmla="*/ 326355 h 603052"/>
                  <a:gd name="connsiteX7" fmla="*/ 222260 w 604110"/>
                  <a:gd name="connsiteY7" fmla="*/ 287707 h 603052"/>
                  <a:gd name="connsiteX8" fmla="*/ 260977 w 604110"/>
                  <a:gd name="connsiteY8" fmla="*/ 287707 h 603052"/>
                  <a:gd name="connsiteX9" fmla="*/ 278277 w 604110"/>
                  <a:gd name="connsiteY9" fmla="*/ 304838 h 603052"/>
                  <a:gd name="connsiteX10" fmla="*/ 341158 w 604110"/>
                  <a:gd name="connsiteY10" fmla="*/ 241933 h 603052"/>
                  <a:gd name="connsiteX11" fmla="*/ 360585 w 604110"/>
                  <a:gd name="connsiteY11" fmla="*/ 233916 h 603052"/>
                  <a:gd name="connsiteX12" fmla="*/ 274595 w 604110"/>
                  <a:gd name="connsiteY12" fmla="*/ 54823 h 603052"/>
                  <a:gd name="connsiteX13" fmla="*/ 274595 w 604110"/>
                  <a:gd name="connsiteY13" fmla="*/ 89087 h 603052"/>
                  <a:gd name="connsiteX14" fmla="*/ 254001 w 604110"/>
                  <a:gd name="connsiteY14" fmla="*/ 115676 h 603052"/>
                  <a:gd name="connsiteX15" fmla="*/ 204436 w 604110"/>
                  <a:gd name="connsiteY15" fmla="*/ 136235 h 603052"/>
                  <a:gd name="connsiteX16" fmla="*/ 171073 w 604110"/>
                  <a:gd name="connsiteY16" fmla="*/ 131986 h 603052"/>
                  <a:gd name="connsiteX17" fmla="*/ 146771 w 604110"/>
                  <a:gd name="connsiteY17" fmla="*/ 107727 h 603052"/>
                  <a:gd name="connsiteX18" fmla="*/ 107916 w 604110"/>
                  <a:gd name="connsiteY18" fmla="*/ 146514 h 603052"/>
                  <a:gd name="connsiteX19" fmla="*/ 132218 w 604110"/>
                  <a:gd name="connsiteY19" fmla="*/ 170773 h 603052"/>
                  <a:gd name="connsiteX20" fmla="*/ 136474 w 604110"/>
                  <a:gd name="connsiteY20" fmla="*/ 204078 h 603052"/>
                  <a:gd name="connsiteX21" fmla="*/ 115879 w 604110"/>
                  <a:gd name="connsiteY21" fmla="*/ 253556 h 603052"/>
                  <a:gd name="connsiteX22" fmla="*/ 89244 w 604110"/>
                  <a:gd name="connsiteY22" fmla="*/ 274115 h 603052"/>
                  <a:gd name="connsiteX23" fmla="*/ 54919 w 604110"/>
                  <a:gd name="connsiteY23" fmla="*/ 274115 h 603052"/>
                  <a:gd name="connsiteX24" fmla="*/ 54919 w 604110"/>
                  <a:gd name="connsiteY24" fmla="*/ 328937 h 603052"/>
                  <a:gd name="connsiteX25" fmla="*/ 89244 w 604110"/>
                  <a:gd name="connsiteY25" fmla="*/ 328937 h 603052"/>
                  <a:gd name="connsiteX26" fmla="*/ 115879 w 604110"/>
                  <a:gd name="connsiteY26" fmla="*/ 349496 h 603052"/>
                  <a:gd name="connsiteX27" fmla="*/ 136474 w 604110"/>
                  <a:gd name="connsiteY27" fmla="*/ 398974 h 603052"/>
                  <a:gd name="connsiteX28" fmla="*/ 132218 w 604110"/>
                  <a:gd name="connsiteY28" fmla="*/ 432279 h 603052"/>
                  <a:gd name="connsiteX29" fmla="*/ 107916 w 604110"/>
                  <a:gd name="connsiteY29" fmla="*/ 456538 h 603052"/>
                  <a:gd name="connsiteX30" fmla="*/ 146771 w 604110"/>
                  <a:gd name="connsiteY30" fmla="*/ 495325 h 603052"/>
                  <a:gd name="connsiteX31" fmla="*/ 171073 w 604110"/>
                  <a:gd name="connsiteY31" fmla="*/ 471066 h 603052"/>
                  <a:gd name="connsiteX32" fmla="*/ 204436 w 604110"/>
                  <a:gd name="connsiteY32" fmla="*/ 466817 h 603052"/>
                  <a:gd name="connsiteX33" fmla="*/ 254001 w 604110"/>
                  <a:gd name="connsiteY33" fmla="*/ 487376 h 603052"/>
                  <a:gd name="connsiteX34" fmla="*/ 274595 w 604110"/>
                  <a:gd name="connsiteY34" fmla="*/ 513965 h 603052"/>
                  <a:gd name="connsiteX35" fmla="*/ 274595 w 604110"/>
                  <a:gd name="connsiteY35" fmla="*/ 548229 h 603052"/>
                  <a:gd name="connsiteX36" fmla="*/ 329515 w 604110"/>
                  <a:gd name="connsiteY36" fmla="*/ 548229 h 603052"/>
                  <a:gd name="connsiteX37" fmla="*/ 329515 w 604110"/>
                  <a:gd name="connsiteY37" fmla="*/ 513965 h 603052"/>
                  <a:gd name="connsiteX38" fmla="*/ 350109 w 604110"/>
                  <a:gd name="connsiteY38" fmla="*/ 487376 h 603052"/>
                  <a:gd name="connsiteX39" fmla="*/ 399674 w 604110"/>
                  <a:gd name="connsiteY39" fmla="*/ 466817 h 603052"/>
                  <a:gd name="connsiteX40" fmla="*/ 433037 w 604110"/>
                  <a:gd name="connsiteY40" fmla="*/ 471066 h 603052"/>
                  <a:gd name="connsiteX41" fmla="*/ 457339 w 604110"/>
                  <a:gd name="connsiteY41" fmla="*/ 495325 h 603052"/>
                  <a:gd name="connsiteX42" fmla="*/ 496194 w 604110"/>
                  <a:gd name="connsiteY42" fmla="*/ 456538 h 603052"/>
                  <a:gd name="connsiteX43" fmla="*/ 471892 w 604110"/>
                  <a:gd name="connsiteY43" fmla="*/ 432279 h 603052"/>
                  <a:gd name="connsiteX44" fmla="*/ 467636 w 604110"/>
                  <a:gd name="connsiteY44" fmla="*/ 398974 h 603052"/>
                  <a:gd name="connsiteX45" fmla="*/ 488231 w 604110"/>
                  <a:gd name="connsiteY45" fmla="*/ 349496 h 603052"/>
                  <a:gd name="connsiteX46" fmla="*/ 514866 w 604110"/>
                  <a:gd name="connsiteY46" fmla="*/ 328937 h 603052"/>
                  <a:gd name="connsiteX47" fmla="*/ 549191 w 604110"/>
                  <a:gd name="connsiteY47" fmla="*/ 328937 h 603052"/>
                  <a:gd name="connsiteX48" fmla="*/ 549191 w 604110"/>
                  <a:gd name="connsiteY48" fmla="*/ 274115 h 603052"/>
                  <a:gd name="connsiteX49" fmla="*/ 514866 w 604110"/>
                  <a:gd name="connsiteY49" fmla="*/ 274115 h 603052"/>
                  <a:gd name="connsiteX50" fmla="*/ 488231 w 604110"/>
                  <a:gd name="connsiteY50" fmla="*/ 253556 h 603052"/>
                  <a:gd name="connsiteX51" fmla="*/ 467636 w 604110"/>
                  <a:gd name="connsiteY51" fmla="*/ 204078 h 603052"/>
                  <a:gd name="connsiteX52" fmla="*/ 471892 w 604110"/>
                  <a:gd name="connsiteY52" fmla="*/ 170773 h 603052"/>
                  <a:gd name="connsiteX53" fmla="*/ 496194 w 604110"/>
                  <a:gd name="connsiteY53" fmla="*/ 146514 h 603052"/>
                  <a:gd name="connsiteX54" fmla="*/ 457339 w 604110"/>
                  <a:gd name="connsiteY54" fmla="*/ 107727 h 603052"/>
                  <a:gd name="connsiteX55" fmla="*/ 433037 w 604110"/>
                  <a:gd name="connsiteY55" fmla="*/ 131986 h 603052"/>
                  <a:gd name="connsiteX56" fmla="*/ 399674 w 604110"/>
                  <a:gd name="connsiteY56" fmla="*/ 136235 h 603052"/>
                  <a:gd name="connsiteX57" fmla="*/ 350109 w 604110"/>
                  <a:gd name="connsiteY57" fmla="*/ 115676 h 603052"/>
                  <a:gd name="connsiteX58" fmla="*/ 329515 w 604110"/>
                  <a:gd name="connsiteY58" fmla="*/ 89087 h 603052"/>
                  <a:gd name="connsiteX59" fmla="*/ 329515 w 604110"/>
                  <a:gd name="connsiteY59" fmla="*/ 54823 h 603052"/>
                  <a:gd name="connsiteX60" fmla="*/ 247136 w 604110"/>
                  <a:gd name="connsiteY60" fmla="*/ 0 h 603052"/>
                  <a:gd name="connsiteX61" fmla="*/ 356974 w 604110"/>
                  <a:gd name="connsiteY61" fmla="*/ 0 h 603052"/>
                  <a:gd name="connsiteX62" fmla="*/ 384434 w 604110"/>
                  <a:gd name="connsiteY62" fmla="*/ 27411 h 603052"/>
                  <a:gd name="connsiteX63" fmla="*/ 384434 w 604110"/>
                  <a:gd name="connsiteY63" fmla="*/ 68940 h 603052"/>
                  <a:gd name="connsiteX64" fmla="*/ 408598 w 604110"/>
                  <a:gd name="connsiteY64" fmla="*/ 78945 h 603052"/>
                  <a:gd name="connsiteX65" fmla="*/ 437980 w 604110"/>
                  <a:gd name="connsiteY65" fmla="*/ 49615 h 603052"/>
                  <a:gd name="connsiteX66" fmla="*/ 457339 w 604110"/>
                  <a:gd name="connsiteY66" fmla="*/ 41528 h 603052"/>
                  <a:gd name="connsiteX67" fmla="*/ 476835 w 604110"/>
                  <a:gd name="connsiteY67" fmla="*/ 49615 h 603052"/>
                  <a:gd name="connsiteX68" fmla="*/ 554408 w 604110"/>
                  <a:gd name="connsiteY68" fmla="*/ 127052 h 603052"/>
                  <a:gd name="connsiteX69" fmla="*/ 554408 w 604110"/>
                  <a:gd name="connsiteY69" fmla="*/ 165839 h 603052"/>
                  <a:gd name="connsiteX70" fmla="*/ 525026 w 604110"/>
                  <a:gd name="connsiteY70" fmla="*/ 195170 h 603052"/>
                  <a:gd name="connsiteX71" fmla="*/ 535049 w 604110"/>
                  <a:gd name="connsiteY71" fmla="*/ 219292 h 603052"/>
                  <a:gd name="connsiteX72" fmla="*/ 576650 w 604110"/>
                  <a:gd name="connsiteY72" fmla="*/ 219292 h 603052"/>
                  <a:gd name="connsiteX73" fmla="*/ 604110 w 604110"/>
                  <a:gd name="connsiteY73" fmla="*/ 246703 h 603052"/>
                  <a:gd name="connsiteX74" fmla="*/ 604110 w 604110"/>
                  <a:gd name="connsiteY74" fmla="*/ 356349 h 603052"/>
                  <a:gd name="connsiteX75" fmla="*/ 576650 w 604110"/>
                  <a:gd name="connsiteY75" fmla="*/ 383760 h 603052"/>
                  <a:gd name="connsiteX76" fmla="*/ 535187 w 604110"/>
                  <a:gd name="connsiteY76" fmla="*/ 383760 h 603052"/>
                  <a:gd name="connsiteX77" fmla="*/ 525026 w 604110"/>
                  <a:gd name="connsiteY77" fmla="*/ 407882 h 603052"/>
                  <a:gd name="connsiteX78" fmla="*/ 554408 w 604110"/>
                  <a:gd name="connsiteY78" fmla="*/ 437213 h 603052"/>
                  <a:gd name="connsiteX79" fmla="*/ 554408 w 604110"/>
                  <a:gd name="connsiteY79" fmla="*/ 476000 h 603052"/>
                  <a:gd name="connsiteX80" fmla="*/ 476835 w 604110"/>
                  <a:gd name="connsiteY80" fmla="*/ 553437 h 603052"/>
                  <a:gd name="connsiteX81" fmla="*/ 437980 w 604110"/>
                  <a:gd name="connsiteY81" fmla="*/ 553437 h 603052"/>
                  <a:gd name="connsiteX82" fmla="*/ 408598 w 604110"/>
                  <a:gd name="connsiteY82" fmla="*/ 524107 h 603052"/>
                  <a:gd name="connsiteX83" fmla="*/ 384434 w 604110"/>
                  <a:gd name="connsiteY83" fmla="*/ 534112 h 603052"/>
                  <a:gd name="connsiteX84" fmla="*/ 384434 w 604110"/>
                  <a:gd name="connsiteY84" fmla="*/ 575641 h 603052"/>
                  <a:gd name="connsiteX85" fmla="*/ 356974 w 604110"/>
                  <a:gd name="connsiteY85" fmla="*/ 603052 h 603052"/>
                  <a:gd name="connsiteX86" fmla="*/ 247136 w 604110"/>
                  <a:gd name="connsiteY86" fmla="*/ 603052 h 603052"/>
                  <a:gd name="connsiteX87" fmla="*/ 219676 w 604110"/>
                  <a:gd name="connsiteY87" fmla="*/ 575641 h 603052"/>
                  <a:gd name="connsiteX88" fmla="*/ 219676 w 604110"/>
                  <a:gd name="connsiteY88" fmla="*/ 534112 h 603052"/>
                  <a:gd name="connsiteX89" fmla="*/ 195512 w 604110"/>
                  <a:gd name="connsiteY89" fmla="*/ 524107 h 603052"/>
                  <a:gd name="connsiteX90" fmla="*/ 166130 w 604110"/>
                  <a:gd name="connsiteY90" fmla="*/ 553437 h 603052"/>
                  <a:gd name="connsiteX91" fmla="*/ 127275 w 604110"/>
                  <a:gd name="connsiteY91" fmla="*/ 553437 h 603052"/>
                  <a:gd name="connsiteX92" fmla="*/ 49702 w 604110"/>
                  <a:gd name="connsiteY92" fmla="*/ 476000 h 603052"/>
                  <a:gd name="connsiteX93" fmla="*/ 41601 w 604110"/>
                  <a:gd name="connsiteY93" fmla="*/ 456538 h 603052"/>
                  <a:gd name="connsiteX94" fmla="*/ 49702 w 604110"/>
                  <a:gd name="connsiteY94" fmla="*/ 437213 h 603052"/>
                  <a:gd name="connsiteX95" fmla="*/ 79083 w 604110"/>
                  <a:gd name="connsiteY95" fmla="*/ 407882 h 603052"/>
                  <a:gd name="connsiteX96" fmla="*/ 69061 w 604110"/>
                  <a:gd name="connsiteY96" fmla="*/ 383760 h 603052"/>
                  <a:gd name="connsiteX97" fmla="*/ 27460 w 604110"/>
                  <a:gd name="connsiteY97" fmla="*/ 383760 h 603052"/>
                  <a:gd name="connsiteX98" fmla="*/ 0 w 604110"/>
                  <a:gd name="connsiteY98" fmla="*/ 356349 h 603052"/>
                  <a:gd name="connsiteX99" fmla="*/ 0 w 604110"/>
                  <a:gd name="connsiteY99" fmla="*/ 246703 h 603052"/>
                  <a:gd name="connsiteX100" fmla="*/ 27460 w 604110"/>
                  <a:gd name="connsiteY100" fmla="*/ 219292 h 603052"/>
                  <a:gd name="connsiteX101" fmla="*/ 69061 w 604110"/>
                  <a:gd name="connsiteY101" fmla="*/ 219292 h 603052"/>
                  <a:gd name="connsiteX102" fmla="*/ 79083 w 604110"/>
                  <a:gd name="connsiteY102" fmla="*/ 195170 h 603052"/>
                  <a:gd name="connsiteX103" fmla="*/ 49702 w 604110"/>
                  <a:gd name="connsiteY103" fmla="*/ 165839 h 603052"/>
                  <a:gd name="connsiteX104" fmla="*/ 49702 w 604110"/>
                  <a:gd name="connsiteY104" fmla="*/ 127052 h 603052"/>
                  <a:gd name="connsiteX105" fmla="*/ 127275 w 604110"/>
                  <a:gd name="connsiteY105" fmla="*/ 49615 h 603052"/>
                  <a:gd name="connsiteX106" fmla="*/ 166130 w 604110"/>
                  <a:gd name="connsiteY106" fmla="*/ 49615 h 603052"/>
                  <a:gd name="connsiteX107" fmla="*/ 195512 w 604110"/>
                  <a:gd name="connsiteY107" fmla="*/ 78945 h 603052"/>
                  <a:gd name="connsiteX108" fmla="*/ 219676 w 604110"/>
                  <a:gd name="connsiteY108" fmla="*/ 68940 h 603052"/>
                  <a:gd name="connsiteX109" fmla="*/ 219676 w 604110"/>
                  <a:gd name="connsiteY109" fmla="*/ 27411 h 603052"/>
                  <a:gd name="connsiteX110" fmla="*/ 247136 w 604110"/>
                  <a:gd name="connsiteY110" fmla="*/ 0 h 603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</a:cxnLst>
                <a:rect l="l" t="t" r="r" b="b"/>
                <a:pathLst>
                  <a:path w="604110" h="603052">
                    <a:moveTo>
                      <a:pt x="360585" y="233916"/>
                    </a:moveTo>
                    <a:cubicBezTo>
                      <a:pt x="367621" y="233916"/>
                      <a:pt x="374658" y="236588"/>
                      <a:pt x="380012" y="241933"/>
                    </a:cubicBezTo>
                    <a:cubicBezTo>
                      <a:pt x="390721" y="252623"/>
                      <a:pt x="390721" y="270028"/>
                      <a:pt x="380012" y="280718"/>
                    </a:cubicBezTo>
                    <a:lnTo>
                      <a:pt x="297635" y="362947"/>
                    </a:lnTo>
                    <a:cubicBezTo>
                      <a:pt x="292281" y="368292"/>
                      <a:pt x="285279" y="371033"/>
                      <a:pt x="278277" y="371033"/>
                    </a:cubicBezTo>
                    <a:cubicBezTo>
                      <a:pt x="271137" y="371033"/>
                      <a:pt x="264135" y="368292"/>
                      <a:pt x="258781" y="362947"/>
                    </a:cubicBezTo>
                    <a:lnTo>
                      <a:pt x="222260" y="326355"/>
                    </a:lnTo>
                    <a:cubicBezTo>
                      <a:pt x="211414" y="315665"/>
                      <a:pt x="211414" y="298397"/>
                      <a:pt x="222260" y="287707"/>
                    </a:cubicBezTo>
                    <a:cubicBezTo>
                      <a:pt x="232969" y="276880"/>
                      <a:pt x="250268" y="276880"/>
                      <a:pt x="260977" y="287707"/>
                    </a:cubicBezTo>
                    <a:lnTo>
                      <a:pt x="278277" y="304838"/>
                    </a:lnTo>
                    <a:lnTo>
                      <a:pt x="341158" y="241933"/>
                    </a:lnTo>
                    <a:cubicBezTo>
                      <a:pt x="346512" y="236588"/>
                      <a:pt x="353549" y="233916"/>
                      <a:pt x="360585" y="233916"/>
                    </a:cubicBezTo>
                    <a:close/>
                    <a:moveTo>
                      <a:pt x="274595" y="54823"/>
                    </a:moveTo>
                    <a:lnTo>
                      <a:pt x="274595" y="89087"/>
                    </a:lnTo>
                    <a:cubicBezTo>
                      <a:pt x="274595" y="101696"/>
                      <a:pt x="266083" y="112524"/>
                      <a:pt x="254001" y="115676"/>
                    </a:cubicBezTo>
                    <a:cubicBezTo>
                      <a:pt x="236701" y="120199"/>
                      <a:pt x="219951" y="127052"/>
                      <a:pt x="204436" y="136235"/>
                    </a:cubicBezTo>
                    <a:cubicBezTo>
                      <a:pt x="193590" y="142540"/>
                      <a:pt x="179860" y="140895"/>
                      <a:pt x="171073" y="131986"/>
                    </a:cubicBezTo>
                    <a:lnTo>
                      <a:pt x="146771" y="107727"/>
                    </a:lnTo>
                    <a:lnTo>
                      <a:pt x="107916" y="146514"/>
                    </a:lnTo>
                    <a:lnTo>
                      <a:pt x="132218" y="170773"/>
                    </a:lnTo>
                    <a:cubicBezTo>
                      <a:pt x="141142" y="179545"/>
                      <a:pt x="142790" y="193251"/>
                      <a:pt x="136474" y="204078"/>
                    </a:cubicBezTo>
                    <a:cubicBezTo>
                      <a:pt x="127275" y="219566"/>
                      <a:pt x="120410" y="236287"/>
                      <a:pt x="115879" y="253556"/>
                    </a:cubicBezTo>
                    <a:cubicBezTo>
                      <a:pt x="112721" y="265617"/>
                      <a:pt x="101875" y="274115"/>
                      <a:pt x="89244" y="274115"/>
                    </a:cubicBezTo>
                    <a:lnTo>
                      <a:pt x="54919" y="274115"/>
                    </a:lnTo>
                    <a:lnTo>
                      <a:pt x="54919" y="328937"/>
                    </a:lnTo>
                    <a:lnTo>
                      <a:pt x="89244" y="328937"/>
                    </a:lnTo>
                    <a:cubicBezTo>
                      <a:pt x="101875" y="328937"/>
                      <a:pt x="112721" y="337435"/>
                      <a:pt x="115879" y="349496"/>
                    </a:cubicBezTo>
                    <a:cubicBezTo>
                      <a:pt x="120410" y="366765"/>
                      <a:pt x="127275" y="383486"/>
                      <a:pt x="136474" y="398974"/>
                    </a:cubicBezTo>
                    <a:cubicBezTo>
                      <a:pt x="142790" y="409801"/>
                      <a:pt x="141142" y="423507"/>
                      <a:pt x="132218" y="432279"/>
                    </a:cubicBezTo>
                    <a:lnTo>
                      <a:pt x="107916" y="456538"/>
                    </a:lnTo>
                    <a:lnTo>
                      <a:pt x="146771" y="495325"/>
                    </a:lnTo>
                    <a:lnTo>
                      <a:pt x="171073" y="471066"/>
                    </a:lnTo>
                    <a:cubicBezTo>
                      <a:pt x="179860" y="462157"/>
                      <a:pt x="193590" y="460512"/>
                      <a:pt x="204436" y="466817"/>
                    </a:cubicBezTo>
                    <a:cubicBezTo>
                      <a:pt x="219951" y="476000"/>
                      <a:pt x="236701" y="482853"/>
                      <a:pt x="254001" y="487376"/>
                    </a:cubicBezTo>
                    <a:cubicBezTo>
                      <a:pt x="266083" y="490528"/>
                      <a:pt x="274595" y="501356"/>
                      <a:pt x="274595" y="513965"/>
                    </a:cubicBezTo>
                    <a:lnTo>
                      <a:pt x="274595" y="548229"/>
                    </a:lnTo>
                    <a:lnTo>
                      <a:pt x="329515" y="548229"/>
                    </a:lnTo>
                    <a:lnTo>
                      <a:pt x="329515" y="513965"/>
                    </a:lnTo>
                    <a:cubicBezTo>
                      <a:pt x="329515" y="501356"/>
                      <a:pt x="338027" y="490528"/>
                      <a:pt x="350109" y="487376"/>
                    </a:cubicBezTo>
                    <a:cubicBezTo>
                      <a:pt x="367409" y="482853"/>
                      <a:pt x="384159" y="476000"/>
                      <a:pt x="399674" y="466817"/>
                    </a:cubicBezTo>
                    <a:cubicBezTo>
                      <a:pt x="410520" y="460512"/>
                      <a:pt x="424250" y="462157"/>
                      <a:pt x="433037" y="471066"/>
                    </a:cubicBezTo>
                    <a:lnTo>
                      <a:pt x="457339" y="495325"/>
                    </a:lnTo>
                    <a:lnTo>
                      <a:pt x="496194" y="456538"/>
                    </a:lnTo>
                    <a:lnTo>
                      <a:pt x="471892" y="432279"/>
                    </a:lnTo>
                    <a:cubicBezTo>
                      <a:pt x="462968" y="423507"/>
                      <a:pt x="461320" y="409801"/>
                      <a:pt x="467636" y="398974"/>
                    </a:cubicBezTo>
                    <a:cubicBezTo>
                      <a:pt x="476835" y="383486"/>
                      <a:pt x="483700" y="366765"/>
                      <a:pt x="488231" y="349496"/>
                    </a:cubicBezTo>
                    <a:cubicBezTo>
                      <a:pt x="491389" y="337435"/>
                      <a:pt x="502235" y="328937"/>
                      <a:pt x="514866" y="328937"/>
                    </a:cubicBezTo>
                    <a:lnTo>
                      <a:pt x="549191" y="328937"/>
                    </a:lnTo>
                    <a:lnTo>
                      <a:pt x="549191" y="274115"/>
                    </a:lnTo>
                    <a:lnTo>
                      <a:pt x="514866" y="274115"/>
                    </a:lnTo>
                    <a:cubicBezTo>
                      <a:pt x="502235" y="274115"/>
                      <a:pt x="491389" y="265617"/>
                      <a:pt x="488231" y="253556"/>
                    </a:cubicBezTo>
                    <a:cubicBezTo>
                      <a:pt x="483700" y="236287"/>
                      <a:pt x="476835" y="219566"/>
                      <a:pt x="467636" y="204078"/>
                    </a:cubicBezTo>
                    <a:cubicBezTo>
                      <a:pt x="461320" y="193251"/>
                      <a:pt x="462968" y="179545"/>
                      <a:pt x="471892" y="170773"/>
                    </a:cubicBezTo>
                    <a:lnTo>
                      <a:pt x="496194" y="146514"/>
                    </a:lnTo>
                    <a:lnTo>
                      <a:pt x="457339" y="107727"/>
                    </a:lnTo>
                    <a:lnTo>
                      <a:pt x="433037" y="131986"/>
                    </a:lnTo>
                    <a:cubicBezTo>
                      <a:pt x="424250" y="140895"/>
                      <a:pt x="410520" y="142540"/>
                      <a:pt x="399674" y="136235"/>
                    </a:cubicBezTo>
                    <a:cubicBezTo>
                      <a:pt x="384159" y="127052"/>
                      <a:pt x="367409" y="120199"/>
                      <a:pt x="350109" y="115676"/>
                    </a:cubicBezTo>
                    <a:cubicBezTo>
                      <a:pt x="338027" y="112524"/>
                      <a:pt x="329515" y="101696"/>
                      <a:pt x="329515" y="89087"/>
                    </a:cubicBezTo>
                    <a:lnTo>
                      <a:pt x="329515" y="54823"/>
                    </a:lnTo>
                    <a:close/>
                    <a:moveTo>
                      <a:pt x="247136" y="0"/>
                    </a:moveTo>
                    <a:lnTo>
                      <a:pt x="356974" y="0"/>
                    </a:lnTo>
                    <a:cubicBezTo>
                      <a:pt x="372077" y="0"/>
                      <a:pt x="384434" y="12335"/>
                      <a:pt x="384434" y="27411"/>
                    </a:cubicBezTo>
                    <a:lnTo>
                      <a:pt x="384434" y="68940"/>
                    </a:lnTo>
                    <a:cubicBezTo>
                      <a:pt x="392672" y="71818"/>
                      <a:pt x="400772" y="75107"/>
                      <a:pt x="408598" y="78945"/>
                    </a:cubicBezTo>
                    <a:lnTo>
                      <a:pt x="437980" y="49615"/>
                    </a:lnTo>
                    <a:cubicBezTo>
                      <a:pt x="443060" y="44407"/>
                      <a:pt x="450062" y="41528"/>
                      <a:pt x="457339" y="41528"/>
                    </a:cubicBezTo>
                    <a:cubicBezTo>
                      <a:pt x="464616" y="41528"/>
                      <a:pt x="471618" y="44407"/>
                      <a:pt x="476835" y="49615"/>
                    </a:cubicBezTo>
                    <a:lnTo>
                      <a:pt x="554408" y="127052"/>
                    </a:lnTo>
                    <a:cubicBezTo>
                      <a:pt x="565255" y="137743"/>
                      <a:pt x="565255" y="155149"/>
                      <a:pt x="554408" y="165839"/>
                    </a:cubicBezTo>
                    <a:lnTo>
                      <a:pt x="525026" y="195170"/>
                    </a:lnTo>
                    <a:cubicBezTo>
                      <a:pt x="528871" y="202982"/>
                      <a:pt x="532166" y="211068"/>
                      <a:pt x="535049" y="219292"/>
                    </a:cubicBezTo>
                    <a:lnTo>
                      <a:pt x="576650" y="219292"/>
                    </a:lnTo>
                    <a:cubicBezTo>
                      <a:pt x="591753" y="219292"/>
                      <a:pt x="604110" y="231627"/>
                      <a:pt x="604110" y="246703"/>
                    </a:cubicBezTo>
                    <a:lnTo>
                      <a:pt x="604110" y="356349"/>
                    </a:lnTo>
                    <a:cubicBezTo>
                      <a:pt x="604110" y="371425"/>
                      <a:pt x="591753" y="383760"/>
                      <a:pt x="576650" y="383760"/>
                    </a:cubicBezTo>
                    <a:lnTo>
                      <a:pt x="535187" y="383760"/>
                    </a:lnTo>
                    <a:cubicBezTo>
                      <a:pt x="532166" y="391984"/>
                      <a:pt x="528871" y="400070"/>
                      <a:pt x="525026" y="407882"/>
                    </a:cubicBezTo>
                    <a:lnTo>
                      <a:pt x="554408" y="437213"/>
                    </a:lnTo>
                    <a:cubicBezTo>
                      <a:pt x="565255" y="447903"/>
                      <a:pt x="565255" y="465309"/>
                      <a:pt x="554408" y="476000"/>
                    </a:cubicBezTo>
                    <a:lnTo>
                      <a:pt x="476835" y="553437"/>
                    </a:lnTo>
                    <a:cubicBezTo>
                      <a:pt x="466126" y="564265"/>
                      <a:pt x="448689" y="564265"/>
                      <a:pt x="437980" y="553437"/>
                    </a:cubicBezTo>
                    <a:lnTo>
                      <a:pt x="408598" y="524107"/>
                    </a:lnTo>
                    <a:cubicBezTo>
                      <a:pt x="400772" y="527945"/>
                      <a:pt x="392672" y="531234"/>
                      <a:pt x="384434" y="534112"/>
                    </a:cubicBezTo>
                    <a:lnTo>
                      <a:pt x="384434" y="575641"/>
                    </a:lnTo>
                    <a:cubicBezTo>
                      <a:pt x="384434" y="590717"/>
                      <a:pt x="372077" y="603052"/>
                      <a:pt x="356974" y="603052"/>
                    </a:cubicBezTo>
                    <a:lnTo>
                      <a:pt x="247136" y="603052"/>
                    </a:lnTo>
                    <a:cubicBezTo>
                      <a:pt x="232033" y="603052"/>
                      <a:pt x="219676" y="590717"/>
                      <a:pt x="219676" y="575641"/>
                    </a:cubicBezTo>
                    <a:lnTo>
                      <a:pt x="219676" y="534112"/>
                    </a:lnTo>
                    <a:cubicBezTo>
                      <a:pt x="211438" y="531234"/>
                      <a:pt x="203338" y="527945"/>
                      <a:pt x="195512" y="524107"/>
                    </a:cubicBezTo>
                    <a:lnTo>
                      <a:pt x="166130" y="553437"/>
                    </a:lnTo>
                    <a:cubicBezTo>
                      <a:pt x="155421" y="564265"/>
                      <a:pt x="137984" y="564265"/>
                      <a:pt x="127275" y="553437"/>
                    </a:cubicBezTo>
                    <a:lnTo>
                      <a:pt x="49702" y="476000"/>
                    </a:lnTo>
                    <a:cubicBezTo>
                      <a:pt x="44484" y="470792"/>
                      <a:pt x="41601" y="463802"/>
                      <a:pt x="41601" y="456538"/>
                    </a:cubicBezTo>
                    <a:cubicBezTo>
                      <a:pt x="41601" y="449274"/>
                      <a:pt x="44484" y="442284"/>
                      <a:pt x="49702" y="437213"/>
                    </a:cubicBezTo>
                    <a:lnTo>
                      <a:pt x="79083" y="407882"/>
                    </a:lnTo>
                    <a:cubicBezTo>
                      <a:pt x="75239" y="400070"/>
                      <a:pt x="71944" y="391984"/>
                      <a:pt x="69061" y="383760"/>
                    </a:cubicBezTo>
                    <a:lnTo>
                      <a:pt x="27460" y="383760"/>
                    </a:lnTo>
                    <a:cubicBezTo>
                      <a:pt x="12357" y="383760"/>
                      <a:pt x="0" y="371425"/>
                      <a:pt x="0" y="356349"/>
                    </a:cubicBezTo>
                    <a:lnTo>
                      <a:pt x="0" y="246703"/>
                    </a:lnTo>
                    <a:cubicBezTo>
                      <a:pt x="0" y="231627"/>
                      <a:pt x="12357" y="219292"/>
                      <a:pt x="27460" y="219292"/>
                    </a:cubicBezTo>
                    <a:lnTo>
                      <a:pt x="69061" y="219292"/>
                    </a:lnTo>
                    <a:cubicBezTo>
                      <a:pt x="71944" y="211068"/>
                      <a:pt x="75239" y="202982"/>
                      <a:pt x="79083" y="195170"/>
                    </a:cubicBezTo>
                    <a:lnTo>
                      <a:pt x="49702" y="165839"/>
                    </a:lnTo>
                    <a:cubicBezTo>
                      <a:pt x="38855" y="155149"/>
                      <a:pt x="38855" y="137743"/>
                      <a:pt x="49702" y="127052"/>
                    </a:cubicBezTo>
                    <a:lnTo>
                      <a:pt x="127275" y="49615"/>
                    </a:lnTo>
                    <a:cubicBezTo>
                      <a:pt x="137984" y="38787"/>
                      <a:pt x="155421" y="38787"/>
                      <a:pt x="166130" y="49615"/>
                    </a:cubicBezTo>
                    <a:lnTo>
                      <a:pt x="195512" y="78945"/>
                    </a:lnTo>
                    <a:cubicBezTo>
                      <a:pt x="203338" y="75107"/>
                      <a:pt x="211438" y="71818"/>
                      <a:pt x="219676" y="68940"/>
                    </a:cubicBezTo>
                    <a:lnTo>
                      <a:pt x="219676" y="27411"/>
                    </a:lnTo>
                    <a:cubicBezTo>
                      <a:pt x="219676" y="12335"/>
                      <a:pt x="232033" y="0"/>
                      <a:pt x="24713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>
                <a:normAutofit fontScale="62500" lnSpcReduction="20000"/>
              </a:bodyPr>
              <a:lstStyle/>
              <a:p>
                <a:pPr>
                  <a:lnSpc>
                    <a:spcPct val="150000"/>
                  </a:lnSpc>
                </a:pPr>
                <a:endParaRPr lang="zh-CN" altLang="en-US" sz="1795" dirty="0">
                  <a:latin typeface="字魂105号-简雅黑" panose="00000500000000000000" pitchFamily="2" charset="-122"/>
                  <a:ea typeface="字魂105号-简雅黑" panose="00000500000000000000" pitchFamily="2" charset="-122"/>
                </a:endParaRPr>
              </a:p>
            </p:txBody>
          </p:sp>
        </p:grpSp>
        <p:grpSp>
          <p:nvGrpSpPr>
            <p:cNvPr id="52" name="组合 51"/>
            <p:cNvGrpSpPr/>
            <p:nvPr/>
          </p:nvGrpSpPr>
          <p:grpSpPr>
            <a:xfrm>
              <a:off x="9509" y="6249"/>
              <a:ext cx="2276" cy="1735"/>
              <a:chOff x="6105384" y="4212772"/>
              <a:chExt cx="1445390" cy="1101930"/>
            </a:xfrm>
          </p:grpSpPr>
          <p:sp>
            <p:nvSpPr>
              <p:cNvPr id="53" name="箭头: V 形 3"/>
              <p:cNvSpPr/>
              <p:nvPr/>
            </p:nvSpPr>
            <p:spPr>
              <a:xfrm rot="10168624">
                <a:off x="6105384" y="4212772"/>
                <a:ext cx="1445390" cy="1101930"/>
              </a:xfrm>
              <a:custGeom>
                <a:avLst/>
                <a:gdLst>
                  <a:gd name="connsiteX0" fmla="*/ 0 w 1796757"/>
                  <a:gd name="connsiteY0" fmla="*/ 0 h 529372"/>
                  <a:gd name="connsiteX1" fmla="*/ 1532071 w 1796757"/>
                  <a:gd name="connsiteY1" fmla="*/ 0 h 529372"/>
                  <a:gd name="connsiteX2" fmla="*/ 1796757 w 1796757"/>
                  <a:gd name="connsiteY2" fmla="*/ 264686 h 529372"/>
                  <a:gd name="connsiteX3" fmla="*/ 1532071 w 1796757"/>
                  <a:gd name="connsiteY3" fmla="*/ 529372 h 529372"/>
                  <a:gd name="connsiteX4" fmla="*/ 0 w 1796757"/>
                  <a:gd name="connsiteY4" fmla="*/ 529372 h 529372"/>
                  <a:gd name="connsiteX5" fmla="*/ 264686 w 1796757"/>
                  <a:gd name="connsiteY5" fmla="*/ 264686 h 529372"/>
                  <a:gd name="connsiteX6" fmla="*/ 0 w 1796757"/>
                  <a:gd name="connsiteY6" fmla="*/ 0 h 529372"/>
                  <a:gd name="connsiteX0-1" fmla="*/ 364067 w 1796757"/>
                  <a:gd name="connsiteY0-2" fmla="*/ 905934 h 905934"/>
                  <a:gd name="connsiteX1-3" fmla="*/ 1532071 w 1796757"/>
                  <a:gd name="connsiteY1-4" fmla="*/ 0 h 905934"/>
                  <a:gd name="connsiteX2-5" fmla="*/ 1796757 w 1796757"/>
                  <a:gd name="connsiteY2-6" fmla="*/ 264686 h 905934"/>
                  <a:gd name="connsiteX3-7" fmla="*/ 1532071 w 1796757"/>
                  <a:gd name="connsiteY3-8" fmla="*/ 529372 h 905934"/>
                  <a:gd name="connsiteX4-9" fmla="*/ 0 w 1796757"/>
                  <a:gd name="connsiteY4-10" fmla="*/ 529372 h 905934"/>
                  <a:gd name="connsiteX5-11" fmla="*/ 264686 w 1796757"/>
                  <a:gd name="connsiteY5-12" fmla="*/ 264686 h 905934"/>
                  <a:gd name="connsiteX6-13" fmla="*/ 364067 w 1796757"/>
                  <a:gd name="connsiteY6-14" fmla="*/ 905934 h 905934"/>
                  <a:gd name="connsiteX0-15" fmla="*/ 99381 w 1532071"/>
                  <a:gd name="connsiteY0-16" fmla="*/ 905934 h 1105105"/>
                  <a:gd name="connsiteX1-17" fmla="*/ 1267385 w 1532071"/>
                  <a:gd name="connsiteY1-18" fmla="*/ 0 h 1105105"/>
                  <a:gd name="connsiteX2-19" fmla="*/ 1532071 w 1532071"/>
                  <a:gd name="connsiteY2-20" fmla="*/ 264686 h 1105105"/>
                  <a:gd name="connsiteX3-21" fmla="*/ 1267385 w 1532071"/>
                  <a:gd name="connsiteY3-22" fmla="*/ 529372 h 1105105"/>
                  <a:gd name="connsiteX4-23" fmla="*/ 565047 w 1532071"/>
                  <a:gd name="connsiteY4-24" fmla="*/ 1105105 h 1105105"/>
                  <a:gd name="connsiteX5-25" fmla="*/ 0 w 1532071"/>
                  <a:gd name="connsiteY5-26" fmla="*/ 264686 h 1105105"/>
                  <a:gd name="connsiteX6-27" fmla="*/ 99381 w 1532071"/>
                  <a:gd name="connsiteY6-28" fmla="*/ 905934 h 1105105"/>
                  <a:gd name="connsiteX0-29" fmla="*/ 0 w 1432690"/>
                  <a:gd name="connsiteY0-30" fmla="*/ 905934 h 1105105"/>
                  <a:gd name="connsiteX1-31" fmla="*/ 1168004 w 1432690"/>
                  <a:gd name="connsiteY1-32" fmla="*/ 0 h 1105105"/>
                  <a:gd name="connsiteX2-33" fmla="*/ 1432690 w 1432690"/>
                  <a:gd name="connsiteY2-34" fmla="*/ 264686 h 1105105"/>
                  <a:gd name="connsiteX3-35" fmla="*/ 1168004 w 1432690"/>
                  <a:gd name="connsiteY3-36" fmla="*/ 529372 h 1105105"/>
                  <a:gd name="connsiteX4-37" fmla="*/ 465666 w 1432690"/>
                  <a:gd name="connsiteY4-38" fmla="*/ 1105105 h 1105105"/>
                  <a:gd name="connsiteX5-39" fmla="*/ 264685 w 1432690"/>
                  <a:gd name="connsiteY5-40" fmla="*/ 925086 h 1105105"/>
                  <a:gd name="connsiteX6-41" fmla="*/ 0 w 1432690"/>
                  <a:gd name="connsiteY6-42" fmla="*/ 905934 h 1105105"/>
                  <a:gd name="connsiteX0-43" fmla="*/ 0 w 1432690"/>
                  <a:gd name="connsiteY0-44" fmla="*/ 905934 h 1105105"/>
                  <a:gd name="connsiteX1-45" fmla="*/ 1168004 w 1432690"/>
                  <a:gd name="connsiteY1-46" fmla="*/ 0 h 1105105"/>
                  <a:gd name="connsiteX2-47" fmla="*/ 1432690 w 1432690"/>
                  <a:gd name="connsiteY2-48" fmla="*/ 264686 h 1105105"/>
                  <a:gd name="connsiteX3-49" fmla="*/ 1168004 w 1432690"/>
                  <a:gd name="connsiteY3-50" fmla="*/ 529372 h 1105105"/>
                  <a:gd name="connsiteX4-51" fmla="*/ 465666 w 1432690"/>
                  <a:gd name="connsiteY4-52" fmla="*/ 1105105 h 1105105"/>
                  <a:gd name="connsiteX5-53" fmla="*/ 264685 w 1432690"/>
                  <a:gd name="connsiteY5-54" fmla="*/ 925086 h 1105105"/>
                  <a:gd name="connsiteX6-55" fmla="*/ 0 w 1432690"/>
                  <a:gd name="connsiteY6-56" fmla="*/ 905934 h 1105105"/>
                  <a:gd name="connsiteX0-57" fmla="*/ 0 w 1432690"/>
                  <a:gd name="connsiteY0-58" fmla="*/ 905934 h 1105105"/>
                  <a:gd name="connsiteX1-59" fmla="*/ 1168004 w 1432690"/>
                  <a:gd name="connsiteY1-60" fmla="*/ 0 h 1105105"/>
                  <a:gd name="connsiteX2-61" fmla="*/ 1432690 w 1432690"/>
                  <a:gd name="connsiteY2-62" fmla="*/ 264686 h 1105105"/>
                  <a:gd name="connsiteX3-63" fmla="*/ 1168004 w 1432690"/>
                  <a:gd name="connsiteY3-64" fmla="*/ 529372 h 1105105"/>
                  <a:gd name="connsiteX4-65" fmla="*/ 465666 w 1432690"/>
                  <a:gd name="connsiteY4-66" fmla="*/ 1105105 h 1105105"/>
                  <a:gd name="connsiteX5-67" fmla="*/ 264685 w 1432690"/>
                  <a:gd name="connsiteY5-68" fmla="*/ 925086 h 1105105"/>
                  <a:gd name="connsiteX6-69" fmla="*/ 0 w 1432690"/>
                  <a:gd name="connsiteY6-70" fmla="*/ 905934 h 1105105"/>
                  <a:gd name="connsiteX0-71" fmla="*/ 0 w 1432690"/>
                  <a:gd name="connsiteY0-72" fmla="*/ 905934 h 1105105"/>
                  <a:gd name="connsiteX1-73" fmla="*/ 1168004 w 1432690"/>
                  <a:gd name="connsiteY1-74" fmla="*/ 0 h 1105105"/>
                  <a:gd name="connsiteX2-75" fmla="*/ 1432690 w 1432690"/>
                  <a:gd name="connsiteY2-76" fmla="*/ 264686 h 1105105"/>
                  <a:gd name="connsiteX3-77" fmla="*/ 1168004 w 1432690"/>
                  <a:gd name="connsiteY3-78" fmla="*/ 529372 h 1105105"/>
                  <a:gd name="connsiteX4-79" fmla="*/ 465666 w 1432690"/>
                  <a:gd name="connsiteY4-80" fmla="*/ 1105105 h 1105105"/>
                  <a:gd name="connsiteX5-81" fmla="*/ 264685 w 1432690"/>
                  <a:gd name="connsiteY5-82" fmla="*/ 925086 h 1105105"/>
                  <a:gd name="connsiteX6-83" fmla="*/ 0 w 1432690"/>
                  <a:gd name="connsiteY6-84" fmla="*/ 905934 h 1105105"/>
                  <a:gd name="connsiteX0-85" fmla="*/ 0 w 1432690"/>
                  <a:gd name="connsiteY0-86" fmla="*/ 905934 h 1105105"/>
                  <a:gd name="connsiteX1-87" fmla="*/ 1168004 w 1432690"/>
                  <a:gd name="connsiteY1-88" fmla="*/ 0 h 1105105"/>
                  <a:gd name="connsiteX2-89" fmla="*/ 1432690 w 1432690"/>
                  <a:gd name="connsiteY2-90" fmla="*/ 264686 h 1105105"/>
                  <a:gd name="connsiteX3-91" fmla="*/ 1168004 w 1432690"/>
                  <a:gd name="connsiteY3-92" fmla="*/ 529372 h 1105105"/>
                  <a:gd name="connsiteX4-93" fmla="*/ 465666 w 1432690"/>
                  <a:gd name="connsiteY4-94" fmla="*/ 1105105 h 1105105"/>
                  <a:gd name="connsiteX5-95" fmla="*/ 264685 w 1432690"/>
                  <a:gd name="connsiteY5-96" fmla="*/ 925086 h 1105105"/>
                  <a:gd name="connsiteX6-97" fmla="*/ 0 w 1432690"/>
                  <a:gd name="connsiteY6-98" fmla="*/ 905934 h 1105105"/>
                  <a:gd name="connsiteX0-99" fmla="*/ 0 w 1432690"/>
                  <a:gd name="connsiteY0-100" fmla="*/ 905934 h 1105105"/>
                  <a:gd name="connsiteX1-101" fmla="*/ 1168004 w 1432690"/>
                  <a:gd name="connsiteY1-102" fmla="*/ 0 h 1105105"/>
                  <a:gd name="connsiteX2-103" fmla="*/ 1432690 w 1432690"/>
                  <a:gd name="connsiteY2-104" fmla="*/ 264686 h 1105105"/>
                  <a:gd name="connsiteX3-105" fmla="*/ 1168004 w 1432690"/>
                  <a:gd name="connsiteY3-106" fmla="*/ 529372 h 1105105"/>
                  <a:gd name="connsiteX4-107" fmla="*/ 465666 w 1432690"/>
                  <a:gd name="connsiteY4-108" fmla="*/ 1105105 h 1105105"/>
                  <a:gd name="connsiteX5-109" fmla="*/ 264685 w 1432690"/>
                  <a:gd name="connsiteY5-110" fmla="*/ 925086 h 1105105"/>
                  <a:gd name="connsiteX6-111" fmla="*/ 0 w 1432690"/>
                  <a:gd name="connsiteY6-112" fmla="*/ 905934 h 1105105"/>
                  <a:gd name="connsiteX0-113" fmla="*/ 0 w 1432690"/>
                  <a:gd name="connsiteY0-114" fmla="*/ 905934 h 1101930"/>
                  <a:gd name="connsiteX1-115" fmla="*/ 1168004 w 1432690"/>
                  <a:gd name="connsiteY1-116" fmla="*/ 0 h 1101930"/>
                  <a:gd name="connsiteX2-117" fmla="*/ 1432690 w 1432690"/>
                  <a:gd name="connsiteY2-118" fmla="*/ 264686 h 1101930"/>
                  <a:gd name="connsiteX3-119" fmla="*/ 1168004 w 1432690"/>
                  <a:gd name="connsiteY3-120" fmla="*/ 529372 h 1101930"/>
                  <a:gd name="connsiteX4-121" fmla="*/ 491066 w 1432690"/>
                  <a:gd name="connsiteY4-122" fmla="*/ 1101930 h 1101930"/>
                  <a:gd name="connsiteX5-123" fmla="*/ 264685 w 1432690"/>
                  <a:gd name="connsiteY5-124" fmla="*/ 925086 h 1101930"/>
                  <a:gd name="connsiteX6-125" fmla="*/ 0 w 1432690"/>
                  <a:gd name="connsiteY6-126" fmla="*/ 905934 h 1101930"/>
                  <a:gd name="connsiteX0-127" fmla="*/ 0 w 1432690"/>
                  <a:gd name="connsiteY0-128" fmla="*/ 905934 h 1101930"/>
                  <a:gd name="connsiteX1-129" fmla="*/ 1168004 w 1432690"/>
                  <a:gd name="connsiteY1-130" fmla="*/ 0 h 1101930"/>
                  <a:gd name="connsiteX2-131" fmla="*/ 1432690 w 1432690"/>
                  <a:gd name="connsiteY2-132" fmla="*/ 264686 h 1101930"/>
                  <a:gd name="connsiteX3-133" fmla="*/ 1168004 w 1432690"/>
                  <a:gd name="connsiteY3-134" fmla="*/ 529372 h 1101930"/>
                  <a:gd name="connsiteX4-135" fmla="*/ 491066 w 1432690"/>
                  <a:gd name="connsiteY4-136" fmla="*/ 1101930 h 1101930"/>
                  <a:gd name="connsiteX5-137" fmla="*/ 264685 w 1432690"/>
                  <a:gd name="connsiteY5-138" fmla="*/ 925086 h 1101930"/>
                  <a:gd name="connsiteX6-139" fmla="*/ 0 w 1432690"/>
                  <a:gd name="connsiteY6-140" fmla="*/ 905934 h 1101930"/>
                  <a:gd name="connsiteX0-141" fmla="*/ 0 w 1432690"/>
                  <a:gd name="connsiteY0-142" fmla="*/ 905934 h 1101930"/>
                  <a:gd name="connsiteX1-143" fmla="*/ 1168004 w 1432690"/>
                  <a:gd name="connsiteY1-144" fmla="*/ 0 h 1101930"/>
                  <a:gd name="connsiteX2-145" fmla="*/ 1432690 w 1432690"/>
                  <a:gd name="connsiteY2-146" fmla="*/ 264686 h 1101930"/>
                  <a:gd name="connsiteX3-147" fmla="*/ 1168004 w 1432690"/>
                  <a:gd name="connsiteY3-148" fmla="*/ 529372 h 1101930"/>
                  <a:gd name="connsiteX4-149" fmla="*/ 491066 w 1432690"/>
                  <a:gd name="connsiteY4-150" fmla="*/ 1101930 h 1101930"/>
                  <a:gd name="connsiteX5-151" fmla="*/ 264685 w 1432690"/>
                  <a:gd name="connsiteY5-152" fmla="*/ 925086 h 1101930"/>
                  <a:gd name="connsiteX6-153" fmla="*/ 0 w 1432690"/>
                  <a:gd name="connsiteY6-154" fmla="*/ 905934 h 1101930"/>
                  <a:gd name="connsiteX0-155" fmla="*/ 0 w 1432690"/>
                  <a:gd name="connsiteY0-156" fmla="*/ 905934 h 1101930"/>
                  <a:gd name="connsiteX1-157" fmla="*/ 1168004 w 1432690"/>
                  <a:gd name="connsiteY1-158" fmla="*/ 0 h 1101930"/>
                  <a:gd name="connsiteX2-159" fmla="*/ 1432690 w 1432690"/>
                  <a:gd name="connsiteY2-160" fmla="*/ 264686 h 1101930"/>
                  <a:gd name="connsiteX3-161" fmla="*/ 1168004 w 1432690"/>
                  <a:gd name="connsiteY3-162" fmla="*/ 529372 h 1101930"/>
                  <a:gd name="connsiteX4-163" fmla="*/ 491066 w 1432690"/>
                  <a:gd name="connsiteY4-164" fmla="*/ 1101930 h 1101930"/>
                  <a:gd name="connsiteX5-165" fmla="*/ 264685 w 1432690"/>
                  <a:gd name="connsiteY5-166" fmla="*/ 925086 h 1101930"/>
                  <a:gd name="connsiteX6-167" fmla="*/ 0 w 1432690"/>
                  <a:gd name="connsiteY6-168" fmla="*/ 905934 h 1101930"/>
                  <a:gd name="connsiteX0-169" fmla="*/ 0 w 1432690"/>
                  <a:gd name="connsiteY0-170" fmla="*/ 905934 h 1101930"/>
                  <a:gd name="connsiteX1-171" fmla="*/ 1168004 w 1432690"/>
                  <a:gd name="connsiteY1-172" fmla="*/ 0 h 1101930"/>
                  <a:gd name="connsiteX2-173" fmla="*/ 1432690 w 1432690"/>
                  <a:gd name="connsiteY2-174" fmla="*/ 264686 h 1101930"/>
                  <a:gd name="connsiteX3-175" fmla="*/ 1168004 w 1432690"/>
                  <a:gd name="connsiteY3-176" fmla="*/ 529372 h 1101930"/>
                  <a:gd name="connsiteX4-177" fmla="*/ 491066 w 1432690"/>
                  <a:gd name="connsiteY4-178" fmla="*/ 1101930 h 1101930"/>
                  <a:gd name="connsiteX5-179" fmla="*/ 264685 w 1432690"/>
                  <a:gd name="connsiteY5-180" fmla="*/ 925086 h 1101930"/>
                  <a:gd name="connsiteX6-181" fmla="*/ 0 w 1432690"/>
                  <a:gd name="connsiteY6-182" fmla="*/ 905934 h 1101930"/>
                  <a:gd name="connsiteX0-183" fmla="*/ 0 w 1432690"/>
                  <a:gd name="connsiteY0-184" fmla="*/ 905934 h 1101930"/>
                  <a:gd name="connsiteX1-185" fmla="*/ 1168004 w 1432690"/>
                  <a:gd name="connsiteY1-186" fmla="*/ 0 h 1101930"/>
                  <a:gd name="connsiteX2-187" fmla="*/ 1432690 w 1432690"/>
                  <a:gd name="connsiteY2-188" fmla="*/ 264686 h 1101930"/>
                  <a:gd name="connsiteX3-189" fmla="*/ 1168004 w 1432690"/>
                  <a:gd name="connsiteY3-190" fmla="*/ 529372 h 1101930"/>
                  <a:gd name="connsiteX4-191" fmla="*/ 491066 w 1432690"/>
                  <a:gd name="connsiteY4-192" fmla="*/ 1101930 h 1101930"/>
                  <a:gd name="connsiteX5-193" fmla="*/ 264685 w 1432690"/>
                  <a:gd name="connsiteY5-194" fmla="*/ 925086 h 1101930"/>
                  <a:gd name="connsiteX6-195" fmla="*/ 0 w 1432690"/>
                  <a:gd name="connsiteY6-196" fmla="*/ 905934 h 1101930"/>
                  <a:gd name="connsiteX0-197" fmla="*/ 0 w 1432690"/>
                  <a:gd name="connsiteY0-198" fmla="*/ 905934 h 1101930"/>
                  <a:gd name="connsiteX1-199" fmla="*/ 1168004 w 1432690"/>
                  <a:gd name="connsiteY1-200" fmla="*/ 0 h 1101930"/>
                  <a:gd name="connsiteX2-201" fmla="*/ 1432690 w 1432690"/>
                  <a:gd name="connsiteY2-202" fmla="*/ 264686 h 1101930"/>
                  <a:gd name="connsiteX3-203" fmla="*/ 1180704 w 1432690"/>
                  <a:gd name="connsiteY3-204" fmla="*/ 529372 h 1101930"/>
                  <a:gd name="connsiteX4-205" fmla="*/ 491066 w 1432690"/>
                  <a:gd name="connsiteY4-206" fmla="*/ 1101930 h 1101930"/>
                  <a:gd name="connsiteX5-207" fmla="*/ 264685 w 1432690"/>
                  <a:gd name="connsiteY5-208" fmla="*/ 925086 h 1101930"/>
                  <a:gd name="connsiteX6-209" fmla="*/ 0 w 1432690"/>
                  <a:gd name="connsiteY6-210" fmla="*/ 905934 h 1101930"/>
                  <a:gd name="connsiteX0-211" fmla="*/ 0 w 1432690"/>
                  <a:gd name="connsiteY0-212" fmla="*/ 905934 h 1101930"/>
                  <a:gd name="connsiteX1-213" fmla="*/ 1168004 w 1432690"/>
                  <a:gd name="connsiteY1-214" fmla="*/ 0 h 1101930"/>
                  <a:gd name="connsiteX2-215" fmla="*/ 1432690 w 1432690"/>
                  <a:gd name="connsiteY2-216" fmla="*/ 264686 h 1101930"/>
                  <a:gd name="connsiteX3-217" fmla="*/ 1180704 w 1432690"/>
                  <a:gd name="connsiteY3-218" fmla="*/ 535722 h 1101930"/>
                  <a:gd name="connsiteX4-219" fmla="*/ 491066 w 1432690"/>
                  <a:gd name="connsiteY4-220" fmla="*/ 1101930 h 1101930"/>
                  <a:gd name="connsiteX5-221" fmla="*/ 264685 w 1432690"/>
                  <a:gd name="connsiteY5-222" fmla="*/ 925086 h 1101930"/>
                  <a:gd name="connsiteX6-223" fmla="*/ 0 w 1432690"/>
                  <a:gd name="connsiteY6-224" fmla="*/ 905934 h 1101930"/>
                  <a:gd name="connsiteX0-225" fmla="*/ 0 w 1432690"/>
                  <a:gd name="connsiteY0-226" fmla="*/ 905934 h 1101930"/>
                  <a:gd name="connsiteX1-227" fmla="*/ 1168004 w 1432690"/>
                  <a:gd name="connsiteY1-228" fmla="*/ 0 h 1101930"/>
                  <a:gd name="connsiteX2-229" fmla="*/ 1432690 w 1432690"/>
                  <a:gd name="connsiteY2-230" fmla="*/ 264686 h 1101930"/>
                  <a:gd name="connsiteX3-231" fmla="*/ 1180704 w 1432690"/>
                  <a:gd name="connsiteY3-232" fmla="*/ 535722 h 1101930"/>
                  <a:gd name="connsiteX4-233" fmla="*/ 491066 w 1432690"/>
                  <a:gd name="connsiteY4-234" fmla="*/ 1101930 h 1101930"/>
                  <a:gd name="connsiteX5-235" fmla="*/ 347235 w 1432690"/>
                  <a:gd name="connsiteY5-236" fmla="*/ 804436 h 1101930"/>
                  <a:gd name="connsiteX6-237" fmla="*/ 0 w 1432690"/>
                  <a:gd name="connsiteY6-238" fmla="*/ 905934 h 1101930"/>
                  <a:gd name="connsiteX0-239" fmla="*/ 0 w 1451740"/>
                  <a:gd name="connsiteY0-240" fmla="*/ 905934 h 1101930"/>
                  <a:gd name="connsiteX1-241" fmla="*/ 1168004 w 1451740"/>
                  <a:gd name="connsiteY1-242" fmla="*/ 0 h 1101930"/>
                  <a:gd name="connsiteX2-243" fmla="*/ 1451740 w 1451740"/>
                  <a:gd name="connsiteY2-244" fmla="*/ 302786 h 1101930"/>
                  <a:gd name="connsiteX3-245" fmla="*/ 1180704 w 1451740"/>
                  <a:gd name="connsiteY3-246" fmla="*/ 535722 h 1101930"/>
                  <a:gd name="connsiteX4-247" fmla="*/ 491066 w 1451740"/>
                  <a:gd name="connsiteY4-248" fmla="*/ 1101930 h 1101930"/>
                  <a:gd name="connsiteX5-249" fmla="*/ 347235 w 1451740"/>
                  <a:gd name="connsiteY5-250" fmla="*/ 804436 h 1101930"/>
                  <a:gd name="connsiteX6-251" fmla="*/ 0 w 1451740"/>
                  <a:gd name="connsiteY6-252" fmla="*/ 905934 h 1101930"/>
                  <a:gd name="connsiteX0-253" fmla="*/ 0 w 1445390"/>
                  <a:gd name="connsiteY0-254" fmla="*/ 905934 h 1101930"/>
                  <a:gd name="connsiteX1-255" fmla="*/ 1168004 w 1445390"/>
                  <a:gd name="connsiteY1-256" fmla="*/ 0 h 1101930"/>
                  <a:gd name="connsiteX2-257" fmla="*/ 1445390 w 1445390"/>
                  <a:gd name="connsiteY2-258" fmla="*/ 267861 h 1101930"/>
                  <a:gd name="connsiteX3-259" fmla="*/ 1180704 w 1445390"/>
                  <a:gd name="connsiteY3-260" fmla="*/ 535722 h 1101930"/>
                  <a:gd name="connsiteX4-261" fmla="*/ 491066 w 1445390"/>
                  <a:gd name="connsiteY4-262" fmla="*/ 1101930 h 1101930"/>
                  <a:gd name="connsiteX5-263" fmla="*/ 347235 w 1445390"/>
                  <a:gd name="connsiteY5-264" fmla="*/ 804436 h 1101930"/>
                  <a:gd name="connsiteX6-265" fmla="*/ 0 w 1445390"/>
                  <a:gd name="connsiteY6-266" fmla="*/ 905934 h 110193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</a:cxnLst>
                <a:rect l="l" t="t" r="r" b="b"/>
                <a:pathLst>
                  <a:path w="1445390" h="1101930">
                    <a:moveTo>
                      <a:pt x="0" y="905934"/>
                    </a:moveTo>
                    <a:cubicBezTo>
                      <a:pt x="208360" y="273756"/>
                      <a:pt x="791369" y="16228"/>
                      <a:pt x="1168004" y="0"/>
                    </a:cubicBezTo>
                    <a:lnTo>
                      <a:pt x="1445390" y="267861"/>
                    </a:lnTo>
                    <a:lnTo>
                      <a:pt x="1180704" y="535722"/>
                    </a:lnTo>
                    <a:cubicBezTo>
                      <a:pt x="961408" y="564650"/>
                      <a:pt x="624637" y="672952"/>
                      <a:pt x="491066" y="1101930"/>
                    </a:cubicBezTo>
                    <a:lnTo>
                      <a:pt x="347235" y="804436"/>
                    </a:lnTo>
                    <a:lnTo>
                      <a:pt x="0" y="90593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95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4" name="iconfont-1191-801509"/>
              <p:cNvSpPr>
                <a:spLocks noChangeAspect="1"/>
              </p:cNvSpPr>
              <p:nvPr/>
            </p:nvSpPr>
            <p:spPr bwMode="auto">
              <a:xfrm rot="2628867">
                <a:off x="6781975" y="4668839"/>
                <a:ext cx="200502" cy="400901"/>
              </a:xfrm>
              <a:custGeom>
                <a:avLst/>
                <a:gdLst>
                  <a:gd name="T0" fmla="*/ 541 w 4094"/>
                  <a:gd name="T1" fmla="*/ 4469 h 8186"/>
                  <a:gd name="T2" fmla="*/ 541 w 4094"/>
                  <a:gd name="T3" fmla="*/ 4465 h 8186"/>
                  <a:gd name="T4" fmla="*/ 3524 w 4094"/>
                  <a:gd name="T5" fmla="*/ 4467 h 8186"/>
                  <a:gd name="T6" fmla="*/ 3535 w 4094"/>
                  <a:gd name="T7" fmla="*/ 4465 h 8186"/>
                  <a:gd name="T8" fmla="*/ 4094 w 4094"/>
                  <a:gd name="T9" fmla="*/ 5023 h 8186"/>
                  <a:gd name="T10" fmla="*/ 3986 w 4094"/>
                  <a:gd name="T11" fmla="*/ 5332 h 8186"/>
                  <a:gd name="T12" fmla="*/ 3997 w 4094"/>
                  <a:gd name="T13" fmla="*/ 5339 h 8186"/>
                  <a:gd name="T14" fmla="*/ 3987 w 4094"/>
                  <a:gd name="T15" fmla="*/ 5357 h 8186"/>
                  <a:gd name="T16" fmla="*/ 3991 w 4094"/>
                  <a:gd name="T17" fmla="*/ 5359 h 8186"/>
                  <a:gd name="T18" fmla="*/ 2565 w 4094"/>
                  <a:gd name="T19" fmla="*/ 7829 h 8186"/>
                  <a:gd name="T20" fmla="*/ 2519 w 4094"/>
                  <a:gd name="T21" fmla="*/ 7908 h 8186"/>
                  <a:gd name="T22" fmla="*/ 2503 w 4094"/>
                  <a:gd name="T23" fmla="*/ 7935 h 8186"/>
                  <a:gd name="T24" fmla="*/ 2502 w 4094"/>
                  <a:gd name="T25" fmla="*/ 7934 h 8186"/>
                  <a:gd name="T26" fmla="*/ 2047 w 4094"/>
                  <a:gd name="T27" fmla="*/ 8186 h 8186"/>
                  <a:gd name="T28" fmla="*/ 1562 w 4094"/>
                  <a:gd name="T29" fmla="*/ 7876 h 8186"/>
                  <a:gd name="T30" fmla="*/ 97 w 4094"/>
                  <a:gd name="T31" fmla="*/ 5339 h 8186"/>
                  <a:gd name="T32" fmla="*/ 109 w 4094"/>
                  <a:gd name="T33" fmla="*/ 5331 h 8186"/>
                  <a:gd name="T34" fmla="*/ 1 w 4094"/>
                  <a:gd name="T35" fmla="*/ 5023 h 8186"/>
                  <a:gd name="T36" fmla="*/ 541 w 4094"/>
                  <a:gd name="T37" fmla="*/ 4469 h 8186"/>
                  <a:gd name="T38" fmla="*/ 541 w 4094"/>
                  <a:gd name="T39" fmla="*/ 4469 h 8186"/>
                  <a:gd name="T40" fmla="*/ 541 w 4094"/>
                  <a:gd name="T41" fmla="*/ 4469 h 8186"/>
                  <a:gd name="T42" fmla="*/ 2047 w 4094"/>
                  <a:gd name="T43" fmla="*/ 7228 h 8186"/>
                  <a:gd name="T44" fmla="*/ 3213 w 4094"/>
                  <a:gd name="T45" fmla="*/ 5209 h 8186"/>
                  <a:gd name="T46" fmla="*/ 882 w 4094"/>
                  <a:gd name="T47" fmla="*/ 5209 h 8186"/>
                  <a:gd name="T48" fmla="*/ 2047 w 4094"/>
                  <a:gd name="T49" fmla="*/ 7228 h 8186"/>
                  <a:gd name="T50" fmla="*/ 3554 w 4094"/>
                  <a:gd name="T51" fmla="*/ 3717 h 8186"/>
                  <a:gd name="T52" fmla="*/ 3554 w 4094"/>
                  <a:gd name="T53" fmla="*/ 3721 h 8186"/>
                  <a:gd name="T54" fmla="*/ 579 w 4094"/>
                  <a:gd name="T55" fmla="*/ 3721 h 8186"/>
                  <a:gd name="T56" fmla="*/ 579 w 4094"/>
                  <a:gd name="T57" fmla="*/ 3717 h 8186"/>
                  <a:gd name="T58" fmla="*/ 559 w 4094"/>
                  <a:gd name="T59" fmla="*/ 3721 h 8186"/>
                  <a:gd name="T60" fmla="*/ 0 w 4094"/>
                  <a:gd name="T61" fmla="*/ 3163 h 8186"/>
                  <a:gd name="T62" fmla="*/ 118 w 4094"/>
                  <a:gd name="T63" fmla="*/ 2835 h 8186"/>
                  <a:gd name="T64" fmla="*/ 104 w 4094"/>
                  <a:gd name="T65" fmla="*/ 2827 h 8186"/>
                  <a:gd name="T66" fmla="*/ 1529 w 4094"/>
                  <a:gd name="T67" fmla="*/ 357 h 8186"/>
                  <a:gd name="T68" fmla="*/ 1576 w 4094"/>
                  <a:gd name="T69" fmla="*/ 277 h 8186"/>
                  <a:gd name="T70" fmla="*/ 1591 w 4094"/>
                  <a:gd name="T71" fmla="*/ 251 h 8186"/>
                  <a:gd name="T72" fmla="*/ 1593 w 4094"/>
                  <a:gd name="T73" fmla="*/ 252 h 8186"/>
                  <a:gd name="T74" fmla="*/ 2047 w 4094"/>
                  <a:gd name="T75" fmla="*/ 0 h 8186"/>
                  <a:gd name="T76" fmla="*/ 2570 w 4094"/>
                  <a:gd name="T77" fmla="*/ 384 h 8186"/>
                  <a:gd name="T78" fmla="*/ 3967 w 4094"/>
                  <a:gd name="T79" fmla="*/ 2803 h 8186"/>
                  <a:gd name="T80" fmla="*/ 3958 w 4094"/>
                  <a:gd name="T81" fmla="*/ 2809 h 8186"/>
                  <a:gd name="T82" fmla="*/ 4093 w 4094"/>
                  <a:gd name="T83" fmla="*/ 3163 h 8186"/>
                  <a:gd name="T84" fmla="*/ 3554 w 4094"/>
                  <a:gd name="T85" fmla="*/ 3717 h 8186"/>
                  <a:gd name="T86" fmla="*/ 3554 w 4094"/>
                  <a:gd name="T87" fmla="*/ 3717 h 8186"/>
                  <a:gd name="T88" fmla="*/ 3554 w 4094"/>
                  <a:gd name="T89" fmla="*/ 3717 h 8186"/>
                  <a:gd name="T90" fmla="*/ 3554 w 4094"/>
                  <a:gd name="T91" fmla="*/ 3717 h 8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094" h="8186">
                    <a:moveTo>
                      <a:pt x="541" y="4469"/>
                    </a:moveTo>
                    <a:lnTo>
                      <a:pt x="541" y="4465"/>
                    </a:lnTo>
                    <a:lnTo>
                      <a:pt x="3524" y="4467"/>
                    </a:lnTo>
                    <a:cubicBezTo>
                      <a:pt x="3528" y="4466"/>
                      <a:pt x="3531" y="4465"/>
                      <a:pt x="3535" y="4465"/>
                    </a:cubicBezTo>
                    <a:cubicBezTo>
                      <a:pt x="3844" y="4465"/>
                      <a:pt x="4094" y="4715"/>
                      <a:pt x="4094" y="5023"/>
                    </a:cubicBezTo>
                    <a:cubicBezTo>
                      <a:pt x="4094" y="5141"/>
                      <a:pt x="4049" y="5243"/>
                      <a:pt x="3986" y="5332"/>
                    </a:cubicBezTo>
                    <a:lnTo>
                      <a:pt x="3997" y="5339"/>
                    </a:lnTo>
                    <a:lnTo>
                      <a:pt x="3987" y="5357"/>
                    </a:lnTo>
                    <a:lnTo>
                      <a:pt x="3991" y="5359"/>
                    </a:lnTo>
                    <a:lnTo>
                      <a:pt x="2565" y="7829"/>
                    </a:lnTo>
                    <a:cubicBezTo>
                      <a:pt x="2553" y="7858"/>
                      <a:pt x="2535" y="7882"/>
                      <a:pt x="2519" y="7908"/>
                    </a:cubicBezTo>
                    <a:lnTo>
                      <a:pt x="2503" y="7935"/>
                    </a:lnTo>
                    <a:lnTo>
                      <a:pt x="2502" y="7934"/>
                    </a:lnTo>
                    <a:cubicBezTo>
                      <a:pt x="2401" y="8082"/>
                      <a:pt x="2240" y="8186"/>
                      <a:pt x="2047" y="8186"/>
                    </a:cubicBezTo>
                    <a:cubicBezTo>
                      <a:pt x="1831" y="8186"/>
                      <a:pt x="1653" y="8057"/>
                      <a:pt x="1562" y="7876"/>
                    </a:cubicBezTo>
                    <a:lnTo>
                      <a:pt x="97" y="5339"/>
                    </a:lnTo>
                    <a:lnTo>
                      <a:pt x="109" y="5331"/>
                    </a:lnTo>
                    <a:cubicBezTo>
                      <a:pt x="46" y="5243"/>
                      <a:pt x="1" y="5141"/>
                      <a:pt x="1" y="5023"/>
                    </a:cubicBezTo>
                    <a:cubicBezTo>
                      <a:pt x="0" y="4721"/>
                      <a:pt x="241" y="4479"/>
                      <a:pt x="541" y="4469"/>
                    </a:cubicBezTo>
                    <a:lnTo>
                      <a:pt x="541" y="4469"/>
                    </a:lnTo>
                    <a:lnTo>
                      <a:pt x="541" y="4469"/>
                    </a:lnTo>
                    <a:close/>
                    <a:moveTo>
                      <a:pt x="2047" y="7228"/>
                    </a:moveTo>
                    <a:lnTo>
                      <a:pt x="3213" y="5209"/>
                    </a:lnTo>
                    <a:lnTo>
                      <a:pt x="882" y="5209"/>
                    </a:lnTo>
                    <a:lnTo>
                      <a:pt x="2047" y="7228"/>
                    </a:lnTo>
                    <a:close/>
                    <a:moveTo>
                      <a:pt x="3554" y="3717"/>
                    </a:moveTo>
                    <a:lnTo>
                      <a:pt x="3554" y="3721"/>
                    </a:lnTo>
                    <a:lnTo>
                      <a:pt x="579" y="3721"/>
                    </a:lnTo>
                    <a:lnTo>
                      <a:pt x="579" y="3717"/>
                    </a:lnTo>
                    <a:cubicBezTo>
                      <a:pt x="572" y="3717"/>
                      <a:pt x="566" y="3721"/>
                      <a:pt x="559" y="3721"/>
                    </a:cubicBezTo>
                    <a:cubicBezTo>
                      <a:pt x="250" y="3721"/>
                      <a:pt x="0" y="3471"/>
                      <a:pt x="0" y="3163"/>
                    </a:cubicBezTo>
                    <a:cubicBezTo>
                      <a:pt x="0" y="3038"/>
                      <a:pt x="49" y="2928"/>
                      <a:pt x="118" y="2835"/>
                    </a:cubicBezTo>
                    <a:lnTo>
                      <a:pt x="104" y="2827"/>
                    </a:lnTo>
                    <a:lnTo>
                      <a:pt x="1529" y="357"/>
                    </a:lnTo>
                    <a:cubicBezTo>
                      <a:pt x="1541" y="328"/>
                      <a:pt x="1560" y="304"/>
                      <a:pt x="1576" y="277"/>
                    </a:cubicBezTo>
                    <a:lnTo>
                      <a:pt x="1591" y="251"/>
                    </a:lnTo>
                    <a:lnTo>
                      <a:pt x="1593" y="252"/>
                    </a:lnTo>
                    <a:cubicBezTo>
                      <a:pt x="1693" y="103"/>
                      <a:pt x="1854" y="0"/>
                      <a:pt x="2047" y="0"/>
                    </a:cubicBezTo>
                    <a:cubicBezTo>
                      <a:pt x="2293" y="0"/>
                      <a:pt x="2496" y="162"/>
                      <a:pt x="2570" y="384"/>
                    </a:cubicBezTo>
                    <a:lnTo>
                      <a:pt x="3967" y="2803"/>
                    </a:lnTo>
                    <a:lnTo>
                      <a:pt x="3958" y="2809"/>
                    </a:lnTo>
                    <a:cubicBezTo>
                      <a:pt x="4039" y="2906"/>
                      <a:pt x="4093" y="3026"/>
                      <a:pt x="4093" y="3163"/>
                    </a:cubicBezTo>
                    <a:cubicBezTo>
                      <a:pt x="4094" y="3465"/>
                      <a:pt x="3853" y="3707"/>
                      <a:pt x="3554" y="3717"/>
                    </a:cubicBezTo>
                    <a:lnTo>
                      <a:pt x="3554" y="3717"/>
                    </a:lnTo>
                    <a:lnTo>
                      <a:pt x="3554" y="3717"/>
                    </a:lnTo>
                    <a:close/>
                    <a:moveTo>
                      <a:pt x="3554" y="3717"/>
                    </a:move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</p:sp>
        </p:grpSp>
        <p:grpSp>
          <p:nvGrpSpPr>
            <p:cNvPr id="55" name="组合 54"/>
            <p:cNvGrpSpPr/>
            <p:nvPr/>
          </p:nvGrpSpPr>
          <p:grpSpPr>
            <a:xfrm>
              <a:off x="9780" y="3906"/>
              <a:ext cx="1735" cy="2276"/>
              <a:chOff x="6277114" y="2725012"/>
              <a:chExt cx="1101930" cy="1445390"/>
            </a:xfrm>
          </p:grpSpPr>
          <p:sp>
            <p:nvSpPr>
              <p:cNvPr id="56" name="箭头: V 形 3"/>
              <p:cNvSpPr/>
              <p:nvPr/>
            </p:nvSpPr>
            <p:spPr>
              <a:xfrm rot="4788010">
                <a:off x="6105384" y="2896742"/>
                <a:ext cx="1445390" cy="1101930"/>
              </a:xfrm>
              <a:custGeom>
                <a:avLst/>
                <a:gdLst>
                  <a:gd name="connsiteX0" fmla="*/ 0 w 1796757"/>
                  <a:gd name="connsiteY0" fmla="*/ 0 h 529372"/>
                  <a:gd name="connsiteX1" fmla="*/ 1532071 w 1796757"/>
                  <a:gd name="connsiteY1" fmla="*/ 0 h 529372"/>
                  <a:gd name="connsiteX2" fmla="*/ 1796757 w 1796757"/>
                  <a:gd name="connsiteY2" fmla="*/ 264686 h 529372"/>
                  <a:gd name="connsiteX3" fmla="*/ 1532071 w 1796757"/>
                  <a:gd name="connsiteY3" fmla="*/ 529372 h 529372"/>
                  <a:gd name="connsiteX4" fmla="*/ 0 w 1796757"/>
                  <a:gd name="connsiteY4" fmla="*/ 529372 h 529372"/>
                  <a:gd name="connsiteX5" fmla="*/ 264686 w 1796757"/>
                  <a:gd name="connsiteY5" fmla="*/ 264686 h 529372"/>
                  <a:gd name="connsiteX6" fmla="*/ 0 w 1796757"/>
                  <a:gd name="connsiteY6" fmla="*/ 0 h 529372"/>
                  <a:gd name="connsiteX0-1" fmla="*/ 364067 w 1796757"/>
                  <a:gd name="connsiteY0-2" fmla="*/ 905934 h 905934"/>
                  <a:gd name="connsiteX1-3" fmla="*/ 1532071 w 1796757"/>
                  <a:gd name="connsiteY1-4" fmla="*/ 0 h 905934"/>
                  <a:gd name="connsiteX2-5" fmla="*/ 1796757 w 1796757"/>
                  <a:gd name="connsiteY2-6" fmla="*/ 264686 h 905934"/>
                  <a:gd name="connsiteX3-7" fmla="*/ 1532071 w 1796757"/>
                  <a:gd name="connsiteY3-8" fmla="*/ 529372 h 905934"/>
                  <a:gd name="connsiteX4-9" fmla="*/ 0 w 1796757"/>
                  <a:gd name="connsiteY4-10" fmla="*/ 529372 h 905934"/>
                  <a:gd name="connsiteX5-11" fmla="*/ 264686 w 1796757"/>
                  <a:gd name="connsiteY5-12" fmla="*/ 264686 h 905934"/>
                  <a:gd name="connsiteX6-13" fmla="*/ 364067 w 1796757"/>
                  <a:gd name="connsiteY6-14" fmla="*/ 905934 h 905934"/>
                  <a:gd name="connsiteX0-15" fmla="*/ 99381 w 1532071"/>
                  <a:gd name="connsiteY0-16" fmla="*/ 905934 h 1105105"/>
                  <a:gd name="connsiteX1-17" fmla="*/ 1267385 w 1532071"/>
                  <a:gd name="connsiteY1-18" fmla="*/ 0 h 1105105"/>
                  <a:gd name="connsiteX2-19" fmla="*/ 1532071 w 1532071"/>
                  <a:gd name="connsiteY2-20" fmla="*/ 264686 h 1105105"/>
                  <a:gd name="connsiteX3-21" fmla="*/ 1267385 w 1532071"/>
                  <a:gd name="connsiteY3-22" fmla="*/ 529372 h 1105105"/>
                  <a:gd name="connsiteX4-23" fmla="*/ 565047 w 1532071"/>
                  <a:gd name="connsiteY4-24" fmla="*/ 1105105 h 1105105"/>
                  <a:gd name="connsiteX5-25" fmla="*/ 0 w 1532071"/>
                  <a:gd name="connsiteY5-26" fmla="*/ 264686 h 1105105"/>
                  <a:gd name="connsiteX6-27" fmla="*/ 99381 w 1532071"/>
                  <a:gd name="connsiteY6-28" fmla="*/ 905934 h 1105105"/>
                  <a:gd name="connsiteX0-29" fmla="*/ 0 w 1432690"/>
                  <a:gd name="connsiteY0-30" fmla="*/ 905934 h 1105105"/>
                  <a:gd name="connsiteX1-31" fmla="*/ 1168004 w 1432690"/>
                  <a:gd name="connsiteY1-32" fmla="*/ 0 h 1105105"/>
                  <a:gd name="connsiteX2-33" fmla="*/ 1432690 w 1432690"/>
                  <a:gd name="connsiteY2-34" fmla="*/ 264686 h 1105105"/>
                  <a:gd name="connsiteX3-35" fmla="*/ 1168004 w 1432690"/>
                  <a:gd name="connsiteY3-36" fmla="*/ 529372 h 1105105"/>
                  <a:gd name="connsiteX4-37" fmla="*/ 465666 w 1432690"/>
                  <a:gd name="connsiteY4-38" fmla="*/ 1105105 h 1105105"/>
                  <a:gd name="connsiteX5-39" fmla="*/ 264685 w 1432690"/>
                  <a:gd name="connsiteY5-40" fmla="*/ 925086 h 1105105"/>
                  <a:gd name="connsiteX6-41" fmla="*/ 0 w 1432690"/>
                  <a:gd name="connsiteY6-42" fmla="*/ 905934 h 1105105"/>
                  <a:gd name="connsiteX0-43" fmla="*/ 0 w 1432690"/>
                  <a:gd name="connsiteY0-44" fmla="*/ 905934 h 1105105"/>
                  <a:gd name="connsiteX1-45" fmla="*/ 1168004 w 1432690"/>
                  <a:gd name="connsiteY1-46" fmla="*/ 0 h 1105105"/>
                  <a:gd name="connsiteX2-47" fmla="*/ 1432690 w 1432690"/>
                  <a:gd name="connsiteY2-48" fmla="*/ 264686 h 1105105"/>
                  <a:gd name="connsiteX3-49" fmla="*/ 1168004 w 1432690"/>
                  <a:gd name="connsiteY3-50" fmla="*/ 529372 h 1105105"/>
                  <a:gd name="connsiteX4-51" fmla="*/ 465666 w 1432690"/>
                  <a:gd name="connsiteY4-52" fmla="*/ 1105105 h 1105105"/>
                  <a:gd name="connsiteX5-53" fmla="*/ 264685 w 1432690"/>
                  <a:gd name="connsiteY5-54" fmla="*/ 925086 h 1105105"/>
                  <a:gd name="connsiteX6-55" fmla="*/ 0 w 1432690"/>
                  <a:gd name="connsiteY6-56" fmla="*/ 905934 h 1105105"/>
                  <a:gd name="connsiteX0-57" fmla="*/ 0 w 1432690"/>
                  <a:gd name="connsiteY0-58" fmla="*/ 905934 h 1105105"/>
                  <a:gd name="connsiteX1-59" fmla="*/ 1168004 w 1432690"/>
                  <a:gd name="connsiteY1-60" fmla="*/ 0 h 1105105"/>
                  <a:gd name="connsiteX2-61" fmla="*/ 1432690 w 1432690"/>
                  <a:gd name="connsiteY2-62" fmla="*/ 264686 h 1105105"/>
                  <a:gd name="connsiteX3-63" fmla="*/ 1168004 w 1432690"/>
                  <a:gd name="connsiteY3-64" fmla="*/ 529372 h 1105105"/>
                  <a:gd name="connsiteX4-65" fmla="*/ 465666 w 1432690"/>
                  <a:gd name="connsiteY4-66" fmla="*/ 1105105 h 1105105"/>
                  <a:gd name="connsiteX5-67" fmla="*/ 264685 w 1432690"/>
                  <a:gd name="connsiteY5-68" fmla="*/ 925086 h 1105105"/>
                  <a:gd name="connsiteX6-69" fmla="*/ 0 w 1432690"/>
                  <a:gd name="connsiteY6-70" fmla="*/ 905934 h 1105105"/>
                  <a:gd name="connsiteX0-71" fmla="*/ 0 w 1432690"/>
                  <a:gd name="connsiteY0-72" fmla="*/ 905934 h 1105105"/>
                  <a:gd name="connsiteX1-73" fmla="*/ 1168004 w 1432690"/>
                  <a:gd name="connsiteY1-74" fmla="*/ 0 h 1105105"/>
                  <a:gd name="connsiteX2-75" fmla="*/ 1432690 w 1432690"/>
                  <a:gd name="connsiteY2-76" fmla="*/ 264686 h 1105105"/>
                  <a:gd name="connsiteX3-77" fmla="*/ 1168004 w 1432690"/>
                  <a:gd name="connsiteY3-78" fmla="*/ 529372 h 1105105"/>
                  <a:gd name="connsiteX4-79" fmla="*/ 465666 w 1432690"/>
                  <a:gd name="connsiteY4-80" fmla="*/ 1105105 h 1105105"/>
                  <a:gd name="connsiteX5-81" fmla="*/ 264685 w 1432690"/>
                  <a:gd name="connsiteY5-82" fmla="*/ 925086 h 1105105"/>
                  <a:gd name="connsiteX6-83" fmla="*/ 0 w 1432690"/>
                  <a:gd name="connsiteY6-84" fmla="*/ 905934 h 1105105"/>
                  <a:gd name="connsiteX0-85" fmla="*/ 0 w 1432690"/>
                  <a:gd name="connsiteY0-86" fmla="*/ 905934 h 1105105"/>
                  <a:gd name="connsiteX1-87" fmla="*/ 1168004 w 1432690"/>
                  <a:gd name="connsiteY1-88" fmla="*/ 0 h 1105105"/>
                  <a:gd name="connsiteX2-89" fmla="*/ 1432690 w 1432690"/>
                  <a:gd name="connsiteY2-90" fmla="*/ 264686 h 1105105"/>
                  <a:gd name="connsiteX3-91" fmla="*/ 1168004 w 1432690"/>
                  <a:gd name="connsiteY3-92" fmla="*/ 529372 h 1105105"/>
                  <a:gd name="connsiteX4-93" fmla="*/ 465666 w 1432690"/>
                  <a:gd name="connsiteY4-94" fmla="*/ 1105105 h 1105105"/>
                  <a:gd name="connsiteX5-95" fmla="*/ 264685 w 1432690"/>
                  <a:gd name="connsiteY5-96" fmla="*/ 925086 h 1105105"/>
                  <a:gd name="connsiteX6-97" fmla="*/ 0 w 1432690"/>
                  <a:gd name="connsiteY6-98" fmla="*/ 905934 h 1105105"/>
                  <a:gd name="connsiteX0-99" fmla="*/ 0 w 1432690"/>
                  <a:gd name="connsiteY0-100" fmla="*/ 905934 h 1105105"/>
                  <a:gd name="connsiteX1-101" fmla="*/ 1168004 w 1432690"/>
                  <a:gd name="connsiteY1-102" fmla="*/ 0 h 1105105"/>
                  <a:gd name="connsiteX2-103" fmla="*/ 1432690 w 1432690"/>
                  <a:gd name="connsiteY2-104" fmla="*/ 264686 h 1105105"/>
                  <a:gd name="connsiteX3-105" fmla="*/ 1168004 w 1432690"/>
                  <a:gd name="connsiteY3-106" fmla="*/ 529372 h 1105105"/>
                  <a:gd name="connsiteX4-107" fmla="*/ 465666 w 1432690"/>
                  <a:gd name="connsiteY4-108" fmla="*/ 1105105 h 1105105"/>
                  <a:gd name="connsiteX5-109" fmla="*/ 264685 w 1432690"/>
                  <a:gd name="connsiteY5-110" fmla="*/ 925086 h 1105105"/>
                  <a:gd name="connsiteX6-111" fmla="*/ 0 w 1432690"/>
                  <a:gd name="connsiteY6-112" fmla="*/ 905934 h 1105105"/>
                  <a:gd name="connsiteX0-113" fmla="*/ 0 w 1432690"/>
                  <a:gd name="connsiteY0-114" fmla="*/ 905934 h 1101930"/>
                  <a:gd name="connsiteX1-115" fmla="*/ 1168004 w 1432690"/>
                  <a:gd name="connsiteY1-116" fmla="*/ 0 h 1101930"/>
                  <a:gd name="connsiteX2-117" fmla="*/ 1432690 w 1432690"/>
                  <a:gd name="connsiteY2-118" fmla="*/ 264686 h 1101930"/>
                  <a:gd name="connsiteX3-119" fmla="*/ 1168004 w 1432690"/>
                  <a:gd name="connsiteY3-120" fmla="*/ 529372 h 1101930"/>
                  <a:gd name="connsiteX4-121" fmla="*/ 491066 w 1432690"/>
                  <a:gd name="connsiteY4-122" fmla="*/ 1101930 h 1101930"/>
                  <a:gd name="connsiteX5-123" fmla="*/ 264685 w 1432690"/>
                  <a:gd name="connsiteY5-124" fmla="*/ 925086 h 1101930"/>
                  <a:gd name="connsiteX6-125" fmla="*/ 0 w 1432690"/>
                  <a:gd name="connsiteY6-126" fmla="*/ 905934 h 1101930"/>
                  <a:gd name="connsiteX0-127" fmla="*/ 0 w 1432690"/>
                  <a:gd name="connsiteY0-128" fmla="*/ 905934 h 1101930"/>
                  <a:gd name="connsiteX1-129" fmla="*/ 1168004 w 1432690"/>
                  <a:gd name="connsiteY1-130" fmla="*/ 0 h 1101930"/>
                  <a:gd name="connsiteX2-131" fmla="*/ 1432690 w 1432690"/>
                  <a:gd name="connsiteY2-132" fmla="*/ 264686 h 1101930"/>
                  <a:gd name="connsiteX3-133" fmla="*/ 1168004 w 1432690"/>
                  <a:gd name="connsiteY3-134" fmla="*/ 529372 h 1101930"/>
                  <a:gd name="connsiteX4-135" fmla="*/ 491066 w 1432690"/>
                  <a:gd name="connsiteY4-136" fmla="*/ 1101930 h 1101930"/>
                  <a:gd name="connsiteX5-137" fmla="*/ 264685 w 1432690"/>
                  <a:gd name="connsiteY5-138" fmla="*/ 925086 h 1101930"/>
                  <a:gd name="connsiteX6-139" fmla="*/ 0 w 1432690"/>
                  <a:gd name="connsiteY6-140" fmla="*/ 905934 h 1101930"/>
                  <a:gd name="connsiteX0-141" fmla="*/ 0 w 1432690"/>
                  <a:gd name="connsiteY0-142" fmla="*/ 905934 h 1101930"/>
                  <a:gd name="connsiteX1-143" fmla="*/ 1168004 w 1432690"/>
                  <a:gd name="connsiteY1-144" fmla="*/ 0 h 1101930"/>
                  <a:gd name="connsiteX2-145" fmla="*/ 1432690 w 1432690"/>
                  <a:gd name="connsiteY2-146" fmla="*/ 264686 h 1101930"/>
                  <a:gd name="connsiteX3-147" fmla="*/ 1168004 w 1432690"/>
                  <a:gd name="connsiteY3-148" fmla="*/ 529372 h 1101930"/>
                  <a:gd name="connsiteX4-149" fmla="*/ 491066 w 1432690"/>
                  <a:gd name="connsiteY4-150" fmla="*/ 1101930 h 1101930"/>
                  <a:gd name="connsiteX5-151" fmla="*/ 264685 w 1432690"/>
                  <a:gd name="connsiteY5-152" fmla="*/ 925086 h 1101930"/>
                  <a:gd name="connsiteX6-153" fmla="*/ 0 w 1432690"/>
                  <a:gd name="connsiteY6-154" fmla="*/ 905934 h 1101930"/>
                  <a:gd name="connsiteX0-155" fmla="*/ 0 w 1432690"/>
                  <a:gd name="connsiteY0-156" fmla="*/ 905934 h 1101930"/>
                  <a:gd name="connsiteX1-157" fmla="*/ 1168004 w 1432690"/>
                  <a:gd name="connsiteY1-158" fmla="*/ 0 h 1101930"/>
                  <a:gd name="connsiteX2-159" fmla="*/ 1432690 w 1432690"/>
                  <a:gd name="connsiteY2-160" fmla="*/ 264686 h 1101930"/>
                  <a:gd name="connsiteX3-161" fmla="*/ 1168004 w 1432690"/>
                  <a:gd name="connsiteY3-162" fmla="*/ 529372 h 1101930"/>
                  <a:gd name="connsiteX4-163" fmla="*/ 491066 w 1432690"/>
                  <a:gd name="connsiteY4-164" fmla="*/ 1101930 h 1101930"/>
                  <a:gd name="connsiteX5-165" fmla="*/ 264685 w 1432690"/>
                  <a:gd name="connsiteY5-166" fmla="*/ 925086 h 1101930"/>
                  <a:gd name="connsiteX6-167" fmla="*/ 0 w 1432690"/>
                  <a:gd name="connsiteY6-168" fmla="*/ 905934 h 1101930"/>
                  <a:gd name="connsiteX0-169" fmla="*/ 0 w 1432690"/>
                  <a:gd name="connsiteY0-170" fmla="*/ 905934 h 1101930"/>
                  <a:gd name="connsiteX1-171" fmla="*/ 1168004 w 1432690"/>
                  <a:gd name="connsiteY1-172" fmla="*/ 0 h 1101930"/>
                  <a:gd name="connsiteX2-173" fmla="*/ 1432690 w 1432690"/>
                  <a:gd name="connsiteY2-174" fmla="*/ 264686 h 1101930"/>
                  <a:gd name="connsiteX3-175" fmla="*/ 1168004 w 1432690"/>
                  <a:gd name="connsiteY3-176" fmla="*/ 529372 h 1101930"/>
                  <a:gd name="connsiteX4-177" fmla="*/ 491066 w 1432690"/>
                  <a:gd name="connsiteY4-178" fmla="*/ 1101930 h 1101930"/>
                  <a:gd name="connsiteX5-179" fmla="*/ 264685 w 1432690"/>
                  <a:gd name="connsiteY5-180" fmla="*/ 925086 h 1101930"/>
                  <a:gd name="connsiteX6-181" fmla="*/ 0 w 1432690"/>
                  <a:gd name="connsiteY6-182" fmla="*/ 905934 h 1101930"/>
                  <a:gd name="connsiteX0-183" fmla="*/ 0 w 1432690"/>
                  <a:gd name="connsiteY0-184" fmla="*/ 905934 h 1101930"/>
                  <a:gd name="connsiteX1-185" fmla="*/ 1168004 w 1432690"/>
                  <a:gd name="connsiteY1-186" fmla="*/ 0 h 1101930"/>
                  <a:gd name="connsiteX2-187" fmla="*/ 1432690 w 1432690"/>
                  <a:gd name="connsiteY2-188" fmla="*/ 264686 h 1101930"/>
                  <a:gd name="connsiteX3-189" fmla="*/ 1168004 w 1432690"/>
                  <a:gd name="connsiteY3-190" fmla="*/ 529372 h 1101930"/>
                  <a:gd name="connsiteX4-191" fmla="*/ 491066 w 1432690"/>
                  <a:gd name="connsiteY4-192" fmla="*/ 1101930 h 1101930"/>
                  <a:gd name="connsiteX5-193" fmla="*/ 264685 w 1432690"/>
                  <a:gd name="connsiteY5-194" fmla="*/ 925086 h 1101930"/>
                  <a:gd name="connsiteX6-195" fmla="*/ 0 w 1432690"/>
                  <a:gd name="connsiteY6-196" fmla="*/ 905934 h 1101930"/>
                  <a:gd name="connsiteX0-197" fmla="*/ 0 w 1432690"/>
                  <a:gd name="connsiteY0-198" fmla="*/ 905934 h 1101930"/>
                  <a:gd name="connsiteX1-199" fmla="*/ 1168004 w 1432690"/>
                  <a:gd name="connsiteY1-200" fmla="*/ 0 h 1101930"/>
                  <a:gd name="connsiteX2-201" fmla="*/ 1432690 w 1432690"/>
                  <a:gd name="connsiteY2-202" fmla="*/ 264686 h 1101930"/>
                  <a:gd name="connsiteX3-203" fmla="*/ 1180704 w 1432690"/>
                  <a:gd name="connsiteY3-204" fmla="*/ 529372 h 1101930"/>
                  <a:gd name="connsiteX4-205" fmla="*/ 491066 w 1432690"/>
                  <a:gd name="connsiteY4-206" fmla="*/ 1101930 h 1101930"/>
                  <a:gd name="connsiteX5-207" fmla="*/ 264685 w 1432690"/>
                  <a:gd name="connsiteY5-208" fmla="*/ 925086 h 1101930"/>
                  <a:gd name="connsiteX6-209" fmla="*/ 0 w 1432690"/>
                  <a:gd name="connsiteY6-210" fmla="*/ 905934 h 1101930"/>
                  <a:gd name="connsiteX0-211" fmla="*/ 0 w 1432690"/>
                  <a:gd name="connsiteY0-212" fmla="*/ 905934 h 1101930"/>
                  <a:gd name="connsiteX1-213" fmla="*/ 1168004 w 1432690"/>
                  <a:gd name="connsiteY1-214" fmla="*/ 0 h 1101930"/>
                  <a:gd name="connsiteX2-215" fmla="*/ 1432690 w 1432690"/>
                  <a:gd name="connsiteY2-216" fmla="*/ 264686 h 1101930"/>
                  <a:gd name="connsiteX3-217" fmla="*/ 1180704 w 1432690"/>
                  <a:gd name="connsiteY3-218" fmla="*/ 535722 h 1101930"/>
                  <a:gd name="connsiteX4-219" fmla="*/ 491066 w 1432690"/>
                  <a:gd name="connsiteY4-220" fmla="*/ 1101930 h 1101930"/>
                  <a:gd name="connsiteX5-221" fmla="*/ 264685 w 1432690"/>
                  <a:gd name="connsiteY5-222" fmla="*/ 925086 h 1101930"/>
                  <a:gd name="connsiteX6-223" fmla="*/ 0 w 1432690"/>
                  <a:gd name="connsiteY6-224" fmla="*/ 905934 h 1101930"/>
                  <a:gd name="connsiteX0-225" fmla="*/ 0 w 1432690"/>
                  <a:gd name="connsiteY0-226" fmla="*/ 905934 h 1101930"/>
                  <a:gd name="connsiteX1-227" fmla="*/ 1168004 w 1432690"/>
                  <a:gd name="connsiteY1-228" fmla="*/ 0 h 1101930"/>
                  <a:gd name="connsiteX2-229" fmla="*/ 1432690 w 1432690"/>
                  <a:gd name="connsiteY2-230" fmla="*/ 264686 h 1101930"/>
                  <a:gd name="connsiteX3-231" fmla="*/ 1180704 w 1432690"/>
                  <a:gd name="connsiteY3-232" fmla="*/ 535722 h 1101930"/>
                  <a:gd name="connsiteX4-233" fmla="*/ 491066 w 1432690"/>
                  <a:gd name="connsiteY4-234" fmla="*/ 1101930 h 1101930"/>
                  <a:gd name="connsiteX5-235" fmla="*/ 347235 w 1432690"/>
                  <a:gd name="connsiteY5-236" fmla="*/ 804436 h 1101930"/>
                  <a:gd name="connsiteX6-237" fmla="*/ 0 w 1432690"/>
                  <a:gd name="connsiteY6-238" fmla="*/ 905934 h 1101930"/>
                  <a:gd name="connsiteX0-239" fmla="*/ 0 w 1451740"/>
                  <a:gd name="connsiteY0-240" fmla="*/ 905934 h 1101930"/>
                  <a:gd name="connsiteX1-241" fmla="*/ 1168004 w 1451740"/>
                  <a:gd name="connsiteY1-242" fmla="*/ 0 h 1101930"/>
                  <a:gd name="connsiteX2-243" fmla="*/ 1451740 w 1451740"/>
                  <a:gd name="connsiteY2-244" fmla="*/ 302786 h 1101930"/>
                  <a:gd name="connsiteX3-245" fmla="*/ 1180704 w 1451740"/>
                  <a:gd name="connsiteY3-246" fmla="*/ 535722 h 1101930"/>
                  <a:gd name="connsiteX4-247" fmla="*/ 491066 w 1451740"/>
                  <a:gd name="connsiteY4-248" fmla="*/ 1101930 h 1101930"/>
                  <a:gd name="connsiteX5-249" fmla="*/ 347235 w 1451740"/>
                  <a:gd name="connsiteY5-250" fmla="*/ 804436 h 1101930"/>
                  <a:gd name="connsiteX6-251" fmla="*/ 0 w 1451740"/>
                  <a:gd name="connsiteY6-252" fmla="*/ 905934 h 1101930"/>
                  <a:gd name="connsiteX0-253" fmla="*/ 0 w 1445390"/>
                  <a:gd name="connsiteY0-254" fmla="*/ 905934 h 1101930"/>
                  <a:gd name="connsiteX1-255" fmla="*/ 1168004 w 1445390"/>
                  <a:gd name="connsiteY1-256" fmla="*/ 0 h 1101930"/>
                  <a:gd name="connsiteX2-257" fmla="*/ 1445390 w 1445390"/>
                  <a:gd name="connsiteY2-258" fmla="*/ 267861 h 1101930"/>
                  <a:gd name="connsiteX3-259" fmla="*/ 1180704 w 1445390"/>
                  <a:gd name="connsiteY3-260" fmla="*/ 535722 h 1101930"/>
                  <a:gd name="connsiteX4-261" fmla="*/ 491066 w 1445390"/>
                  <a:gd name="connsiteY4-262" fmla="*/ 1101930 h 1101930"/>
                  <a:gd name="connsiteX5-263" fmla="*/ 347235 w 1445390"/>
                  <a:gd name="connsiteY5-264" fmla="*/ 804436 h 1101930"/>
                  <a:gd name="connsiteX6-265" fmla="*/ 0 w 1445390"/>
                  <a:gd name="connsiteY6-266" fmla="*/ 905934 h 110193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</a:cxnLst>
                <a:rect l="l" t="t" r="r" b="b"/>
                <a:pathLst>
                  <a:path w="1445390" h="1101930">
                    <a:moveTo>
                      <a:pt x="0" y="905934"/>
                    </a:moveTo>
                    <a:cubicBezTo>
                      <a:pt x="208360" y="273756"/>
                      <a:pt x="791369" y="16228"/>
                      <a:pt x="1168004" y="0"/>
                    </a:cubicBezTo>
                    <a:lnTo>
                      <a:pt x="1445390" y="267861"/>
                    </a:lnTo>
                    <a:lnTo>
                      <a:pt x="1180704" y="535722"/>
                    </a:lnTo>
                    <a:cubicBezTo>
                      <a:pt x="961408" y="564650"/>
                      <a:pt x="624637" y="672952"/>
                      <a:pt x="491066" y="1101930"/>
                    </a:cubicBezTo>
                    <a:lnTo>
                      <a:pt x="347235" y="804436"/>
                    </a:lnTo>
                    <a:lnTo>
                      <a:pt x="0" y="905934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95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iconfont-1187-868307"/>
              <p:cNvSpPr>
                <a:spLocks noChangeAspect="1"/>
              </p:cNvSpPr>
              <p:nvPr/>
            </p:nvSpPr>
            <p:spPr bwMode="auto">
              <a:xfrm>
                <a:off x="6839537" y="3259441"/>
                <a:ext cx="288040" cy="281972"/>
              </a:xfrm>
              <a:custGeom>
                <a:avLst/>
                <a:gdLst>
                  <a:gd name="T0" fmla="*/ 2895 w 12754"/>
                  <a:gd name="T1" fmla="*/ 3482 h 12486"/>
                  <a:gd name="T2" fmla="*/ 6377 w 12754"/>
                  <a:gd name="T3" fmla="*/ 0 h 12486"/>
                  <a:gd name="T4" fmla="*/ 9859 w 12754"/>
                  <a:gd name="T5" fmla="*/ 3482 h 12486"/>
                  <a:gd name="T6" fmla="*/ 6377 w 12754"/>
                  <a:gd name="T7" fmla="*/ 6963 h 12486"/>
                  <a:gd name="T8" fmla="*/ 2895 w 12754"/>
                  <a:gd name="T9" fmla="*/ 3482 h 12486"/>
                  <a:gd name="T10" fmla="*/ 0 w 12754"/>
                  <a:gd name="T11" fmla="*/ 12468 h 12486"/>
                  <a:gd name="T12" fmla="*/ 3586 w 12754"/>
                  <a:gd name="T13" fmla="*/ 7045 h 12486"/>
                  <a:gd name="T14" fmla="*/ 6377 w 12754"/>
                  <a:gd name="T15" fmla="*/ 8014 h 12486"/>
                  <a:gd name="T16" fmla="*/ 9182 w 12754"/>
                  <a:gd name="T17" fmla="*/ 7036 h 12486"/>
                  <a:gd name="T18" fmla="*/ 12754 w 12754"/>
                  <a:gd name="T19" fmla="*/ 12468 h 12486"/>
                  <a:gd name="T20" fmla="*/ 0 w 12754"/>
                  <a:gd name="T21" fmla="*/ 12468 h 12486"/>
                  <a:gd name="T22" fmla="*/ 0 w 12754"/>
                  <a:gd name="T23" fmla="*/ 12468 h 12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754" h="12486">
                    <a:moveTo>
                      <a:pt x="2895" y="3482"/>
                    </a:moveTo>
                    <a:cubicBezTo>
                      <a:pt x="2895" y="1562"/>
                      <a:pt x="4457" y="0"/>
                      <a:pt x="6377" y="0"/>
                    </a:cubicBezTo>
                    <a:cubicBezTo>
                      <a:pt x="8297" y="0"/>
                      <a:pt x="9859" y="1562"/>
                      <a:pt x="9859" y="3482"/>
                    </a:cubicBezTo>
                    <a:cubicBezTo>
                      <a:pt x="9859" y="5402"/>
                      <a:pt x="8297" y="6963"/>
                      <a:pt x="6377" y="6963"/>
                    </a:cubicBezTo>
                    <a:cubicBezTo>
                      <a:pt x="4457" y="6963"/>
                      <a:pt x="2895" y="5402"/>
                      <a:pt x="2895" y="3482"/>
                    </a:cubicBezTo>
                    <a:close/>
                    <a:moveTo>
                      <a:pt x="0" y="12468"/>
                    </a:moveTo>
                    <a:cubicBezTo>
                      <a:pt x="75" y="11626"/>
                      <a:pt x="479" y="8643"/>
                      <a:pt x="3586" y="7045"/>
                    </a:cubicBezTo>
                    <a:cubicBezTo>
                      <a:pt x="4356" y="7650"/>
                      <a:pt x="5324" y="8014"/>
                      <a:pt x="6377" y="8014"/>
                    </a:cubicBezTo>
                    <a:cubicBezTo>
                      <a:pt x="7436" y="8014"/>
                      <a:pt x="8409" y="7647"/>
                      <a:pt x="9182" y="7036"/>
                    </a:cubicBezTo>
                    <a:cubicBezTo>
                      <a:pt x="12302" y="8627"/>
                      <a:pt x="12678" y="11589"/>
                      <a:pt x="12754" y="12468"/>
                    </a:cubicBezTo>
                    <a:cubicBezTo>
                      <a:pt x="12736" y="12486"/>
                      <a:pt x="18" y="12470"/>
                      <a:pt x="0" y="12468"/>
                    </a:cubicBezTo>
                    <a:close/>
                    <a:moveTo>
                      <a:pt x="0" y="12468"/>
                    </a:move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</p:sp>
        </p:grpSp>
        <p:sp>
          <p:nvSpPr>
            <p:cNvPr id="58" name="文本框 57"/>
            <p:cNvSpPr txBox="1"/>
            <p:nvPr/>
          </p:nvSpPr>
          <p:spPr>
            <a:xfrm>
              <a:off x="2370" y="7405"/>
              <a:ext cx="4819" cy="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595" b="1" dirty="0">
                  <a:solidFill>
                    <a:schemeClr val="tx1"/>
                  </a:solidFill>
                  <a:latin typeface="+mn-ea"/>
                </a:rPr>
                <a:t>产品体验</a:t>
              </a:r>
              <a:endParaRPr lang="en-US" altLang="zh-CN" sz="1595" b="1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1122" y="8092"/>
              <a:ext cx="60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tx1"/>
                  </a:solidFill>
                  <a:latin typeface="+mn-ea"/>
                  <a:cs typeface="+mn-ea"/>
                </a:rPr>
                <a:t>输出使用体验，分享使用心得</a:t>
              </a:r>
              <a:endParaRPr lang="zh-CN" altLang="en-US" sz="1400" dirty="0">
                <a:solidFill>
                  <a:schemeClr val="tx1"/>
                </a:solidFill>
                <a:latin typeface="+mn-ea"/>
                <a:cs typeface="+mn-ea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2370" y="3494"/>
              <a:ext cx="4819" cy="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595" b="1" dirty="0">
                  <a:solidFill>
                    <a:srgbClr val="FFC000"/>
                  </a:solidFill>
                  <a:latin typeface="+mn-ea"/>
                </a:rPr>
                <a:t>产品信息</a:t>
              </a:r>
              <a:r>
                <a:rPr lang="en-US" altLang="zh-CN" sz="1595" b="1" dirty="0">
                  <a:solidFill>
                    <a:srgbClr val="FFC000"/>
                  </a:solidFill>
                  <a:latin typeface="+mn-ea"/>
                </a:rPr>
                <a:t>/</a:t>
              </a:r>
              <a:r>
                <a:rPr lang="zh-CN" altLang="en-US" sz="1595" b="1" dirty="0">
                  <a:solidFill>
                    <a:srgbClr val="FFC000"/>
                  </a:solidFill>
                  <a:latin typeface="+mn-ea"/>
                </a:rPr>
                <a:t>福利发送</a:t>
              </a:r>
              <a:endParaRPr lang="zh-CN" altLang="en-US" sz="1595" b="1" dirty="0">
                <a:solidFill>
                  <a:srgbClr val="FFC000"/>
                </a:solidFill>
                <a:latin typeface="+mn-ea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1122" y="4181"/>
              <a:ext cx="60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tx1"/>
                  </a:solidFill>
                  <a:latin typeface="+mn-ea"/>
                  <a:cs typeface="+mn-ea"/>
                </a:rPr>
                <a:t>推送产品链接、大型节点活动推送</a:t>
              </a:r>
              <a:endParaRPr lang="zh-CN" altLang="en-US" sz="1400" dirty="0">
                <a:solidFill>
                  <a:schemeClr val="tx1"/>
                </a:solidFill>
                <a:latin typeface="+mn-ea"/>
                <a:cs typeface="+mn-ea"/>
              </a:endParaRPr>
            </a:p>
          </p:txBody>
        </p:sp>
        <p:sp>
          <p:nvSpPr>
            <p:cNvPr id="62" name="文本框 61"/>
            <p:cNvSpPr txBox="1"/>
            <p:nvPr/>
          </p:nvSpPr>
          <p:spPr>
            <a:xfrm>
              <a:off x="11952" y="7405"/>
              <a:ext cx="4819" cy="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95" b="1" dirty="0">
                  <a:solidFill>
                    <a:srgbClr val="FFC000"/>
                  </a:solidFill>
                  <a:latin typeface="+mn-ea"/>
                </a:rPr>
                <a:t>知识灌输</a:t>
              </a:r>
              <a:endParaRPr lang="zh-CN" altLang="en-US" sz="1595" b="1" dirty="0">
                <a:solidFill>
                  <a:srgbClr val="FFC000"/>
                </a:solidFill>
                <a:latin typeface="+mn-ea"/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11952" y="8092"/>
              <a:ext cx="60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400" dirty="0">
                  <a:solidFill>
                    <a:schemeClr val="tx1"/>
                  </a:solidFill>
                  <a:latin typeface="+mn-ea"/>
                  <a:cs typeface="+mn-ea"/>
                </a:rPr>
                <a:t>IP</a:t>
              </a:r>
              <a:r>
                <a:rPr lang="zh-CN" altLang="en-US" sz="1400" dirty="0">
                  <a:solidFill>
                    <a:schemeClr val="tx1"/>
                  </a:solidFill>
                  <a:latin typeface="+mn-ea"/>
                  <a:cs typeface="+mn-ea"/>
                </a:rPr>
                <a:t>将自身专业知识和理念分享到社群。</a:t>
              </a:r>
              <a:endParaRPr lang="zh-CN" altLang="en-US" sz="1400" dirty="0">
                <a:solidFill>
                  <a:schemeClr val="tx1"/>
                </a:solidFill>
                <a:latin typeface="+mn-ea"/>
                <a:cs typeface="+mn-ea"/>
              </a:endParaRPr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11952" y="3494"/>
              <a:ext cx="4819" cy="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95" b="1" dirty="0">
                  <a:solidFill>
                    <a:schemeClr val="tx1"/>
                  </a:solidFill>
                  <a:latin typeface="+mn-ea"/>
                </a:rPr>
                <a:t>情感交流</a:t>
              </a:r>
              <a:endParaRPr lang="zh-CN" altLang="en-US" sz="1595" b="1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65" name="文本框 64"/>
            <p:cNvSpPr txBox="1"/>
            <p:nvPr/>
          </p:nvSpPr>
          <p:spPr>
            <a:xfrm>
              <a:off x="11952" y="4175"/>
              <a:ext cx="6067" cy="1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tx1"/>
                  </a:solidFill>
                  <a:latin typeface="+mn-ea"/>
                </a:rPr>
                <a:t>满足基本人性需求，表达人性中的成长、帮助、正义、安全感、正能量等</a:t>
              </a:r>
              <a:endParaRPr lang="zh-CN" altLang="en-US" sz="1400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8260" y="5311"/>
              <a:ext cx="2600" cy="16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995" b="1" dirty="0">
                  <a:solidFill>
                    <a:schemeClr val="tx1"/>
                  </a:solidFill>
                  <a:latin typeface="+mn-ea"/>
                  <a:cs typeface="+mn-ea"/>
                </a:rPr>
                <a:t>IP</a:t>
              </a:r>
              <a:endParaRPr lang="en-US" altLang="zh-CN" sz="4790" b="1" dirty="0">
                <a:solidFill>
                  <a:schemeClr val="tx1"/>
                </a:solidFill>
                <a:latin typeface="+mn-ea"/>
                <a:cs typeface="+mn-ea"/>
              </a:endParaRPr>
            </a:p>
            <a:p>
              <a:pPr algn="ctr"/>
              <a:r>
                <a:rPr lang="zh-CN" altLang="en-US" sz="1595" b="1" dirty="0">
                  <a:solidFill>
                    <a:schemeClr val="tx1"/>
                  </a:solidFill>
                  <a:latin typeface="+mn-ea"/>
                  <a:cs typeface="+mn-ea"/>
                </a:rPr>
                <a:t>定位策略</a:t>
              </a:r>
              <a:endParaRPr lang="zh-CN" altLang="en-US" sz="1595" b="1" dirty="0">
                <a:solidFill>
                  <a:schemeClr val="tx1"/>
                </a:solidFill>
                <a:latin typeface="+mn-ea"/>
                <a:cs typeface="+mn-ea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9360248" y="126209"/>
            <a:ext cx="657802" cy="598232"/>
            <a:chOff x="14118" y="124"/>
            <a:chExt cx="1038" cy="944"/>
          </a:xfrm>
        </p:grpSpPr>
        <p:sp>
          <p:nvSpPr>
            <p:cNvPr id="11" name="对角圆角矩形 1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5"/>
            </a:p>
          </p:txBody>
        </p:sp>
        <p:pic>
          <p:nvPicPr>
            <p:cNvPr id="5" name="图片 4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" name="文本框 2"/>
            <p:cNvSpPr txBox="1"/>
            <p:nvPr/>
          </p:nvSpPr>
          <p:spPr>
            <a:xfrm>
              <a:off x="14118" y="536"/>
              <a:ext cx="990" cy="53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595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595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541959" y="900254"/>
            <a:ext cx="33626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常见职责</a:t>
            </a: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/</a:t>
            </a: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功能包含</a:t>
            </a:r>
            <a:endParaRPr lang="zh-CN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099880" y="440535"/>
            <a:ext cx="233870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595" b="1">
                <a:solidFill>
                  <a:schemeClr val="tx1"/>
                </a:solidFill>
                <a:sym typeface="+mn-ea"/>
              </a:rPr>
              <a:t>社群定位</a:t>
            </a:r>
            <a:r>
              <a:rPr lang="en-US" altLang="zh-CN" sz="1595" b="1">
                <a:solidFill>
                  <a:schemeClr val="tx1"/>
                </a:solidFill>
                <a:sym typeface="+mn-ea"/>
              </a:rPr>
              <a:t>——IP</a:t>
            </a:r>
            <a:r>
              <a:rPr lang="zh-CN" altLang="en-US" sz="1595" b="1">
                <a:solidFill>
                  <a:schemeClr val="tx1"/>
                </a:solidFill>
                <a:sym typeface="+mn-ea"/>
              </a:rPr>
              <a:t>定位策略</a:t>
            </a:r>
            <a:endParaRPr lang="zh-CN" altLang="en-US" sz="1595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761295" y="469053"/>
            <a:ext cx="340941" cy="279471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13633" y="126209"/>
            <a:ext cx="10022290" cy="551400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5"/>
          </a:p>
        </p:txBody>
      </p:sp>
      <p:grpSp>
        <p:nvGrpSpPr>
          <p:cNvPr id="67" name="组合 66"/>
          <p:cNvGrpSpPr/>
          <p:nvPr/>
        </p:nvGrpSpPr>
        <p:grpSpPr>
          <a:xfrm>
            <a:off x="447604" y="1370202"/>
            <a:ext cx="9365122" cy="3363522"/>
            <a:chOff x="1122" y="3494"/>
            <a:chExt cx="16897" cy="5889"/>
          </a:xfrm>
        </p:grpSpPr>
        <p:sp>
          <p:nvSpPr>
            <p:cNvPr id="33" name="圆: 空心 9"/>
            <p:cNvSpPr/>
            <p:nvPr/>
          </p:nvSpPr>
          <p:spPr>
            <a:xfrm>
              <a:off x="7516" y="4010"/>
              <a:ext cx="4168" cy="4168"/>
            </a:xfrm>
            <a:prstGeom prst="donut">
              <a:avLst>
                <a:gd name="adj" fmla="val 20194"/>
              </a:avLst>
            </a:prstGeom>
            <a:solidFill>
              <a:schemeClr val="bg2">
                <a:lumMod val="90000"/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5">
                <a:solidFill>
                  <a:schemeClr val="tx1"/>
                </a:solidFill>
              </a:endParaRPr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7732" y="6051"/>
              <a:ext cx="1735" cy="2276"/>
              <a:chOff x="4976816" y="4086709"/>
              <a:chExt cx="1101930" cy="1445390"/>
            </a:xfrm>
          </p:grpSpPr>
          <p:sp>
            <p:nvSpPr>
              <p:cNvPr id="47" name="箭头: V 形 3"/>
              <p:cNvSpPr/>
              <p:nvPr/>
            </p:nvSpPr>
            <p:spPr>
              <a:xfrm rot="15399425">
                <a:off x="4805086" y="4258439"/>
                <a:ext cx="1445390" cy="1101930"/>
              </a:xfrm>
              <a:custGeom>
                <a:avLst/>
                <a:gdLst>
                  <a:gd name="connsiteX0" fmla="*/ 0 w 1796757"/>
                  <a:gd name="connsiteY0" fmla="*/ 0 h 529372"/>
                  <a:gd name="connsiteX1" fmla="*/ 1532071 w 1796757"/>
                  <a:gd name="connsiteY1" fmla="*/ 0 h 529372"/>
                  <a:gd name="connsiteX2" fmla="*/ 1796757 w 1796757"/>
                  <a:gd name="connsiteY2" fmla="*/ 264686 h 529372"/>
                  <a:gd name="connsiteX3" fmla="*/ 1532071 w 1796757"/>
                  <a:gd name="connsiteY3" fmla="*/ 529372 h 529372"/>
                  <a:gd name="connsiteX4" fmla="*/ 0 w 1796757"/>
                  <a:gd name="connsiteY4" fmla="*/ 529372 h 529372"/>
                  <a:gd name="connsiteX5" fmla="*/ 264686 w 1796757"/>
                  <a:gd name="connsiteY5" fmla="*/ 264686 h 529372"/>
                  <a:gd name="connsiteX6" fmla="*/ 0 w 1796757"/>
                  <a:gd name="connsiteY6" fmla="*/ 0 h 529372"/>
                  <a:gd name="connsiteX0-1" fmla="*/ 364067 w 1796757"/>
                  <a:gd name="connsiteY0-2" fmla="*/ 905934 h 905934"/>
                  <a:gd name="connsiteX1-3" fmla="*/ 1532071 w 1796757"/>
                  <a:gd name="connsiteY1-4" fmla="*/ 0 h 905934"/>
                  <a:gd name="connsiteX2-5" fmla="*/ 1796757 w 1796757"/>
                  <a:gd name="connsiteY2-6" fmla="*/ 264686 h 905934"/>
                  <a:gd name="connsiteX3-7" fmla="*/ 1532071 w 1796757"/>
                  <a:gd name="connsiteY3-8" fmla="*/ 529372 h 905934"/>
                  <a:gd name="connsiteX4-9" fmla="*/ 0 w 1796757"/>
                  <a:gd name="connsiteY4-10" fmla="*/ 529372 h 905934"/>
                  <a:gd name="connsiteX5-11" fmla="*/ 264686 w 1796757"/>
                  <a:gd name="connsiteY5-12" fmla="*/ 264686 h 905934"/>
                  <a:gd name="connsiteX6-13" fmla="*/ 364067 w 1796757"/>
                  <a:gd name="connsiteY6-14" fmla="*/ 905934 h 905934"/>
                  <a:gd name="connsiteX0-15" fmla="*/ 99381 w 1532071"/>
                  <a:gd name="connsiteY0-16" fmla="*/ 905934 h 1105105"/>
                  <a:gd name="connsiteX1-17" fmla="*/ 1267385 w 1532071"/>
                  <a:gd name="connsiteY1-18" fmla="*/ 0 h 1105105"/>
                  <a:gd name="connsiteX2-19" fmla="*/ 1532071 w 1532071"/>
                  <a:gd name="connsiteY2-20" fmla="*/ 264686 h 1105105"/>
                  <a:gd name="connsiteX3-21" fmla="*/ 1267385 w 1532071"/>
                  <a:gd name="connsiteY3-22" fmla="*/ 529372 h 1105105"/>
                  <a:gd name="connsiteX4-23" fmla="*/ 565047 w 1532071"/>
                  <a:gd name="connsiteY4-24" fmla="*/ 1105105 h 1105105"/>
                  <a:gd name="connsiteX5-25" fmla="*/ 0 w 1532071"/>
                  <a:gd name="connsiteY5-26" fmla="*/ 264686 h 1105105"/>
                  <a:gd name="connsiteX6-27" fmla="*/ 99381 w 1532071"/>
                  <a:gd name="connsiteY6-28" fmla="*/ 905934 h 1105105"/>
                  <a:gd name="connsiteX0-29" fmla="*/ 0 w 1432690"/>
                  <a:gd name="connsiteY0-30" fmla="*/ 905934 h 1105105"/>
                  <a:gd name="connsiteX1-31" fmla="*/ 1168004 w 1432690"/>
                  <a:gd name="connsiteY1-32" fmla="*/ 0 h 1105105"/>
                  <a:gd name="connsiteX2-33" fmla="*/ 1432690 w 1432690"/>
                  <a:gd name="connsiteY2-34" fmla="*/ 264686 h 1105105"/>
                  <a:gd name="connsiteX3-35" fmla="*/ 1168004 w 1432690"/>
                  <a:gd name="connsiteY3-36" fmla="*/ 529372 h 1105105"/>
                  <a:gd name="connsiteX4-37" fmla="*/ 465666 w 1432690"/>
                  <a:gd name="connsiteY4-38" fmla="*/ 1105105 h 1105105"/>
                  <a:gd name="connsiteX5-39" fmla="*/ 264685 w 1432690"/>
                  <a:gd name="connsiteY5-40" fmla="*/ 925086 h 1105105"/>
                  <a:gd name="connsiteX6-41" fmla="*/ 0 w 1432690"/>
                  <a:gd name="connsiteY6-42" fmla="*/ 905934 h 1105105"/>
                  <a:gd name="connsiteX0-43" fmla="*/ 0 w 1432690"/>
                  <a:gd name="connsiteY0-44" fmla="*/ 905934 h 1105105"/>
                  <a:gd name="connsiteX1-45" fmla="*/ 1168004 w 1432690"/>
                  <a:gd name="connsiteY1-46" fmla="*/ 0 h 1105105"/>
                  <a:gd name="connsiteX2-47" fmla="*/ 1432690 w 1432690"/>
                  <a:gd name="connsiteY2-48" fmla="*/ 264686 h 1105105"/>
                  <a:gd name="connsiteX3-49" fmla="*/ 1168004 w 1432690"/>
                  <a:gd name="connsiteY3-50" fmla="*/ 529372 h 1105105"/>
                  <a:gd name="connsiteX4-51" fmla="*/ 465666 w 1432690"/>
                  <a:gd name="connsiteY4-52" fmla="*/ 1105105 h 1105105"/>
                  <a:gd name="connsiteX5-53" fmla="*/ 264685 w 1432690"/>
                  <a:gd name="connsiteY5-54" fmla="*/ 925086 h 1105105"/>
                  <a:gd name="connsiteX6-55" fmla="*/ 0 w 1432690"/>
                  <a:gd name="connsiteY6-56" fmla="*/ 905934 h 1105105"/>
                  <a:gd name="connsiteX0-57" fmla="*/ 0 w 1432690"/>
                  <a:gd name="connsiteY0-58" fmla="*/ 905934 h 1105105"/>
                  <a:gd name="connsiteX1-59" fmla="*/ 1168004 w 1432690"/>
                  <a:gd name="connsiteY1-60" fmla="*/ 0 h 1105105"/>
                  <a:gd name="connsiteX2-61" fmla="*/ 1432690 w 1432690"/>
                  <a:gd name="connsiteY2-62" fmla="*/ 264686 h 1105105"/>
                  <a:gd name="connsiteX3-63" fmla="*/ 1168004 w 1432690"/>
                  <a:gd name="connsiteY3-64" fmla="*/ 529372 h 1105105"/>
                  <a:gd name="connsiteX4-65" fmla="*/ 465666 w 1432690"/>
                  <a:gd name="connsiteY4-66" fmla="*/ 1105105 h 1105105"/>
                  <a:gd name="connsiteX5-67" fmla="*/ 264685 w 1432690"/>
                  <a:gd name="connsiteY5-68" fmla="*/ 925086 h 1105105"/>
                  <a:gd name="connsiteX6-69" fmla="*/ 0 w 1432690"/>
                  <a:gd name="connsiteY6-70" fmla="*/ 905934 h 1105105"/>
                  <a:gd name="connsiteX0-71" fmla="*/ 0 w 1432690"/>
                  <a:gd name="connsiteY0-72" fmla="*/ 905934 h 1105105"/>
                  <a:gd name="connsiteX1-73" fmla="*/ 1168004 w 1432690"/>
                  <a:gd name="connsiteY1-74" fmla="*/ 0 h 1105105"/>
                  <a:gd name="connsiteX2-75" fmla="*/ 1432690 w 1432690"/>
                  <a:gd name="connsiteY2-76" fmla="*/ 264686 h 1105105"/>
                  <a:gd name="connsiteX3-77" fmla="*/ 1168004 w 1432690"/>
                  <a:gd name="connsiteY3-78" fmla="*/ 529372 h 1105105"/>
                  <a:gd name="connsiteX4-79" fmla="*/ 465666 w 1432690"/>
                  <a:gd name="connsiteY4-80" fmla="*/ 1105105 h 1105105"/>
                  <a:gd name="connsiteX5-81" fmla="*/ 264685 w 1432690"/>
                  <a:gd name="connsiteY5-82" fmla="*/ 925086 h 1105105"/>
                  <a:gd name="connsiteX6-83" fmla="*/ 0 w 1432690"/>
                  <a:gd name="connsiteY6-84" fmla="*/ 905934 h 1105105"/>
                  <a:gd name="connsiteX0-85" fmla="*/ 0 w 1432690"/>
                  <a:gd name="connsiteY0-86" fmla="*/ 905934 h 1105105"/>
                  <a:gd name="connsiteX1-87" fmla="*/ 1168004 w 1432690"/>
                  <a:gd name="connsiteY1-88" fmla="*/ 0 h 1105105"/>
                  <a:gd name="connsiteX2-89" fmla="*/ 1432690 w 1432690"/>
                  <a:gd name="connsiteY2-90" fmla="*/ 264686 h 1105105"/>
                  <a:gd name="connsiteX3-91" fmla="*/ 1168004 w 1432690"/>
                  <a:gd name="connsiteY3-92" fmla="*/ 529372 h 1105105"/>
                  <a:gd name="connsiteX4-93" fmla="*/ 465666 w 1432690"/>
                  <a:gd name="connsiteY4-94" fmla="*/ 1105105 h 1105105"/>
                  <a:gd name="connsiteX5-95" fmla="*/ 264685 w 1432690"/>
                  <a:gd name="connsiteY5-96" fmla="*/ 925086 h 1105105"/>
                  <a:gd name="connsiteX6-97" fmla="*/ 0 w 1432690"/>
                  <a:gd name="connsiteY6-98" fmla="*/ 905934 h 1105105"/>
                  <a:gd name="connsiteX0-99" fmla="*/ 0 w 1432690"/>
                  <a:gd name="connsiteY0-100" fmla="*/ 905934 h 1105105"/>
                  <a:gd name="connsiteX1-101" fmla="*/ 1168004 w 1432690"/>
                  <a:gd name="connsiteY1-102" fmla="*/ 0 h 1105105"/>
                  <a:gd name="connsiteX2-103" fmla="*/ 1432690 w 1432690"/>
                  <a:gd name="connsiteY2-104" fmla="*/ 264686 h 1105105"/>
                  <a:gd name="connsiteX3-105" fmla="*/ 1168004 w 1432690"/>
                  <a:gd name="connsiteY3-106" fmla="*/ 529372 h 1105105"/>
                  <a:gd name="connsiteX4-107" fmla="*/ 465666 w 1432690"/>
                  <a:gd name="connsiteY4-108" fmla="*/ 1105105 h 1105105"/>
                  <a:gd name="connsiteX5-109" fmla="*/ 264685 w 1432690"/>
                  <a:gd name="connsiteY5-110" fmla="*/ 925086 h 1105105"/>
                  <a:gd name="connsiteX6-111" fmla="*/ 0 w 1432690"/>
                  <a:gd name="connsiteY6-112" fmla="*/ 905934 h 1105105"/>
                  <a:gd name="connsiteX0-113" fmla="*/ 0 w 1432690"/>
                  <a:gd name="connsiteY0-114" fmla="*/ 905934 h 1101930"/>
                  <a:gd name="connsiteX1-115" fmla="*/ 1168004 w 1432690"/>
                  <a:gd name="connsiteY1-116" fmla="*/ 0 h 1101930"/>
                  <a:gd name="connsiteX2-117" fmla="*/ 1432690 w 1432690"/>
                  <a:gd name="connsiteY2-118" fmla="*/ 264686 h 1101930"/>
                  <a:gd name="connsiteX3-119" fmla="*/ 1168004 w 1432690"/>
                  <a:gd name="connsiteY3-120" fmla="*/ 529372 h 1101930"/>
                  <a:gd name="connsiteX4-121" fmla="*/ 491066 w 1432690"/>
                  <a:gd name="connsiteY4-122" fmla="*/ 1101930 h 1101930"/>
                  <a:gd name="connsiteX5-123" fmla="*/ 264685 w 1432690"/>
                  <a:gd name="connsiteY5-124" fmla="*/ 925086 h 1101930"/>
                  <a:gd name="connsiteX6-125" fmla="*/ 0 w 1432690"/>
                  <a:gd name="connsiteY6-126" fmla="*/ 905934 h 1101930"/>
                  <a:gd name="connsiteX0-127" fmla="*/ 0 w 1432690"/>
                  <a:gd name="connsiteY0-128" fmla="*/ 905934 h 1101930"/>
                  <a:gd name="connsiteX1-129" fmla="*/ 1168004 w 1432690"/>
                  <a:gd name="connsiteY1-130" fmla="*/ 0 h 1101930"/>
                  <a:gd name="connsiteX2-131" fmla="*/ 1432690 w 1432690"/>
                  <a:gd name="connsiteY2-132" fmla="*/ 264686 h 1101930"/>
                  <a:gd name="connsiteX3-133" fmla="*/ 1168004 w 1432690"/>
                  <a:gd name="connsiteY3-134" fmla="*/ 529372 h 1101930"/>
                  <a:gd name="connsiteX4-135" fmla="*/ 491066 w 1432690"/>
                  <a:gd name="connsiteY4-136" fmla="*/ 1101930 h 1101930"/>
                  <a:gd name="connsiteX5-137" fmla="*/ 264685 w 1432690"/>
                  <a:gd name="connsiteY5-138" fmla="*/ 925086 h 1101930"/>
                  <a:gd name="connsiteX6-139" fmla="*/ 0 w 1432690"/>
                  <a:gd name="connsiteY6-140" fmla="*/ 905934 h 1101930"/>
                  <a:gd name="connsiteX0-141" fmla="*/ 0 w 1432690"/>
                  <a:gd name="connsiteY0-142" fmla="*/ 905934 h 1101930"/>
                  <a:gd name="connsiteX1-143" fmla="*/ 1168004 w 1432690"/>
                  <a:gd name="connsiteY1-144" fmla="*/ 0 h 1101930"/>
                  <a:gd name="connsiteX2-145" fmla="*/ 1432690 w 1432690"/>
                  <a:gd name="connsiteY2-146" fmla="*/ 264686 h 1101930"/>
                  <a:gd name="connsiteX3-147" fmla="*/ 1168004 w 1432690"/>
                  <a:gd name="connsiteY3-148" fmla="*/ 529372 h 1101930"/>
                  <a:gd name="connsiteX4-149" fmla="*/ 491066 w 1432690"/>
                  <a:gd name="connsiteY4-150" fmla="*/ 1101930 h 1101930"/>
                  <a:gd name="connsiteX5-151" fmla="*/ 264685 w 1432690"/>
                  <a:gd name="connsiteY5-152" fmla="*/ 925086 h 1101930"/>
                  <a:gd name="connsiteX6-153" fmla="*/ 0 w 1432690"/>
                  <a:gd name="connsiteY6-154" fmla="*/ 905934 h 1101930"/>
                  <a:gd name="connsiteX0-155" fmla="*/ 0 w 1432690"/>
                  <a:gd name="connsiteY0-156" fmla="*/ 905934 h 1101930"/>
                  <a:gd name="connsiteX1-157" fmla="*/ 1168004 w 1432690"/>
                  <a:gd name="connsiteY1-158" fmla="*/ 0 h 1101930"/>
                  <a:gd name="connsiteX2-159" fmla="*/ 1432690 w 1432690"/>
                  <a:gd name="connsiteY2-160" fmla="*/ 264686 h 1101930"/>
                  <a:gd name="connsiteX3-161" fmla="*/ 1168004 w 1432690"/>
                  <a:gd name="connsiteY3-162" fmla="*/ 529372 h 1101930"/>
                  <a:gd name="connsiteX4-163" fmla="*/ 491066 w 1432690"/>
                  <a:gd name="connsiteY4-164" fmla="*/ 1101930 h 1101930"/>
                  <a:gd name="connsiteX5-165" fmla="*/ 264685 w 1432690"/>
                  <a:gd name="connsiteY5-166" fmla="*/ 925086 h 1101930"/>
                  <a:gd name="connsiteX6-167" fmla="*/ 0 w 1432690"/>
                  <a:gd name="connsiteY6-168" fmla="*/ 905934 h 1101930"/>
                  <a:gd name="connsiteX0-169" fmla="*/ 0 w 1432690"/>
                  <a:gd name="connsiteY0-170" fmla="*/ 905934 h 1101930"/>
                  <a:gd name="connsiteX1-171" fmla="*/ 1168004 w 1432690"/>
                  <a:gd name="connsiteY1-172" fmla="*/ 0 h 1101930"/>
                  <a:gd name="connsiteX2-173" fmla="*/ 1432690 w 1432690"/>
                  <a:gd name="connsiteY2-174" fmla="*/ 264686 h 1101930"/>
                  <a:gd name="connsiteX3-175" fmla="*/ 1168004 w 1432690"/>
                  <a:gd name="connsiteY3-176" fmla="*/ 529372 h 1101930"/>
                  <a:gd name="connsiteX4-177" fmla="*/ 491066 w 1432690"/>
                  <a:gd name="connsiteY4-178" fmla="*/ 1101930 h 1101930"/>
                  <a:gd name="connsiteX5-179" fmla="*/ 264685 w 1432690"/>
                  <a:gd name="connsiteY5-180" fmla="*/ 925086 h 1101930"/>
                  <a:gd name="connsiteX6-181" fmla="*/ 0 w 1432690"/>
                  <a:gd name="connsiteY6-182" fmla="*/ 905934 h 1101930"/>
                  <a:gd name="connsiteX0-183" fmla="*/ 0 w 1432690"/>
                  <a:gd name="connsiteY0-184" fmla="*/ 905934 h 1101930"/>
                  <a:gd name="connsiteX1-185" fmla="*/ 1168004 w 1432690"/>
                  <a:gd name="connsiteY1-186" fmla="*/ 0 h 1101930"/>
                  <a:gd name="connsiteX2-187" fmla="*/ 1432690 w 1432690"/>
                  <a:gd name="connsiteY2-188" fmla="*/ 264686 h 1101930"/>
                  <a:gd name="connsiteX3-189" fmla="*/ 1168004 w 1432690"/>
                  <a:gd name="connsiteY3-190" fmla="*/ 529372 h 1101930"/>
                  <a:gd name="connsiteX4-191" fmla="*/ 491066 w 1432690"/>
                  <a:gd name="connsiteY4-192" fmla="*/ 1101930 h 1101930"/>
                  <a:gd name="connsiteX5-193" fmla="*/ 264685 w 1432690"/>
                  <a:gd name="connsiteY5-194" fmla="*/ 925086 h 1101930"/>
                  <a:gd name="connsiteX6-195" fmla="*/ 0 w 1432690"/>
                  <a:gd name="connsiteY6-196" fmla="*/ 905934 h 1101930"/>
                  <a:gd name="connsiteX0-197" fmla="*/ 0 w 1432690"/>
                  <a:gd name="connsiteY0-198" fmla="*/ 905934 h 1101930"/>
                  <a:gd name="connsiteX1-199" fmla="*/ 1168004 w 1432690"/>
                  <a:gd name="connsiteY1-200" fmla="*/ 0 h 1101930"/>
                  <a:gd name="connsiteX2-201" fmla="*/ 1432690 w 1432690"/>
                  <a:gd name="connsiteY2-202" fmla="*/ 264686 h 1101930"/>
                  <a:gd name="connsiteX3-203" fmla="*/ 1180704 w 1432690"/>
                  <a:gd name="connsiteY3-204" fmla="*/ 529372 h 1101930"/>
                  <a:gd name="connsiteX4-205" fmla="*/ 491066 w 1432690"/>
                  <a:gd name="connsiteY4-206" fmla="*/ 1101930 h 1101930"/>
                  <a:gd name="connsiteX5-207" fmla="*/ 264685 w 1432690"/>
                  <a:gd name="connsiteY5-208" fmla="*/ 925086 h 1101930"/>
                  <a:gd name="connsiteX6-209" fmla="*/ 0 w 1432690"/>
                  <a:gd name="connsiteY6-210" fmla="*/ 905934 h 1101930"/>
                  <a:gd name="connsiteX0-211" fmla="*/ 0 w 1432690"/>
                  <a:gd name="connsiteY0-212" fmla="*/ 905934 h 1101930"/>
                  <a:gd name="connsiteX1-213" fmla="*/ 1168004 w 1432690"/>
                  <a:gd name="connsiteY1-214" fmla="*/ 0 h 1101930"/>
                  <a:gd name="connsiteX2-215" fmla="*/ 1432690 w 1432690"/>
                  <a:gd name="connsiteY2-216" fmla="*/ 264686 h 1101930"/>
                  <a:gd name="connsiteX3-217" fmla="*/ 1180704 w 1432690"/>
                  <a:gd name="connsiteY3-218" fmla="*/ 535722 h 1101930"/>
                  <a:gd name="connsiteX4-219" fmla="*/ 491066 w 1432690"/>
                  <a:gd name="connsiteY4-220" fmla="*/ 1101930 h 1101930"/>
                  <a:gd name="connsiteX5-221" fmla="*/ 264685 w 1432690"/>
                  <a:gd name="connsiteY5-222" fmla="*/ 925086 h 1101930"/>
                  <a:gd name="connsiteX6-223" fmla="*/ 0 w 1432690"/>
                  <a:gd name="connsiteY6-224" fmla="*/ 905934 h 1101930"/>
                  <a:gd name="connsiteX0-225" fmla="*/ 0 w 1432690"/>
                  <a:gd name="connsiteY0-226" fmla="*/ 905934 h 1101930"/>
                  <a:gd name="connsiteX1-227" fmla="*/ 1168004 w 1432690"/>
                  <a:gd name="connsiteY1-228" fmla="*/ 0 h 1101930"/>
                  <a:gd name="connsiteX2-229" fmla="*/ 1432690 w 1432690"/>
                  <a:gd name="connsiteY2-230" fmla="*/ 264686 h 1101930"/>
                  <a:gd name="connsiteX3-231" fmla="*/ 1180704 w 1432690"/>
                  <a:gd name="connsiteY3-232" fmla="*/ 535722 h 1101930"/>
                  <a:gd name="connsiteX4-233" fmla="*/ 491066 w 1432690"/>
                  <a:gd name="connsiteY4-234" fmla="*/ 1101930 h 1101930"/>
                  <a:gd name="connsiteX5-235" fmla="*/ 347235 w 1432690"/>
                  <a:gd name="connsiteY5-236" fmla="*/ 804436 h 1101930"/>
                  <a:gd name="connsiteX6-237" fmla="*/ 0 w 1432690"/>
                  <a:gd name="connsiteY6-238" fmla="*/ 905934 h 1101930"/>
                  <a:gd name="connsiteX0-239" fmla="*/ 0 w 1451740"/>
                  <a:gd name="connsiteY0-240" fmla="*/ 905934 h 1101930"/>
                  <a:gd name="connsiteX1-241" fmla="*/ 1168004 w 1451740"/>
                  <a:gd name="connsiteY1-242" fmla="*/ 0 h 1101930"/>
                  <a:gd name="connsiteX2-243" fmla="*/ 1451740 w 1451740"/>
                  <a:gd name="connsiteY2-244" fmla="*/ 302786 h 1101930"/>
                  <a:gd name="connsiteX3-245" fmla="*/ 1180704 w 1451740"/>
                  <a:gd name="connsiteY3-246" fmla="*/ 535722 h 1101930"/>
                  <a:gd name="connsiteX4-247" fmla="*/ 491066 w 1451740"/>
                  <a:gd name="connsiteY4-248" fmla="*/ 1101930 h 1101930"/>
                  <a:gd name="connsiteX5-249" fmla="*/ 347235 w 1451740"/>
                  <a:gd name="connsiteY5-250" fmla="*/ 804436 h 1101930"/>
                  <a:gd name="connsiteX6-251" fmla="*/ 0 w 1451740"/>
                  <a:gd name="connsiteY6-252" fmla="*/ 905934 h 1101930"/>
                  <a:gd name="connsiteX0-253" fmla="*/ 0 w 1445390"/>
                  <a:gd name="connsiteY0-254" fmla="*/ 905934 h 1101930"/>
                  <a:gd name="connsiteX1-255" fmla="*/ 1168004 w 1445390"/>
                  <a:gd name="connsiteY1-256" fmla="*/ 0 h 1101930"/>
                  <a:gd name="connsiteX2-257" fmla="*/ 1445390 w 1445390"/>
                  <a:gd name="connsiteY2-258" fmla="*/ 267861 h 1101930"/>
                  <a:gd name="connsiteX3-259" fmla="*/ 1180704 w 1445390"/>
                  <a:gd name="connsiteY3-260" fmla="*/ 535722 h 1101930"/>
                  <a:gd name="connsiteX4-261" fmla="*/ 491066 w 1445390"/>
                  <a:gd name="connsiteY4-262" fmla="*/ 1101930 h 1101930"/>
                  <a:gd name="connsiteX5-263" fmla="*/ 347235 w 1445390"/>
                  <a:gd name="connsiteY5-264" fmla="*/ 804436 h 1101930"/>
                  <a:gd name="connsiteX6-265" fmla="*/ 0 w 1445390"/>
                  <a:gd name="connsiteY6-266" fmla="*/ 905934 h 110193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</a:cxnLst>
                <a:rect l="l" t="t" r="r" b="b"/>
                <a:pathLst>
                  <a:path w="1445390" h="1101930">
                    <a:moveTo>
                      <a:pt x="0" y="905934"/>
                    </a:moveTo>
                    <a:cubicBezTo>
                      <a:pt x="208360" y="273756"/>
                      <a:pt x="791369" y="16228"/>
                      <a:pt x="1168004" y="0"/>
                    </a:cubicBezTo>
                    <a:lnTo>
                      <a:pt x="1445390" y="267861"/>
                    </a:lnTo>
                    <a:lnTo>
                      <a:pt x="1180704" y="535722"/>
                    </a:lnTo>
                    <a:cubicBezTo>
                      <a:pt x="961408" y="564650"/>
                      <a:pt x="624637" y="672952"/>
                      <a:pt x="491066" y="1101930"/>
                    </a:cubicBezTo>
                    <a:lnTo>
                      <a:pt x="347235" y="804436"/>
                    </a:lnTo>
                    <a:lnTo>
                      <a:pt x="0" y="905934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95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analysis_295050"/>
              <p:cNvSpPr>
                <a:spLocks noChangeAspect="1"/>
              </p:cNvSpPr>
              <p:nvPr/>
            </p:nvSpPr>
            <p:spPr bwMode="auto">
              <a:xfrm>
                <a:off x="5244462" y="4781762"/>
                <a:ext cx="357191" cy="229928"/>
              </a:xfrm>
              <a:custGeom>
                <a:avLst/>
                <a:gdLst>
                  <a:gd name="connsiteX0" fmla="*/ 143953 w 607639"/>
                  <a:gd name="connsiteY0" fmla="*/ 239428 h 391144"/>
                  <a:gd name="connsiteX1" fmla="*/ 223838 w 607639"/>
                  <a:gd name="connsiteY1" fmla="*/ 239428 h 391144"/>
                  <a:gd name="connsiteX2" fmla="*/ 239851 w 607639"/>
                  <a:gd name="connsiteY2" fmla="*/ 239428 h 391144"/>
                  <a:gd name="connsiteX3" fmla="*/ 239851 w 607639"/>
                  <a:gd name="connsiteY3" fmla="*/ 287271 h 391144"/>
                  <a:gd name="connsiteX4" fmla="*/ 223838 w 607639"/>
                  <a:gd name="connsiteY4" fmla="*/ 287271 h 391144"/>
                  <a:gd name="connsiteX5" fmla="*/ 143953 w 607639"/>
                  <a:gd name="connsiteY5" fmla="*/ 287271 h 391144"/>
                  <a:gd name="connsiteX6" fmla="*/ 143953 w 607639"/>
                  <a:gd name="connsiteY6" fmla="*/ 167593 h 391144"/>
                  <a:gd name="connsiteX7" fmla="*/ 239851 w 607639"/>
                  <a:gd name="connsiteY7" fmla="*/ 167593 h 391144"/>
                  <a:gd name="connsiteX8" fmla="*/ 239851 w 607639"/>
                  <a:gd name="connsiteY8" fmla="*/ 215507 h 391144"/>
                  <a:gd name="connsiteX9" fmla="*/ 143953 w 607639"/>
                  <a:gd name="connsiteY9" fmla="*/ 215507 h 391144"/>
                  <a:gd name="connsiteX10" fmla="*/ 415772 w 607639"/>
                  <a:gd name="connsiteY10" fmla="*/ 143601 h 391144"/>
                  <a:gd name="connsiteX11" fmla="*/ 463686 w 607639"/>
                  <a:gd name="connsiteY11" fmla="*/ 143601 h 391144"/>
                  <a:gd name="connsiteX12" fmla="*/ 463686 w 607639"/>
                  <a:gd name="connsiteY12" fmla="*/ 287272 h 391144"/>
                  <a:gd name="connsiteX13" fmla="*/ 415772 w 607639"/>
                  <a:gd name="connsiteY13" fmla="*/ 287272 h 391144"/>
                  <a:gd name="connsiteX14" fmla="*/ 287836 w 607639"/>
                  <a:gd name="connsiteY14" fmla="*/ 143601 h 391144"/>
                  <a:gd name="connsiteX15" fmla="*/ 335820 w 607639"/>
                  <a:gd name="connsiteY15" fmla="*/ 143601 h 391144"/>
                  <a:gd name="connsiteX16" fmla="*/ 335820 w 607639"/>
                  <a:gd name="connsiteY16" fmla="*/ 287272 h 391144"/>
                  <a:gd name="connsiteX17" fmla="*/ 287836 w 607639"/>
                  <a:gd name="connsiteY17" fmla="*/ 287272 h 391144"/>
                  <a:gd name="connsiteX18" fmla="*/ 351769 w 607639"/>
                  <a:gd name="connsiteY18" fmla="*/ 95757 h 391144"/>
                  <a:gd name="connsiteX19" fmla="*/ 399683 w 607639"/>
                  <a:gd name="connsiteY19" fmla="*/ 95757 h 391144"/>
                  <a:gd name="connsiteX20" fmla="*/ 399683 w 607639"/>
                  <a:gd name="connsiteY20" fmla="*/ 287271 h 391144"/>
                  <a:gd name="connsiteX21" fmla="*/ 351769 w 607639"/>
                  <a:gd name="connsiteY21" fmla="*/ 287271 h 391144"/>
                  <a:gd name="connsiteX22" fmla="*/ 95948 w 607639"/>
                  <a:gd name="connsiteY22" fmla="*/ 47904 h 391144"/>
                  <a:gd name="connsiteX23" fmla="*/ 95948 w 607639"/>
                  <a:gd name="connsiteY23" fmla="*/ 343240 h 391144"/>
                  <a:gd name="connsiteX24" fmla="*/ 511691 w 607639"/>
                  <a:gd name="connsiteY24" fmla="*/ 343240 h 391144"/>
                  <a:gd name="connsiteX25" fmla="*/ 511691 w 607639"/>
                  <a:gd name="connsiteY25" fmla="*/ 47904 h 391144"/>
                  <a:gd name="connsiteX26" fmla="*/ 47974 w 607639"/>
                  <a:gd name="connsiteY26" fmla="*/ 0 h 391144"/>
                  <a:gd name="connsiteX27" fmla="*/ 559665 w 607639"/>
                  <a:gd name="connsiteY27" fmla="*/ 0 h 391144"/>
                  <a:gd name="connsiteX28" fmla="*/ 559665 w 607639"/>
                  <a:gd name="connsiteY28" fmla="*/ 343240 h 391144"/>
                  <a:gd name="connsiteX29" fmla="*/ 607639 w 607639"/>
                  <a:gd name="connsiteY29" fmla="*/ 343240 h 391144"/>
                  <a:gd name="connsiteX30" fmla="*/ 607639 w 607639"/>
                  <a:gd name="connsiteY30" fmla="*/ 391144 h 391144"/>
                  <a:gd name="connsiteX31" fmla="*/ 0 w 607639"/>
                  <a:gd name="connsiteY31" fmla="*/ 391144 h 391144"/>
                  <a:gd name="connsiteX32" fmla="*/ 0 w 607639"/>
                  <a:gd name="connsiteY32" fmla="*/ 343240 h 391144"/>
                  <a:gd name="connsiteX33" fmla="*/ 47974 w 607639"/>
                  <a:gd name="connsiteY33" fmla="*/ 343240 h 391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607639" h="391144">
                    <a:moveTo>
                      <a:pt x="143953" y="239428"/>
                    </a:moveTo>
                    <a:lnTo>
                      <a:pt x="223838" y="239428"/>
                    </a:lnTo>
                    <a:lnTo>
                      <a:pt x="239851" y="239428"/>
                    </a:lnTo>
                    <a:lnTo>
                      <a:pt x="239851" y="287271"/>
                    </a:lnTo>
                    <a:lnTo>
                      <a:pt x="223838" y="287271"/>
                    </a:lnTo>
                    <a:lnTo>
                      <a:pt x="143953" y="287271"/>
                    </a:lnTo>
                    <a:close/>
                    <a:moveTo>
                      <a:pt x="143953" y="167593"/>
                    </a:moveTo>
                    <a:lnTo>
                      <a:pt x="239851" y="167593"/>
                    </a:lnTo>
                    <a:lnTo>
                      <a:pt x="239851" y="215507"/>
                    </a:lnTo>
                    <a:lnTo>
                      <a:pt x="143953" y="215507"/>
                    </a:lnTo>
                    <a:close/>
                    <a:moveTo>
                      <a:pt x="415772" y="143601"/>
                    </a:moveTo>
                    <a:lnTo>
                      <a:pt x="463686" y="143601"/>
                    </a:lnTo>
                    <a:lnTo>
                      <a:pt x="463686" y="287272"/>
                    </a:lnTo>
                    <a:lnTo>
                      <a:pt x="415772" y="287272"/>
                    </a:lnTo>
                    <a:close/>
                    <a:moveTo>
                      <a:pt x="287836" y="143601"/>
                    </a:moveTo>
                    <a:lnTo>
                      <a:pt x="335820" y="143601"/>
                    </a:lnTo>
                    <a:lnTo>
                      <a:pt x="335820" y="287272"/>
                    </a:lnTo>
                    <a:lnTo>
                      <a:pt x="287836" y="287272"/>
                    </a:lnTo>
                    <a:close/>
                    <a:moveTo>
                      <a:pt x="351769" y="95757"/>
                    </a:moveTo>
                    <a:lnTo>
                      <a:pt x="399683" y="95757"/>
                    </a:lnTo>
                    <a:lnTo>
                      <a:pt x="399683" y="287271"/>
                    </a:lnTo>
                    <a:lnTo>
                      <a:pt x="351769" y="287271"/>
                    </a:lnTo>
                    <a:close/>
                    <a:moveTo>
                      <a:pt x="95948" y="47904"/>
                    </a:moveTo>
                    <a:lnTo>
                      <a:pt x="95948" y="343240"/>
                    </a:lnTo>
                    <a:lnTo>
                      <a:pt x="511691" y="343240"/>
                    </a:lnTo>
                    <a:lnTo>
                      <a:pt x="511691" y="47904"/>
                    </a:lnTo>
                    <a:close/>
                    <a:moveTo>
                      <a:pt x="47974" y="0"/>
                    </a:moveTo>
                    <a:lnTo>
                      <a:pt x="559665" y="0"/>
                    </a:lnTo>
                    <a:lnTo>
                      <a:pt x="559665" y="343240"/>
                    </a:lnTo>
                    <a:lnTo>
                      <a:pt x="607639" y="343240"/>
                    </a:lnTo>
                    <a:lnTo>
                      <a:pt x="607639" y="391144"/>
                    </a:lnTo>
                    <a:lnTo>
                      <a:pt x="0" y="391144"/>
                    </a:lnTo>
                    <a:lnTo>
                      <a:pt x="0" y="343240"/>
                    </a:lnTo>
                    <a:lnTo>
                      <a:pt x="47974" y="34324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>
                <a:normAutofit fontScale="30000" lnSpcReduction="20000"/>
              </a:bodyPr>
              <a:lstStyle/>
              <a:p>
                <a:pPr>
                  <a:lnSpc>
                    <a:spcPct val="150000"/>
                  </a:lnSpc>
                </a:pPr>
                <a:endParaRPr lang="zh-CN" altLang="en-US" sz="1795" dirty="0">
                  <a:latin typeface="字魂105号-简雅黑" panose="00000500000000000000" pitchFamily="2" charset="-122"/>
                  <a:ea typeface="字魂105号-简雅黑" panose="00000500000000000000" pitchFamily="2" charset="-122"/>
                </a:endParaRPr>
              </a:p>
            </p:txBody>
          </p:sp>
        </p:grpSp>
        <p:grpSp>
          <p:nvGrpSpPr>
            <p:cNvPr id="49" name="组合 48"/>
            <p:cNvGrpSpPr/>
            <p:nvPr/>
          </p:nvGrpSpPr>
          <p:grpSpPr>
            <a:xfrm>
              <a:off x="7388" y="4237"/>
              <a:ext cx="2276" cy="1735"/>
              <a:chOff x="4758036" y="2935159"/>
              <a:chExt cx="1445390" cy="1101930"/>
            </a:xfrm>
          </p:grpSpPr>
          <p:sp>
            <p:nvSpPr>
              <p:cNvPr id="50" name="箭头: V 形 3"/>
              <p:cNvSpPr/>
              <p:nvPr/>
            </p:nvSpPr>
            <p:spPr>
              <a:xfrm rot="20844493">
                <a:off x="4758036" y="2935159"/>
                <a:ext cx="1445390" cy="1101930"/>
              </a:xfrm>
              <a:custGeom>
                <a:avLst/>
                <a:gdLst>
                  <a:gd name="connsiteX0" fmla="*/ 0 w 1796757"/>
                  <a:gd name="connsiteY0" fmla="*/ 0 h 529372"/>
                  <a:gd name="connsiteX1" fmla="*/ 1532071 w 1796757"/>
                  <a:gd name="connsiteY1" fmla="*/ 0 h 529372"/>
                  <a:gd name="connsiteX2" fmla="*/ 1796757 w 1796757"/>
                  <a:gd name="connsiteY2" fmla="*/ 264686 h 529372"/>
                  <a:gd name="connsiteX3" fmla="*/ 1532071 w 1796757"/>
                  <a:gd name="connsiteY3" fmla="*/ 529372 h 529372"/>
                  <a:gd name="connsiteX4" fmla="*/ 0 w 1796757"/>
                  <a:gd name="connsiteY4" fmla="*/ 529372 h 529372"/>
                  <a:gd name="connsiteX5" fmla="*/ 264686 w 1796757"/>
                  <a:gd name="connsiteY5" fmla="*/ 264686 h 529372"/>
                  <a:gd name="connsiteX6" fmla="*/ 0 w 1796757"/>
                  <a:gd name="connsiteY6" fmla="*/ 0 h 529372"/>
                  <a:gd name="connsiteX0-1" fmla="*/ 364067 w 1796757"/>
                  <a:gd name="connsiteY0-2" fmla="*/ 905934 h 905934"/>
                  <a:gd name="connsiteX1-3" fmla="*/ 1532071 w 1796757"/>
                  <a:gd name="connsiteY1-4" fmla="*/ 0 h 905934"/>
                  <a:gd name="connsiteX2-5" fmla="*/ 1796757 w 1796757"/>
                  <a:gd name="connsiteY2-6" fmla="*/ 264686 h 905934"/>
                  <a:gd name="connsiteX3-7" fmla="*/ 1532071 w 1796757"/>
                  <a:gd name="connsiteY3-8" fmla="*/ 529372 h 905934"/>
                  <a:gd name="connsiteX4-9" fmla="*/ 0 w 1796757"/>
                  <a:gd name="connsiteY4-10" fmla="*/ 529372 h 905934"/>
                  <a:gd name="connsiteX5-11" fmla="*/ 264686 w 1796757"/>
                  <a:gd name="connsiteY5-12" fmla="*/ 264686 h 905934"/>
                  <a:gd name="connsiteX6-13" fmla="*/ 364067 w 1796757"/>
                  <a:gd name="connsiteY6-14" fmla="*/ 905934 h 905934"/>
                  <a:gd name="connsiteX0-15" fmla="*/ 99381 w 1532071"/>
                  <a:gd name="connsiteY0-16" fmla="*/ 905934 h 1105105"/>
                  <a:gd name="connsiteX1-17" fmla="*/ 1267385 w 1532071"/>
                  <a:gd name="connsiteY1-18" fmla="*/ 0 h 1105105"/>
                  <a:gd name="connsiteX2-19" fmla="*/ 1532071 w 1532071"/>
                  <a:gd name="connsiteY2-20" fmla="*/ 264686 h 1105105"/>
                  <a:gd name="connsiteX3-21" fmla="*/ 1267385 w 1532071"/>
                  <a:gd name="connsiteY3-22" fmla="*/ 529372 h 1105105"/>
                  <a:gd name="connsiteX4-23" fmla="*/ 565047 w 1532071"/>
                  <a:gd name="connsiteY4-24" fmla="*/ 1105105 h 1105105"/>
                  <a:gd name="connsiteX5-25" fmla="*/ 0 w 1532071"/>
                  <a:gd name="connsiteY5-26" fmla="*/ 264686 h 1105105"/>
                  <a:gd name="connsiteX6-27" fmla="*/ 99381 w 1532071"/>
                  <a:gd name="connsiteY6-28" fmla="*/ 905934 h 1105105"/>
                  <a:gd name="connsiteX0-29" fmla="*/ 0 w 1432690"/>
                  <a:gd name="connsiteY0-30" fmla="*/ 905934 h 1105105"/>
                  <a:gd name="connsiteX1-31" fmla="*/ 1168004 w 1432690"/>
                  <a:gd name="connsiteY1-32" fmla="*/ 0 h 1105105"/>
                  <a:gd name="connsiteX2-33" fmla="*/ 1432690 w 1432690"/>
                  <a:gd name="connsiteY2-34" fmla="*/ 264686 h 1105105"/>
                  <a:gd name="connsiteX3-35" fmla="*/ 1168004 w 1432690"/>
                  <a:gd name="connsiteY3-36" fmla="*/ 529372 h 1105105"/>
                  <a:gd name="connsiteX4-37" fmla="*/ 465666 w 1432690"/>
                  <a:gd name="connsiteY4-38" fmla="*/ 1105105 h 1105105"/>
                  <a:gd name="connsiteX5-39" fmla="*/ 264685 w 1432690"/>
                  <a:gd name="connsiteY5-40" fmla="*/ 925086 h 1105105"/>
                  <a:gd name="connsiteX6-41" fmla="*/ 0 w 1432690"/>
                  <a:gd name="connsiteY6-42" fmla="*/ 905934 h 1105105"/>
                  <a:gd name="connsiteX0-43" fmla="*/ 0 w 1432690"/>
                  <a:gd name="connsiteY0-44" fmla="*/ 905934 h 1105105"/>
                  <a:gd name="connsiteX1-45" fmla="*/ 1168004 w 1432690"/>
                  <a:gd name="connsiteY1-46" fmla="*/ 0 h 1105105"/>
                  <a:gd name="connsiteX2-47" fmla="*/ 1432690 w 1432690"/>
                  <a:gd name="connsiteY2-48" fmla="*/ 264686 h 1105105"/>
                  <a:gd name="connsiteX3-49" fmla="*/ 1168004 w 1432690"/>
                  <a:gd name="connsiteY3-50" fmla="*/ 529372 h 1105105"/>
                  <a:gd name="connsiteX4-51" fmla="*/ 465666 w 1432690"/>
                  <a:gd name="connsiteY4-52" fmla="*/ 1105105 h 1105105"/>
                  <a:gd name="connsiteX5-53" fmla="*/ 264685 w 1432690"/>
                  <a:gd name="connsiteY5-54" fmla="*/ 925086 h 1105105"/>
                  <a:gd name="connsiteX6-55" fmla="*/ 0 w 1432690"/>
                  <a:gd name="connsiteY6-56" fmla="*/ 905934 h 1105105"/>
                  <a:gd name="connsiteX0-57" fmla="*/ 0 w 1432690"/>
                  <a:gd name="connsiteY0-58" fmla="*/ 905934 h 1105105"/>
                  <a:gd name="connsiteX1-59" fmla="*/ 1168004 w 1432690"/>
                  <a:gd name="connsiteY1-60" fmla="*/ 0 h 1105105"/>
                  <a:gd name="connsiteX2-61" fmla="*/ 1432690 w 1432690"/>
                  <a:gd name="connsiteY2-62" fmla="*/ 264686 h 1105105"/>
                  <a:gd name="connsiteX3-63" fmla="*/ 1168004 w 1432690"/>
                  <a:gd name="connsiteY3-64" fmla="*/ 529372 h 1105105"/>
                  <a:gd name="connsiteX4-65" fmla="*/ 465666 w 1432690"/>
                  <a:gd name="connsiteY4-66" fmla="*/ 1105105 h 1105105"/>
                  <a:gd name="connsiteX5-67" fmla="*/ 264685 w 1432690"/>
                  <a:gd name="connsiteY5-68" fmla="*/ 925086 h 1105105"/>
                  <a:gd name="connsiteX6-69" fmla="*/ 0 w 1432690"/>
                  <a:gd name="connsiteY6-70" fmla="*/ 905934 h 1105105"/>
                  <a:gd name="connsiteX0-71" fmla="*/ 0 w 1432690"/>
                  <a:gd name="connsiteY0-72" fmla="*/ 905934 h 1105105"/>
                  <a:gd name="connsiteX1-73" fmla="*/ 1168004 w 1432690"/>
                  <a:gd name="connsiteY1-74" fmla="*/ 0 h 1105105"/>
                  <a:gd name="connsiteX2-75" fmla="*/ 1432690 w 1432690"/>
                  <a:gd name="connsiteY2-76" fmla="*/ 264686 h 1105105"/>
                  <a:gd name="connsiteX3-77" fmla="*/ 1168004 w 1432690"/>
                  <a:gd name="connsiteY3-78" fmla="*/ 529372 h 1105105"/>
                  <a:gd name="connsiteX4-79" fmla="*/ 465666 w 1432690"/>
                  <a:gd name="connsiteY4-80" fmla="*/ 1105105 h 1105105"/>
                  <a:gd name="connsiteX5-81" fmla="*/ 264685 w 1432690"/>
                  <a:gd name="connsiteY5-82" fmla="*/ 925086 h 1105105"/>
                  <a:gd name="connsiteX6-83" fmla="*/ 0 w 1432690"/>
                  <a:gd name="connsiteY6-84" fmla="*/ 905934 h 1105105"/>
                  <a:gd name="connsiteX0-85" fmla="*/ 0 w 1432690"/>
                  <a:gd name="connsiteY0-86" fmla="*/ 905934 h 1105105"/>
                  <a:gd name="connsiteX1-87" fmla="*/ 1168004 w 1432690"/>
                  <a:gd name="connsiteY1-88" fmla="*/ 0 h 1105105"/>
                  <a:gd name="connsiteX2-89" fmla="*/ 1432690 w 1432690"/>
                  <a:gd name="connsiteY2-90" fmla="*/ 264686 h 1105105"/>
                  <a:gd name="connsiteX3-91" fmla="*/ 1168004 w 1432690"/>
                  <a:gd name="connsiteY3-92" fmla="*/ 529372 h 1105105"/>
                  <a:gd name="connsiteX4-93" fmla="*/ 465666 w 1432690"/>
                  <a:gd name="connsiteY4-94" fmla="*/ 1105105 h 1105105"/>
                  <a:gd name="connsiteX5-95" fmla="*/ 264685 w 1432690"/>
                  <a:gd name="connsiteY5-96" fmla="*/ 925086 h 1105105"/>
                  <a:gd name="connsiteX6-97" fmla="*/ 0 w 1432690"/>
                  <a:gd name="connsiteY6-98" fmla="*/ 905934 h 1105105"/>
                  <a:gd name="connsiteX0-99" fmla="*/ 0 w 1432690"/>
                  <a:gd name="connsiteY0-100" fmla="*/ 905934 h 1105105"/>
                  <a:gd name="connsiteX1-101" fmla="*/ 1168004 w 1432690"/>
                  <a:gd name="connsiteY1-102" fmla="*/ 0 h 1105105"/>
                  <a:gd name="connsiteX2-103" fmla="*/ 1432690 w 1432690"/>
                  <a:gd name="connsiteY2-104" fmla="*/ 264686 h 1105105"/>
                  <a:gd name="connsiteX3-105" fmla="*/ 1168004 w 1432690"/>
                  <a:gd name="connsiteY3-106" fmla="*/ 529372 h 1105105"/>
                  <a:gd name="connsiteX4-107" fmla="*/ 465666 w 1432690"/>
                  <a:gd name="connsiteY4-108" fmla="*/ 1105105 h 1105105"/>
                  <a:gd name="connsiteX5-109" fmla="*/ 264685 w 1432690"/>
                  <a:gd name="connsiteY5-110" fmla="*/ 925086 h 1105105"/>
                  <a:gd name="connsiteX6-111" fmla="*/ 0 w 1432690"/>
                  <a:gd name="connsiteY6-112" fmla="*/ 905934 h 1105105"/>
                  <a:gd name="connsiteX0-113" fmla="*/ 0 w 1432690"/>
                  <a:gd name="connsiteY0-114" fmla="*/ 905934 h 1101930"/>
                  <a:gd name="connsiteX1-115" fmla="*/ 1168004 w 1432690"/>
                  <a:gd name="connsiteY1-116" fmla="*/ 0 h 1101930"/>
                  <a:gd name="connsiteX2-117" fmla="*/ 1432690 w 1432690"/>
                  <a:gd name="connsiteY2-118" fmla="*/ 264686 h 1101930"/>
                  <a:gd name="connsiteX3-119" fmla="*/ 1168004 w 1432690"/>
                  <a:gd name="connsiteY3-120" fmla="*/ 529372 h 1101930"/>
                  <a:gd name="connsiteX4-121" fmla="*/ 491066 w 1432690"/>
                  <a:gd name="connsiteY4-122" fmla="*/ 1101930 h 1101930"/>
                  <a:gd name="connsiteX5-123" fmla="*/ 264685 w 1432690"/>
                  <a:gd name="connsiteY5-124" fmla="*/ 925086 h 1101930"/>
                  <a:gd name="connsiteX6-125" fmla="*/ 0 w 1432690"/>
                  <a:gd name="connsiteY6-126" fmla="*/ 905934 h 1101930"/>
                  <a:gd name="connsiteX0-127" fmla="*/ 0 w 1432690"/>
                  <a:gd name="connsiteY0-128" fmla="*/ 905934 h 1101930"/>
                  <a:gd name="connsiteX1-129" fmla="*/ 1168004 w 1432690"/>
                  <a:gd name="connsiteY1-130" fmla="*/ 0 h 1101930"/>
                  <a:gd name="connsiteX2-131" fmla="*/ 1432690 w 1432690"/>
                  <a:gd name="connsiteY2-132" fmla="*/ 264686 h 1101930"/>
                  <a:gd name="connsiteX3-133" fmla="*/ 1168004 w 1432690"/>
                  <a:gd name="connsiteY3-134" fmla="*/ 529372 h 1101930"/>
                  <a:gd name="connsiteX4-135" fmla="*/ 491066 w 1432690"/>
                  <a:gd name="connsiteY4-136" fmla="*/ 1101930 h 1101930"/>
                  <a:gd name="connsiteX5-137" fmla="*/ 264685 w 1432690"/>
                  <a:gd name="connsiteY5-138" fmla="*/ 925086 h 1101930"/>
                  <a:gd name="connsiteX6-139" fmla="*/ 0 w 1432690"/>
                  <a:gd name="connsiteY6-140" fmla="*/ 905934 h 1101930"/>
                  <a:gd name="connsiteX0-141" fmla="*/ 0 w 1432690"/>
                  <a:gd name="connsiteY0-142" fmla="*/ 905934 h 1101930"/>
                  <a:gd name="connsiteX1-143" fmla="*/ 1168004 w 1432690"/>
                  <a:gd name="connsiteY1-144" fmla="*/ 0 h 1101930"/>
                  <a:gd name="connsiteX2-145" fmla="*/ 1432690 w 1432690"/>
                  <a:gd name="connsiteY2-146" fmla="*/ 264686 h 1101930"/>
                  <a:gd name="connsiteX3-147" fmla="*/ 1168004 w 1432690"/>
                  <a:gd name="connsiteY3-148" fmla="*/ 529372 h 1101930"/>
                  <a:gd name="connsiteX4-149" fmla="*/ 491066 w 1432690"/>
                  <a:gd name="connsiteY4-150" fmla="*/ 1101930 h 1101930"/>
                  <a:gd name="connsiteX5-151" fmla="*/ 264685 w 1432690"/>
                  <a:gd name="connsiteY5-152" fmla="*/ 925086 h 1101930"/>
                  <a:gd name="connsiteX6-153" fmla="*/ 0 w 1432690"/>
                  <a:gd name="connsiteY6-154" fmla="*/ 905934 h 1101930"/>
                  <a:gd name="connsiteX0-155" fmla="*/ 0 w 1432690"/>
                  <a:gd name="connsiteY0-156" fmla="*/ 905934 h 1101930"/>
                  <a:gd name="connsiteX1-157" fmla="*/ 1168004 w 1432690"/>
                  <a:gd name="connsiteY1-158" fmla="*/ 0 h 1101930"/>
                  <a:gd name="connsiteX2-159" fmla="*/ 1432690 w 1432690"/>
                  <a:gd name="connsiteY2-160" fmla="*/ 264686 h 1101930"/>
                  <a:gd name="connsiteX3-161" fmla="*/ 1168004 w 1432690"/>
                  <a:gd name="connsiteY3-162" fmla="*/ 529372 h 1101930"/>
                  <a:gd name="connsiteX4-163" fmla="*/ 491066 w 1432690"/>
                  <a:gd name="connsiteY4-164" fmla="*/ 1101930 h 1101930"/>
                  <a:gd name="connsiteX5-165" fmla="*/ 264685 w 1432690"/>
                  <a:gd name="connsiteY5-166" fmla="*/ 925086 h 1101930"/>
                  <a:gd name="connsiteX6-167" fmla="*/ 0 w 1432690"/>
                  <a:gd name="connsiteY6-168" fmla="*/ 905934 h 1101930"/>
                  <a:gd name="connsiteX0-169" fmla="*/ 0 w 1432690"/>
                  <a:gd name="connsiteY0-170" fmla="*/ 905934 h 1101930"/>
                  <a:gd name="connsiteX1-171" fmla="*/ 1168004 w 1432690"/>
                  <a:gd name="connsiteY1-172" fmla="*/ 0 h 1101930"/>
                  <a:gd name="connsiteX2-173" fmla="*/ 1432690 w 1432690"/>
                  <a:gd name="connsiteY2-174" fmla="*/ 264686 h 1101930"/>
                  <a:gd name="connsiteX3-175" fmla="*/ 1168004 w 1432690"/>
                  <a:gd name="connsiteY3-176" fmla="*/ 529372 h 1101930"/>
                  <a:gd name="connsiteX4-177" fmla="*/ 491066 w 1432690"/>
                  <a:gd name="connsiteY4-178" fmla="*/ 1101930 h 1101930"/>
                  <a:gd name="connsiteX5-179" fmla="*/ 264685 w 1432690"/>
                  <a:gd name="connsiteY5-180" fmla="*/ 925086 h 1101930"/>
                  <a:gd name="connsiteX6-181" fmla="*/ 0 w 1432690"/>
                  <a:gd name="connsiteY6-182" fmla="*/ 905934 h 1101930"/>
                  <a:gd name="connsiteX0-183" fmla="*/ 0 w 1432690"/>
                  <a:gd name="connsiteY0-184" fmla="*/ 905934 h 1101930"/>
                  <a:gd name="connsiteX1-185" fmla="*/ 1168004 w 1432690"/>
                  <a:gd name="connsiteY1-186" fmla="*/ 0 h 1101930"/>
                  <a:gd name="connsiteX2-187" fmla="*/ 1432690 w 1432690"/>
                  <a:gd name="connsiteY2-188" fmla="*/ 264686 h 1101930"/>
                  <a:gd name="connsiteX3-189" fmla="*/ 1168004 w 1432690"/>
                  <a:gd name="connsiteY3-190" fmla="*/ 529372 h 1101930"/>
                  <a:gd name="connsiteX4-191" fmla="*/ 491066 w 1432690"/>
                  <a:gd name="connsiteY4-192" fmla="*/ 1101930 h 1101930"/>
                  <a:gd name="connsiteX5-193" fmla="*/ 264685 w 1432690"/>
                  <a:gd name="connsiteY5-194" fmla="*/ 925086 h 1101930"/>
                  <a:gd name="connsiteX6-195" fmla="*/ 0 w 1432690"/>
                  <a:gd name="connsiteY6-196" fmla="*/ 905934 h 1101930"/>
                  <a:gd name="connsiteX0-197" fmla="*/ 0 w 1432690"/>
                  <a:gd name="connsiteY0-198" fmla="*/ 905934 h 1101930"/>
                  <a:gd name="connsiteX1-199" fmla="*/ 1168004 w 1432690"/>
                  <a:gd name="connsiteY1-200" fmla="*/ 0 h 1101930"/>
                  <a:gd name="connsiteX2-201" fmla="*/ 1432690 w 1432690"/>
                  <a:gd name="connsiteY2-202" fmla="*/ 264686 h 1101930"/>
                  <a:gd name="connsiteX3-203" fmla="*/ 1180704 w 1432690"/>
                  <a:gd name="connsiteY3-204" fmla="*/ 529372 h 1101930"/>
                  <a:gd name="connsiteX4-205" fmla="*/ 491066 w 1432690"/>
                  <a:gd name="connsiteY4-206" fmla="*/ 1101930 h 1101930"/>
                  <a:gd name="connsiteX5-207" fmla="*/ 264685 w 1432690"/>
                  <a:gd name="connsiteY5-208" fmla="*/ 925086 h 1101930"/>
                  <a:gd name="connsiteX6-209" fmla="*/ 0 w 1432690"/>
                  <a:gd name="connsiteY6-210" fmla="*/ 905934 h 1101930"/>
                  <a:gd name="connsiteX0-211" fmla="*/ 0 w 1432690"/>
                  <a:gd name="connsiteY0-212" fmla="*/ 905934 h 1101930"/>
                  <a:gd name="connsiteX1-213" fmla="*/ 1168004 w 1432690"/>
                  <a:gd name="connsiteY1-214" fmla="*/ 0 h 1101930"/>
                  <a:gd name="connsiteX2-215" fmla="*/ 1432690 w 1432690"/>
                  <a:gd name="connsiteY2-216" fmla="*/ 264686 h 1101930"/>
                  <a:gd name="connsiteX3-217" fmla="*/ 1180704 w 1432690"/>
                  <a:gd name="connsiteY3-218" fmla="*/ 535722 h 1101930"/>
                  <a:gd name="connsiteX4-219" fmla="*/ 491066 w 1432690"/>
                  <a:gd name="connsiteY4-220" fmla="*/ 1101930 h 1101930"/>
                  <a:gd name="connsiteX5-221" fmla="*/ 264685 w 1432690"/>
                  <a:gd name="connsiteY5-222" fmla="*/ 925086 h 1101930"/>
                  <a:gd name="connsiteX6-223" fmla="*/ 0 w 1432690"/>
                  <a:gd name="connsiteY6-224" fmla="*/ 905934 h 1101930"/>
                  <a:gd name="connsiteX0-225" fmla="*/ 0 w 1432690"/>
                  <a:gd name="connsiteY0-226" fmla="*/ 905934 h 1101930"/>
                  <a:gd name="connsiteX1-227" fmla="*/ 1168004 w 1432690"/>
                  <a:gd name="connsiteY1-228" fmla="*/ 0 h 1101930"/>
                  <a:gd name="connsiteX2-229" fmla="*/ 1432690 w 1432690"/>
                  <a:gd name="connsiteY2-230" fmla="*/ 264686 h 1101930"/>
                  <a:gd name="connsiteX3-231" fmla="*/ 1180704 w 1432690"/>
                  <a:gd name="connsiteY3-232" fmla="*/ 535722 h 1101930"/>
                  <a:gd name="connsiteX4-233" fmla="*/ 491066 w 1432690"/>
                  <a:gd name="connsiteY4-234" fmla="*/ 1101930 h 1101930"/>
                  <a:gd name="connsiteX5-235" fmla="*/ 347235 w 1432690"/>
                  <a:gd name="connsiteY5-236" fmla="*/ 804436 h 1101930"/>
                  <a:gd name="connsiteX6-237" fmla="*/ 0 w 1432690"/>
                  <a:gd name="connsiteY6-238" fmla="*/ 905934 h 1101930"/>
                  <a:gd name="connsiteX0-239" fmla="*/ 0 w 1451740"/>
                  <a:gd name="connsiteY0-240" fmla="*/ 905934 h 1101930"/>
                  <a:gd name="connsiteX1-241" fmla="*/ 1168004 w 1451740"/>
                  <a:gd name="connsiteY1-242" fmla="*/ 0 h 1101930"/>
                  <a:gd name="connsiteX2-243" fmla="*/ 1451740 w 1451740"/>
                  <a:gd name="connsiteY2-244" fmla="*/ 302786 h 1101930"/>
                  <a:gd name="connsiteX3-245" fmla="*/ 1180704 w 1451740"/>
                  <a:gd name="connsiteY3-246" fmla="*/ 535722 h 1101930"/>
                  <a:gd name="connsiteX4-247" fmla="*/ 491066 w 1451740"/>
                  <a:gd name="connsiteY4-248" fmla="*/ 1101930 h 1101930"/>
                  <a:gd name="connsiteX5-249" fmla="*/ 347235 w 1451740"/>
                  <a:gd name="connsiteY5-250" fmla="*/ 804436 h 1101930"/>
                  <a:gd name="connsiteX6-251" fmla="*/ 0 w 1451740"/>
                  <a:gd name="connsiteY6-252" fmla="*/ 905934 h 1101930"/>
                  <a:gd name="connsiteX0-253" fmla="*/ 0 w 1445390"/>
                  <a:gd name="connsiteY0-254" fmla="*/ 905934 h 1101930"/>
                  <a:gd name="connsiteX1-255" fmla="*/ 1168004 w 1445390"/>
                  <a:gd name="connsiteY1-256" fmla="*/ 0 h 1101930"/>
                  <a:gd name="connsiteX2-257" fmla="*/ 1445390 w 1445390"/>
                  <a:gd name="connsiteY2-258" fmla="*/ 267861 h 1101930"/>
                  <a:gd name="connsiteX3-259" fmla="*/ 1180704 w 1445390"/>
                  <a:gd name="connsiteY3-260" fmla="*/ 535722 h 1101930"/>
                  <a:gd name="connsiteX4-261" fmla="*/ 491066 w 1445390"/>
                  <a:gd name="connsiteY4-262" fmla="*/ 1101930 h 1101930"/>
                  <a:gd name="connsiteX5-263" fmla="*/ 347235 w 1445390"/>
                  <a:gd name="connsiteY5-264" fmla="*/ 804436 h 1101930"/>
                  <a:gd name="connsiteX6-265" fmla="*/ 0 w 1445390"/>
                  <a:gd name="connsiteY6-266" fmla="*/ 905934 h 110193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</a:cxnLst>
                <a:rect l="l" t="t" r="r" b="b"/>
                <a:pathLst>
                  <a:path w="1445390" h="1101930">
                    <a:moveTo>
                      <a:pt x="0" y="905934"/>
                    </a:moveTo>
                    <a:cubicBezTo>
                      <a:pt x="208360" y="273756"/>
                      <a:pt x="791369" y="16228"/>
                      <a:pt x="1168004" y="0"/>
                    </a:cubicBezTo>
                    <a:lnTo>
                      <a:pt x="1445390" y="267861"/>
                    </a:lnTo>
                    <a:lnTo>
                      <a:pt x="1180704" y="535722"/>
                    </a:lnTo>
                    <a:cubicBezTo>
                      <a:pt x="961408" y="564650"/>
                      <a:pt x="624637" y="672952"/>
                      <a:pt x="491066" y="1101930"/>
                    </a:cubicBezTo>
                    <a:lnTo>
                      <a:pt x="347235" y="804436"/>
                    </a:lnTo>
                    <a:lnTo>
                      <a:pt x="0" y="90593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95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efficiency_158344"/>
              <p:cNvSpPr>
                <a:spLocks noChangeAspect="1"/>
              </p:cNvSpPr>
              <p:nvPr/>
            </p:nvSpPr>
            <p:spPr bwMode="auto">
              <a:xfrm>
                <a:off x="5257781" y="3199498"/>
                <a:ext cx="357192" cy="356566"/>
              </a:xfrm>
              <a:custGeom>
                <a:avLst/>
                <a:gdLst>
                  <a:gd name="connsiteX0" fmla="*/ 360585 w 604110"/>
                  <a:gd name="connsiteY0" fmla="*/ 233916 h 603052"/>
                  <a:gd name="connsiteX1" fmla="*/ 380012 w 604110"/>
                  <a:gd name="connsiteY1" fmla="*/ 241933 h 603052"/>
                  <a:gd name="connsiteX2" fmla="*/ 380012 w 604110"/>
                  <a:gd name="connsiteY2" fmla="*/ 280718 h 603052"/>
                  <a:gd name="connsiteX3" fmla="*/ 297635 w 604110"/>
                  <a:gd name="connsiteY3" fmla="*/ 362947 h 603052"/>
                  <a:gd name="connsiteX4" fmla="*/ 278277 w 604110"/>
                  <a:gd name="connsiteY4" fmla="*/ 371033 h 603052"/>
                  <a:gd name="connsiteX5" fmla="*/ 258781 w 604110"/>
                  <a:gd name="connsiteY5" fmla="*/ 362947 h 603052"/>
                  <a:gd name="connsiteX6" fmla="*/ 222260 w 604110"/>
                  <a:gd name="connsiteY6" fmla="*/ 326355 h 603052"/>
                  <a:gd name="connsiteX7" fmla="*/ 222260 w 604110"/>
                  <a:gd name="connsiteY7" fmla="*/ 287707 h 603052"/>
                  <a:gd name="connsiteX8" fmla="*/ 260977 w 604110"/>
                  <a:gd name="connsiteY8" fmla="*/ 287707 h 603052"/>
                  <a:gd name="connsiteX9" fmla="*/ 278277 w 604110"/>
                  <a:gd name="connsiteY9" fmla="*/ 304838 h 603052"/>
                  <a:gd name="connsiteX10" fmla="*/ 341158 w 604110"/>
                  <a:gd name="connsiteY10" fmla="*/ 241933 h 603052"/>
                  <a:gd name="connsiteX11" fmla="*/ 360585 w 604110"/>
                  <a:gd name="connsiteY11" fmla="*/ 233916 h 603052"/>
                  <a:gd name="connsiteX12" fmla="*/ 274595 w 604110"/>
                  <a:gd name="connsiteY12" fmla="*/ 54823 h 603052"/>
                  <a:gd name="connsiteX13" fmla="*/ 274595 w 604110"/>
                  <a:gd name="connsiteY13" fmla="*/ 89087 h 603052"/>
                  <a:gd name="connsiteX14" fmla="*/ 254001 w 604110"/>
                  <a:gd name="connsiteY14" fmla="*/ 115676 h 603052"/>
                  <a:gd name="connsiteX15" fmla="*/ 204436 w 604110"/>
                  <a:gd name="connsiteY15" fmla="*/ 136235 h 603052"/>
                  <a:gd name="connsiteX16" fmla="*/ 171073 w 604110"/>
                  <a:gd name="connsiteY16" fmla="*/ 131986 h 603052"/>
                  <a:gd name="connsiteX17" fmla="*/ 146771 w 604110"/>
                  <a:gd name="connsiteY17" fmla="*/ 107727 h 603052"/>
                  <a:gd name="connsiteX18" fmla="*/ 107916 w 604110"/>
                  <a:gd name="connsiteY18" fmla="*/ 146514 h 603052"/>
                  <a:gd name="connsiteX19" fmla="*/ 132218 w 604110"/>
                  <a:gd name="connsiteY19" fmla="*/ 170773 h 603052"/>
                  <a:gd name="connsiteX20" fmla="*/ 136474 w 604110"/>
                  <a:gd name="connsiteY20" fmla="*/ 204078 h 603052"/>
                  <a:gd name="connsiteX21" fmla="*/ 115879 w 604110"/>
                  <a:gd name="connsiteY21" fmla="*/ 253556 h 603052"/>
                  <a:gd name="connsiteX22" fmla="*/ 89244 w 604110"/>
                  <a:gd name="connsiteY22" fmla="*/ 274115 h 603052"/>
                  <a:gd name="connsiteX23" fmla="*/ 54919 w 604110"/>
                  <a:gd name="connsiteY23" fmla="*/ 274115 h 603052"/>
                  <a:gd name="connsiteX24" fmla="*/ 54919 w 604110"/>
                  <a:gd name="connsiteY24" fmla="*/ 328937 h 603052"/>
                  <a:gd name="connsiteX25" fmla="*/ 89244 w 604110"/>
                  <a:gd name="connsiteY25" fmla="*/ 328937 h 603052"/>
                  <a:gd name="connsiteX26" fmla="*/ 115879 w 604110"/>
                  <a:gd name="connsiteY26" fmla="*/ 349496 h 603052"/>
                  <a:gd name="connsiteX27" fmla="*/ 136474 w 604110"/>
                  <a:gd name="connsiteY27" fmla="*/ 398974 h 603052"/>
                  <a:gd name="connsiteX28" fmla="*/ 132218 w 604110"/>
                  <a:gd name="connsiteY28" fmla="*/ 432279 h 603052"/>
                  <a:gd name="connsiteX29" fmla="*/ 107916 w 604110"/>
                  <a:gd name="connsiteY29" fmla="*/ 456538 h 603052"/>
                  <a:gd name="connsiteX30" fmla="*/ 146771 w 604110"/>
                  <a:gd name="connsiteY30" fmla="*/ 495325 h 603052"/>
                  <a:gd name="connsiteX31" fmla="*/ 171073 w 604110"/>
                  <a:gd name="connsiteY31" fmla="*/ 471066 h 603052"/>
                  <a:gd name="connsiteX32" fmla="*/ 204436 w 604110"/>
                  <a:gd name="connsiteY32" fmla="*/ 466817 h 603052"/>
                  <a:gd name="connsiteX33" fmla="*/ 254001 w 604110"/>
                  <a:gd name="connsiteY33" fmla="*/ 487376 h 603052"/>
                  <a:gd name="connsiteX34" fmla="*/ 274595 w 604110"/>
                  <a:gd name="connsiteY34" fmla="*/ 513965 h 603052"/>
                  <a:gd name="connsiteX35" fmla="*/ 274595 w 604110"/>
                  <a:gd name="connsiteY35" fmla="*/ 548229 h 603052"/>
                  <a:gd name="connsiteX36" fmla="*/ 329515 w 604110"/>
                  <a:gd name="connsiteY36" fmla="*/ 548229 h 603052"/>
                  <a:gd name="connsiteX37" fmla="*/ 329515 w 604110"/>
                  <a:gd name="connsiteY37" fmla="*/ 513965 h 603052"/>
                  <a:gd name="connsiteX38" fmla="*/ 350109 w 604110"/>
                  <a:gd name="connsiteY38" fmla="*/ 487376 h 603052"/>
                  <a:gd name="connsiteX39" fmla="*/ 399674 w 604110"/>
                  <a:gd name="connsiteY39" fmla="*/ 466817 h 603052"/>
                  <a:gd name="connsiteX40" fmla="*/ 433037 w 604110"/>
                  <a:gd name="connsiteY40" fmla="*/ 471066 h 603052"/>
                  <a:gd name="connsiteX41" fmla="*/ 457339 w 604110"/>
                  <a:gd name="connsiteY41" fmla="*/ 495325 h 603052"/>
                  <a:gd name="connsiteX42" fmla="*/ 496194 w 604110"/>
                  <a:gd name="connsiteY42" fmla="*/ 456538 h 603052"/>
                  <a:gd name="connsiteX43" fmla="*/ 471892 w 604110"/>
                  <a:gd name="connsiteY43" fmla="*/ 432279 h 603052"/>
                  <a:gd name="connsiteX44" fmla="*/ 467636 w 604110"/>
                  <a:gd name="connsiteY44" fmla="*/ 398974 h 603052"/>
                  <a:gd name="connsiteX45" fmla="*/ 488231 w 604110"/>
                  <a:gd name="connsiteY45" fmla="*/ 349496 h 603052"/>
                  <a:gd name="connsiteX46" fmla="*/ 514866 w 604110"/>
                  <a:gd name="connsiteY46" fmla="*/ 328937 h 603052"/>
                  <a:gd name="connsiteX47" fmla="*/ 549191 w 604110"/>
                  <a:gd name="connsiteY47" fmla="*/ 328937 h 603052"/>
                  <a:gd name="connsiteX48" fmla="*/ 549191 w 604110"/>
                  <a:gd name="connsiteY48" fmla="*/ 274115 h 603052"/>
                  <a:gd name="connsiteX49" fmla="*/ 514866 w 604110"/>
                  <a:gd name="connsiteY49" fmla="*/ 274115 h 603052"/>
                  <a:gd name="connsiteX50" fmla="*/ 488231 w 604110"/>
                  <a:gd name="connsiteY50" fmla="*/ 253556 h 603052"/>
                  <a:gd name="connsiteX51" fmla="*/ 467636 w 604110"/>
                  <a:gd name="connsiteY51" fmla="*/ 204078 h 603052"/>
                  <a:gd name="connsiteX52" fmla="*/ 471892 w 604110"/>
                  <a:gd name="connsiteY52" fmla="*/ 170773 h 603052"/>
                  <a:gd name="connsiteX53" fmla="*/ 496194 w 604110"/>
                  <a:gd name="connsiteY53" fmla="*/ 146514 h 603052"/>
                  <a:gd name="connsiteX54" fmla="*/ 457339 w 604110"/>
                  <a:gd name="connsiteY54" fmla="*/ 107727 h 603052"/>
                  <a:gd name="connsiteX55" fmla="*/ 433037 w 604110"/>
                  <a:gd name="connsiteY55" fmla="*/ 131986 h 603052"/>
                  <a:gd name="connsiteX56" fmla="*/ 399674 w 604110"/>
                  <a:gd name="connsiteY56" fmla="*/ 136235 h 603052"/>
                  <a:gd name="connsiteX57" fmla="*/ 350109 w 604110"/>
                  <a:gd name="connsiteY57" fmla="*/ 115676 h 603052"/>
                  <a:gd name="connsiteX58" fmla="*/ 329515 w 604110"/>
                  <a:gd name="connsiteY58" fmla="*/ 89087 h 603052"/>
                  <a:gd name="connsiteX59" fmla="*/ 329515 w 604110"/>
                  <a:gd name="connsiteY59" fmla="*/ 54823 h 603052"/>
                  <a:gd name="connsiteX60" fmla="*/ 247136 w 604110"/>
                  <a:gd name="connsiteY60" fmla="*/ 0 h 603052"/>
                  <a:gd name="connsiteX61" fmla="*/ 356974 w 604110"/>
                  <a:gd name="connsiteY61" fmla="*/ 0 h 603052"/>
                  <a:gd name="connsiteX62" fmla="*/ 384434 w 604110"/>
                  <a:gd name="connsiteY62" fmla="*/ 27411 h 603052"/>
                  <a:gd name="connsiteX63" fmla="*/ 384434 w 604110"/>
                  <a:gd name="connsiteY63" fmla="*/ 68940 h 603052"/>
                  <a:gd name="connsiteX64" fmla="*/ 408598 w 604110"/>
                  <a:gd name="connsiteY64" fmla="*/ 78945 h 603052"/>
                  <a:gd name="connsiteX65" fmla="*/ 437980 w 604110"/>
                  <a:gd name="connsiteY65" fmla="*/ 49615 h 603052"/>
                  <a:gd name="connsiteX66" fmla="*/ 457339 w 604110"/>
                  <a:gd name="connsiteY66" fmla="*/ 41528 h 603052"/>
                  <a:gd name="connsiteX67" fmla="*/ 476835 w 604110"/>
                  <a:gd name="connsiteY67" fmla="*/ 49615 h 603052"/>
                  <a:gd name="connsiteX68" fmla="*/ 554408 w 604110"/>
                  <a:gd name="connsiteY68" fmla="*/ 127052 h 603052"/>
                  <a:gd name="connsiteX69" fmla="*/ 554408 w 604110"/>
                  <a:gd name="connsiteY69" fmla="*/ 165839 h 603052"/>
                  <a:gd name="connsiteX70" fmla="*/ 525026 w 604110"/>
                  <a:gd name="connsiteY70" fmla="*/ 195170 h 603052"/>
                  <a:gd name="connsiteX71" fmla="*/ 535049 w 604110"/>
                  <a:gd name="connsiteY71" fmla="*/ 219292 h 603052"/>
                  <a:gd name="connsiteX72" fmla="*/ 576650 w 604110"/>
                  <a:gd name="connsiteY72" fmla="*/ 219292 h 603052"/>
                  <a:gd name="connsiteX73" fmla="*/ 604110 w 604110"/>
                  <a:gd name="connsiteY73" fmla="*/ 246703 h 603052"/>
                  <a:gd name="connsiteX74" fmla="*/ 604110 w 604110"/>
                  <a:gd name="connsiteY74" fmla="*/ 356349 h 603052"/>
                  <a:gd name="connsiteX75" fmla="*/ 576650 w 604110"/>
                  <a:gd name="connsiteY75" fmla="*/ 383760 h 603052"/>
                  <a:gd name="connsiteX76" fmla="*/ 535187 w 604110"/>
                  <a:gd name="connsiteY76" fmla="*/ 383760 h 603052"/>
                  <a:gd name="connsiteX77" fmla="*/ 525026 w 604110"/>
                  <a:gd name="connsiteY77" fmla="*/ 407882 h 603052"/>
                  <a:gd name="connsiteX78" fmla="*/ 554408 w 604110"/>
                  <a:gd name="connsiteY78" fmla="*/ 437213 h 603052"/>
                  <a:gd name="connsiteX79" fmla="*/ 554408 w 604110"/>
                  <a:gd name="connsiteY79" fmla="*/ 476000 h 603052"/>
                  <a:gd name="connsiteX80" fmla="*/ 476835 w 604110"/>
                  <a:gd name="connsiteY80" fmla="*/ 553437 h 603052"/>
                  <a:gd name="connsiteX81" fmla="*/ 437980 w 604110"/>
                  <a:gd name="connsiteY81" fmla="*/ 553437 h 603052"/>
                  <a:gd name="connsiteX82" fmla="*/ 408598 w 604110"/>
                  <a:gd name="connsiteY82" fmla="*/ 524107 h 603052"/>
                  <a:gd name="connsiteX83" fmla="*/ 384434 w 604110"/>
                  <a:gd name="connsiteY83" fmla="*/ 534112 h 603052"/>
                  <a:gd name="connsiteX84" fmla="*/ 384434 w 604110"/>
                  <a:gd name="connsiteY84" fmla="*/ 575641 h 603052"/>
                  <a:gd name="connsiteX85" fmla="*/ 356974 w 604110"/>
                  <a:gd name="connsiteY85" fmla="*/ 603052 h 603052"/>
                  <a:gd name="connsiteX86" fmla="*/ 247136 w 604110"/>
                  <a:gd name="connsiteY86" fmla="*/ 603052 h 603052"/>
                  <a:gd name="connsiteX87" fmla="*/ 219676 w 604110"/>
                  <a:gd name="connsiteY87" fmla="*/ 575641 h 603052"/>
                  <a:gd name="connsiteX88" fmla="*/ 219676 w 604110"/>
                  <a:gd name="connsiteY88" fmla="*/ 534112 h 603052"/>
                  <a:gd name="connsiteX89" fmla="*/ 195512 w 604110"/>
                  <a:gd name="connsiteY89" fmla="*/ 524107 h 603052"/>
                  <a:gd name="connsiteX90" fmla="*/ 166130 w 604110"/>
                  <a:gd name="connsiteY90" fmla="*/ 553437 h 603052"/>
                  <a:gd name="connsiteX91" fmla="*/ 127275 w 604110"/>
                  <a:gd name="connsiteY91" fmla="*/ 553437 h 603052"/>
                  <a:gd name="connsiteX92" fmla="*/ 49702 w 604110"/>
                  <a:gd name="connsiteY92" fmla="*/ 476000 h 603052"/>
                  <a:gd name="connsiteX93" fmla="*/ 41601 w 604110"/>
                  <a:gd name="connsiteY93" fmla="*/ 456538 h 603052"/>
                  <a:gd name="connsiteX94" fmla="*/ 49702 w 604110"/>
                  <a:gd name="connsiteY94" fmla="*/ 437213 h 603052"/>
                  <a:gd name="connsiteX95" fmla="*/ 79083 w 604110"/>
                  <a:gd name="connsiteY95" fmla="*/ 407882 h 603052"/>
                  <a:gd name="connsiteX96" fmla="*/ 69061 w 604110"/>
                  <a:gd name="connsiteY96" fmla="*/ 383760 h 603052"/>
                  <a:gd name="connsiteX97" fmla="*/ 27460 w 604110"/>
                  <a:gd name="connsiteY97" fmla="*/ 383760 h 603052"/>
                  <a:gd name="connsiteX98" fmla="*/ 0 w 604110"/>
                  <a:gd name="connsiteY98" fmla="*/ 356349 h 603052"/>
                  <a:gd name="connsiteX99" fmla="*/ 0 w 604110"/>
                  <a:gd name="connsiteY99" fmla="*/ 246703 h 603052"/>
                  <a:gd name="connsiteX100" fmla="*/ 27460 w 604110"/>
                  <a:gd name="connsiteY100" fmla="*/ 219292 h 603052"/>
                  <a:gd name="connsiteX101" fmla="*/ 69061 w 604110"/>
                  <a:gd name="connsiteY101" fmla="*/ 219292 h 603052"/>
                  <a:gd name="connsiteX102" fmla="*/ 79083 w 604110"/>
                  <a:gd name="connsiteY102" fmla="*/ 195170 h 603052"/>
                  <a:gd name="connsiteX103" fmla="*/ 49702 w 604110"/>
                  <a:gd name="connsiteY103" fmla="*/ 165839 h 603052"/>
                  <a:gd name="connsiteX104" fmla="*/ 49702 w 604110"/>
                  <a:gd name="connsiteY104" fmla="*/ 127052 h 603052"/>
                  <a:gd name="connsiteX105" fmla="*/ 127275 w 604110"/>
                  <a:gd name="connsiteY105" fmla="*/ 49615 h 603052"/>
                  <a:gd name="connsiteX106" fmla="*/ 166130 w 604110"/>
                  <a:gd name="connsiteY106" fmla="*/ 49615 h 603052"/>
                  <a:gd name="connsiteX107" fmla="*/ 195512 w 604110"/>
                  <a:gd name="connsiteY107" fmla="*/ 78945 h 603052"/>
                  <a:gd name="connsiteX108" fmla="*/ 219676 w 604110"/>
                  <a:gd name="connsiteY108" fmla="*/ 68940 h 603052"/>
                  <a:gd name="connsiteX109" fmla="*/ 219676 w 604110"/>
                  <a:gd name="connsiteY109" fmla="*/ 27411 h 603052"/>
                  <a:gd name="connsiteX110" fmla="*/ 247136 w 604110"/>
                  <a:gd name="connsiteY110" fmla="*/ 0 h 603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</a:cxnLst>
                <a:rect l="l" t="t" r="r" b="b"/>
                <a:pathLst>
                  <a:path w="604110" h="603052">
                    <a:moveTo>
                      <a:pt x="360585" y="233916"/>
                    </a:moveTo>
                    <a:cubicBezTo>
                      <a:pt x="367621" y="233916"/>
                      <a:pt x="374658" y="236588"/>
                      <a:pt x="380012" y="241933"/>
                    </a:cubicBezTo>
                    <a:cubicBezTo>
                      <a:pt x="390721" y="252623"/>
                      <a:pt x="390721" y="270028"/>
                      <a:pt x="380012" y="280718"/>
                    </a:cubicBezTo>
                    <a:lnTo>
                      <a:pt x="297635" y="362947"/>
                    </a:lnTo>
                    <a:cubicBezTo>
                      <a:pt x="292281" y="368292"/>
                      <a:pt x="285279" y="371033"/>
                      <a:pt x="278277" y="371033"/>
                    </a:cubicBezTo>
                    <a:cubicBezTo>
                      <a:pt x="271137" y="371033"/>
                      <a:pt x="264135" y="368292"/>
                      <a:pt x="258781" y="362947"/>
                    </a:cubicBezTo>
                    <a:lnTo>
                      <a:pt x="222260" y="326355"/>
                    </a:lnTo>
                    <a:cubicBezTo>
                      <a:pt x="211414" y="315665"/>
                      <a:pt x="211414" y="298397"/>
                      <a:pt x="222260" y="287707"/>
                    </a:cubicBezTo>
                    <a:cubicBezTo>
                      <a:pt x="232969" y="276880"/>
                      <a:pt x="250268" y="276880"/>
                      <a:pt x="260977" y="287707"/>
                    </a:cubicBezTo>
                    <a:lnTo>
                      <a:pt x="278277" y="304838"/>
                    </a:lnTo>
                    <a:lnTo>
                      <a:pt x="341158" y="241933"/>
                    </a:lnTo>
                    <a:cubicBezTo>
                      <a:pt x="346512" y="236588"/>
                      <a:pt x="353549" y="233916"/>
                      <a:pt x="360585" y="233916"/>
                    </a:cubicBezTo>
                    <a:close/>
                    <a:moveTo>
                      <a:pt x="274595" y="54823"/>
                    </a:moveTo>
                    <a:lnTo>
                      <a:pt x="274595" y="89087"/>
                    </a:lnTo>
                    <a:cubicBezTo>
                      <a:pt x="274595" y="101696"/>
                      <a:pt x="266083" y="112524"/>
                      <a:pt x="254001" y="115676"/>
                    </a:cubicBezTo>
                    <a:cubicBezTo>
                      <a:pt x="236701" y="120199"/>
                      <a:pt x="219951" y="127052"/>
                      <a:pt x="204436" y="136235"/>
                    </a:cubicBezTo>
                    <a:cubicBezTo>
                      <a:pt x="193590" y="142540"/>
                      <a:pt x="179860" y="140895"/>
                      <a:pt x="171073" y="131986"/>
                    </a:cubicBezTo>
                    <a:lnTo>
                      <a:pt x="146771" y="107727"/>
                    </a:lnTo>
                    <a:lnTo>
                      <a:pt x="107916" y="146514"/>
                    </a:lnTo>
                    <a:lnTo>
                      <a:pt x="132218" y="170773"/>
                    </a:lnTo>
                    <a:cubicBezTo>
                      <a:pt x="141142" y="179545"/>
                      <a:pt x="142790" y="193251"/>
                      <a:pt x="136474" y="204078"/>
                    </a:cubicBezTo>
                    <a:cubicBezTo>
                      <a:pt x="127275" y="219566"/>
                      <a:pt x="120410" y="236287"/>
                      <a:pt x="115879" y="253556"/>
                    </a:cubicBezTo>
                    <a:cubicBezTo>
                      <a:pt x="112721" y="265617"/>
                      <a:pt x="101875" y="274115"/>
                      <a:pt x="89244" y="274115"/>
                    </a:cubicBezTo>
                    <a:lnTo>
                      <a:pt x="54919" y="274115"/>
                    </a:lnTo>
                    <a:lnTo>
                      <a:pt x="54919" y="328937"/>
                    </a:lnTo>
                    <a:lnTo>
                      <a:pt x="89244" y="328937"/>
                    </a:lnTo>
                    <a:cubicBezTo>
                      <a:pt x="101875" y="328937"/>
                      <a:pt x="112721" y="337435"/>
                      <a:pt x="115879" y="349496"/>
                    </a:cubicBezTo>
                    <a:cubicBezTo>
                      <a:pt x="120410" y="366765"/>
                      <a:pt x="127275" y="383486"/>
                      <a:pt x="136474" y="398974"/>
                    </a:cubicBezTo>
                    <a:cubicBezTo>
                      <a:pt x="142790" y="409801"/>
                      <a:pt x="141142" y="423507"/>
                      <a:pt x="132218" y="432279"/>
                    </a:cubicBezTo>
                    <a:lnTo>
                      <a:pt x="107916" y="456538"/>
                    </a:lnTo>
                    <a:lnTo>
                      <a:pt x="146771" y="495325"/>
                    </a:lnTo>
                    <a:lnTo>
                      <a:pt x="171073" y="471066"/>
                    </a:lnTo>
                    <a:cubicBezTo>
                      <a:pt x="179860" y="462157"/>
                      <a:pt x="193590" y="460512"/>
                      <a:pt x="204436" y="466817"/>
                    </a:cubicBezTo>
                    <a:cubicBezTo>
                      <a:pt x="219951" y="476000"/>
                      <a:pt x="236701" y="482853"/>
                      <a:pt x="254001" y="487376"/>
                    </a:cubicBezTo>
                    <a:cubicBezTo>
                      <a:pt x="266083" y="490528"/>
                      <a:pt x="274595" y="501356"/>
                      <a:pt x="274595" y="513965"/>
                    </a:cubicBezTo>
                    <a:lnTo>
                      <a:pt x="274595" y="548229"/>
                    </a:lnTo>
                    <a:lnTo>
                      <a:pt x="329515" y="548229"/>
                    </a:lnTo>
                    <a:lnTo>
                      <a:pt x="329515" y="513965"/>
                    </a:lnTo>
                    <a:cubicBezTo>
                      <a:pt x="329515" y="501356"/>
                      <a:pt x="338027" y="490528"/>
                      <a:pt x="350109" y="487376"/>
                    </a:cubicBezTo>
                    <a:cubicBezTo>
                      <a:pt x="367409" y="482853"/>
                      <a:pt x="384159" y="476000"/>
                      <a:pt x="399674" y="466817"/>
                    </a:cubicBezTo>
                    <a:cubicBezTo>
                      <a:pt x="410520" y="460512"/>
                      <a:pt x="424250" y="462157"/>
                      <a:pt x="433037" y="471066"/>
                    </a:cubicBezTo>
                    <a:lnTo>
                      <a:pt x="457339" y="495325"/>
                    </a:lnTo>
                    <a:lnTo>
                      <a:pt x="496194" y="456538"/>
                    </a:lnTo>
                    <a:lnTo>
                      <a:pt x="471892" y="432279"/>
                    </a:lnTo>
                    <a:cubicBezTo>
                      <a:pt x="462968" y="423507"/>
                      <a:pt x="461320" y="409801"/>
                      <a:pt x="467636" y="398974"/>
                    </a:cubicBezTo>
                    <a:cubicBezTo>
                      <a:pt x="476835" y="383486"/>
                      <a:pt x="483700" y="366765"/>
                      <a:pt x="488231" y="349496"/>
                    </a:cubicBezTo>
                    <a:cubicBezTo>
                      <a:pt x="491389" y="337435"/>
                      <a:pt x="502235" y="328937"/>
                      <a:pt x="514866" y="328937"/>
                    </a:cubicBezTo>
                    <a:lnTo>
                      <a:pt x="549191" y="328937"/>
                    </a:lnTo>
                    <a:lnTo>
                      <a:pt x="549191" y="274115"/>
                    </a:lnTo>
                    <a:lnTo>
                      <a:pt x="514866" y="274115"/>
                    </a:lnTo>
                    <a:cubicBezTo>
                      <a:pt x="502235" y="274115"/>
                      <a:pt x="491389" y="265617"/>
                      <a:pt x="488231" y="253556"/>
                    </a:cubicBezTo>
                    <a:cubicBezTo>
                      <a:pt x="483700" y="236287"/>
                      <a:pt x="476835" y="219566"/>
                      <a:pt x="467636" y="204078"/>
                    </a:cubicBezTo>
                    <a:cubicBezTo>
                      <a:pt x="461320" y="193251"/>
                      <a:pt x="462968" y="179545"/>
                      <a:pt x="471892" y="170773"/>
                    </a:cubicBezTo>
                    <a:lnTo>
                      <a:pt x="496194" y="146514"/>
                    </a:lnTo>
                    <a:lnTo>
                      <a:pt x="457339" y="107727"/>
                    </a:lnTo>
                    <a:lnTo>
                      <a:pt x="433037" y="131986"/>
                    </a:lnTo>
                    <a:cubicBezTo>
                      <a:pt x="424250" y="140895"/>
                      <a:pt x="410520" y="142540"/>
                      <a:pt x="399674" y="136235"/>
                    </a:cubicBezTo>
                    <a:cubicBezTo>
                      <a:pt x="384159" y="127052"/>
                      <a:pt x="367409" y="120199"/>
                      <a:pt x="350109" y="115676"/>
                    </a:cubicBezTo>
                    <a:cubicBezTo>
                      <a:pt x="338027" y="112524"/>
                      <a:pt x="329515" y="101696"/>
                      <a:pt x="329515" y="89087"/>
                    </a:cubicBezTo>
                    <a:lnTo>
                      <a:pt x="329515" y="54823"/>
                    </a:lnTo>
                    <a:close/>
                    <a:moveTo>
                      <a:pt x="247136" y="0"/>
                    </a:moveTo>
                    <a:lnTo>
                      <a:pt x="356974" y="0"/>
                    </a:lnTo>
                    <a:cubicBezTo>
                      <a:pt x="372077" y="0"/>
                      <a:pt x="384434" y="12335"/>
                      <a:pt x="384434" y="27411"/>
                    </a:cubicBezTo>
                    <a:lnTo>
                      <a:pt x="384434" y="68940"/>
                    </a:lnTo>
                    <a:cubicBezTo>
                      <a:pt x="392672" y="71818"/>
                      <a:pt x="400772" y="75107"/>
                      <a:pt x="408598" y="78945"/>
                    </a:cubicBezTo>
                    <a:lnTo>
                      <a:pt x="437980" y="49615"/>
                    </a:lnTo>
                    <a:cubicBezTo>
                      <a:pt x="443060" y="44407"/>
                      <a:pt x="450062" y="41528"/>
                      <a:pt x="457339" y="41528"/>
                    </a:cubicBezTo>
                    <a:cubicBezTo>
                      <a:pt x="464616" y="41528"/>
                      <a:pt x="471618" y="44407"/>
                      <a:pt x="476835" y="49615"/>
                    </a:cubicBezTo>
                    <a:lnTo>
                      <a:pt x="554408" y="127052"/>
                    </a:lnTo>
                    <a:cubicBezTo>
                      <a:pt x="565255" y="137743"/>
                      <a:pt x="565255" y="155149"/>
                      <a:pt x="554408" y="165839"/>
                    </a:cubicBezTo>
                    <a:lnTo>
                      <a:pt x="525026" y="195170"/>
                    </a:lnTo>
                    <a:cubicBezTo>
                      <a:pt x="528871" y="202982"/>
                      <a:pt x="532166" y="211068"/>
                      <a:pt x="535049" y="219292"/>
                    </a:cubicBezTo>
                    <a:lnTo>
                      <a:pt x="576650" y="219292"/>
                    </a:lnTo>
                    <a:cubicBezTo>
                      <a:pt x="591753" y="219292"/>
                      <a:pt x="604110" y="231627"/>
                      <a:pt x="604110" y="246703"/>
                    </a:cubicBezTo>
                    <a:lnTo>
                      <a:pt x="604110" y="356349"/>
                    </a:lnTo>
                    <a:cubicBezTo>
                      <a:pt x="604110" y="371425"/>
                      <a:pt x="591753" y="383760"/>
                      <a:pt x="576650" y="383760"/>
                    </a:cubicBezTo>
                    <a:lnTo>
                      <a:pt x="535187" y="383760"/>
                    </a:lnTo>
                    <a:cubicBezTo>
                      <a:pt x="532166" y="391984"/>
                      <a:pt x="528871" y="400070"/>
                      <a:pt x="525026" y="407882"/>
                    </a:cubicBezTo>
                    <a:lnTo>
                      <a:pt x="554408" y="437213"/>
                    </a:lnTo>
                    <a:cubicBezTo>
                      <a:pt x="565255" y="447903"/>
                      <a:pt x="565255" y="465309"/>
                      <a:pt x="554408" y="476000"/>
                    </a:cubicBezTo>
                    <a:lnTo>
                      <a:pt x="476835" y="553437"/>
                    </a:lnTo>
                    <a:cubicBezTo>
                      <a:pt x="466126" y="564265"/>
                      <a:pt x="448689" y="564265"/>
                      <a:pt x="437980" y="553437"/>
                    </a:cubicBezTo>
                    <a:lnTo>
                      <a:pt x="408598" y="524107"/>
                    </a:lnTo>
                    <a:cubicBezTo>
                      <a:pt x="400772" y="527945"/>
                      <a:pt x="392672" y="531234"/>
                      <a:pt x="384434" y="534112"/>
                    </a:cubicBezTo>
                    <a:lnTo>
                      <a:pt x="384434" y="575641"/>
                    </a:lnTo>
                    <a:cubicBezTo>
                      <a:pt x="384434" y="590717"/>
                      <a:pt x="372077" y="603052"/>
                      <a:pt x="356974" y="603052"/>
                    </a:cubicBezTo>
                    <a:lnTo>
                      <a:pt x="247136" y="603052"/>
                    </a:lnTo>
                    <a:cubicBezTo>
                      <a:pt x="232033" y="603052"/>
                      <a:pt x="219676" y="590717"/>
                      <a:pt x="219676" y="575641"/>
                    </a:cubicBezTo>
                    <a:lnTo>
                      <a:pt x="219676" y="534112"/>
                    </a:lnTo>
                    <a:cubicBezTo>
                      <a:pt x="211438" y="531234"/>
                      <a:pt x="203338" y="527945"/>
                      <a:pt x="195512" y="524107"/>
                    </a:cubicBezTo>
                    <a:lnTo>
                      <a:pt x="166130" y="553437"/>
                    </a:lnTo>
                    <a:cubicBezTo>
                      <a:pt x="155421" y="564265"/>
                      <a:pt x="137984" y="564265"/>
                      <a:pt x="127275" y="553437"/>
                    </a:cubicBezTo>
                    <a:lnTo>
                      <a:pt x="49702" y="476000"/>
                    </a:lnTo>
                    <a:cubicBezTo>
                      <a:pt x="44484" y="470792"/>
                      <a:pt x="41601" y="463802"/>
                      <a:pt x="41601" y="456538"/>
                    </a:cubicBezTo>
                    <a:cubicBezTo>
                      <a:pt x="41601" y="449274"/>
                      <a:pt x="44484" y="442284"/>
                      <a:pt x="49702" y="437213"/>
                    </a:cubicBezTo>
                    <a:lnTo>
                      <a:pt x="79083" y="407882"/>
                    </a:lnTo>
                    <a:cubicBezTo>
                      <a:pt x="75239" y="400070"/>
                      <a:pt x="71944" y="391984"/>
                      <a:pt x="69061" y="383760"/>
                    </a:cubicBezTo>
                    <a:lnTo>
                      <a:pt x="27460" y="383760"/>
                    </a:lnTo>
                    <a:cubicBezTo>
                      <a:pt x="12357" y="383760"/>
                      <a:pt x="0" y="371425"/>
                      <a:pt x="0" y="356349"/>
                    </a:cubicBezTo>
                    <a:lnTo>
                      <a:pt x="0" y="246703"/>
                    </a:lnTo>
                    <a:cubicBezTo>
                      <a:pt x="0" y="231627"/>
                      <a:pt x="12357" y="219292"/>
                      <a:pt x="27460" y="219292"/>
                    </a:cubicBezTo>
                    <a:lnTo>
                      <a:pt x="69061" y="219292"/>
                    </a:lnTo>
                    <a:cubicBezTo>
                      <a:pt x="71944" y="211068"/>
                      <a:pt x="75239" y="202982"/>
                      <a:pt x="79083" y="195170"/>
                    </a:cubicBezTo>
                    <a:lnTo>
                      <a:pt x="49702" y="165839"/>
                    </a:lnTo>
                    <a:cubicBezTo>
                      <a:pt x="38855" y="155149"/>
                      <a:pt x="38855" y="137743"/>
                      <a:pt x="49702" y="127052"/>
                    </a:cubicBezTo>
                    <a:lnTo>
                      <a:pt x="127275" y="49615"/>
                    </a:lnTo>
                    <a:cubicBezTo>
                      <a:pt x="137984" y="38787"/>
                      <a:pt x="155421" y="38787"/>
                      <a:pt x="166130" y="49615"/>
                    </a:cubicBezTo>
                    <a:lnTo>
                      <a:pt x="195512" y="78945"/>
                    </a:lnTo>
                    <a:cubicBezTo>
                      <a:pt x="203338" y="75107"/>
                      <a:pt x="211438" y="71818"/>
                      <a:pt x="219676" y="68940"/>
                    </a:cubicBezTo>
                    <a:lnTo>
                      <a:pt x="219676" y="27411"/>
                    </a:lnTo>
                    <a:cubicBezTo>
                      <a:pt x="219676" y="12335"/>
                      <a:pt x="232033" y="0"/>
                      <a:pt x="24713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>
                <a:normAutofit fontScale="62500" lnSpcReduction="20000"/>
              </a:bodyPr>
              <a:lstStyle/>
              <a:p>
                <a:pPr>
                  <a:lnSpc>
                    <a:spcPct val="150000"/>
                  </a:lnSpc>
                </a:pPr>
                <a:endParaRPr lang="zh-CN" altLang="en-US" sz="1795" dirty="0">
                  <a:latin typeface="字魂105号-简雅黑" panose="00000500000000000000" pitchFamily="2" charset="-122"/>
                  <a:ea typeface="字魂105号-简雅黑" panose="00000500000000000000" pitchFamily="2" charset="-122"/>
                </a:endParaRPr>
              </a:p>
            </p:txBody>
          </p:sp>
        </p:grpSp>
        <p:grpSp>
          <p:nvGrpSpPr>
            <p:cNvPr id="52" name="组合 51"/>
            <p:cNvGrpSpPr/>
            <p:nvPr/>
          </p:nvGrpSpPr>
          <p:grpSpPr>
            <a:xfrm>
              <a:off x="9509" y="6249"/>
              <a:ext cx="2276" cy="1735"/>
              <a:chOff x="6105384" y="4212772"/>
              <a:chExt cx="1445390" cy="1101930"/>
            </a:xfrm>
          </p:grpSpPr>
          <p:sp>
            <p:nvSpPr>
              <p:cNvPr id="53" name="箭头: V 形 3"/>
              <p:cNvSpPr/>
              <p:nvPr/>
            </p:nvSpPr>
            <p:spPr>
              <a:xfrm rot="10168624">
                <a:off x="6105384" y="4212772"/>
                <a:ext cx="1445390" cy="1101930"/>
              </a:xfrm>
              <a:custGeom>
                <a:avLst/>
                <a:gdLst>
                  <a:gd name="connsiteX0" fmla="*/ 0 w 1796757"/>
                  <a:gd name="connsiteY0" fmla="*/ 0 h 529372"/>
                  <a:gd name="connsiteX1" fmla="*/ 1532071 w 1796757"/>
                  <a:gd name="connsiteY1" fmla="*/ 0 h 529372"/>
                  <a:gd name="connsiteX2" fmla="*/ 1796757 w 1796757"/>
                  <a:gd name="connsiteY2" fmla="*/ 264686 h 529372"/>
                  <a:gd name="connsiteX3" fmla="*/ 1532071 w 1796757"/>
                  <a:gd name="connsiteY3" fmla="*/ 529372 h 529372"/>
                  <a:gd name="connsiteX4" fmla="*/ 0 w 1796757"/>
                  <a:gd name="connsiteY4" fmla="*/ 529372 h 529372"/>
                  <a:gd name="connsiteX5" fmla="*/ 264686 w 1796757"/>
                  <a:gd name="connsiteY5" fmla="*/ 264686 h 529372"/>
                  <a:gd name="connsiteX6" fmla="*/ 0 w 1796757"/>
                  <a:gd name="connsiteY6" fmla="*/ 0 h 529372"/>
                  <a:gd name="connsiteX0-1" fmla="*/ 364067 w 1796757"/>
                  <a:gd name="connsiteY0-2" fmla="*/ 905934 h 905934"/>
                  <a:gd name="connsiteX1-3" fmla="*/ 1532071 w 1796757"/>
                  <a:gd name="connsiteY1-4" fmla="*/ 0 h 905934"/>
                  <a:gd name="connsiteX2-5" fmla="*/ 1796757 w 1796757"/>
                  <a:gd name="connsiteY2-6" fmla="*/ 264686 h 905934"/>
                  <a:gd name="connsiteX3-7" fmla="*/ 1532071 w 1796757"/>
                  <a:gd name="connsiteY3-8" fmla="*/ 529372 h 905934"/>
                  <a:gd name="connsiteX4-9" fmla="*/ 0 w 1796757"/>
                  <a:gd name="connsiteY4-10" fmla="*/ 529372 h 905934"/>
                  <a:gd name="connsiteX5-11" fmla="*/ 264686 w 1796757"/>
                  <a:gd name="connsiteY5-12" fmla="*/ 264686 h 905934"/>
                  <a:gd name="connsiteX6-13" fmla="*/ 364067 w 1796757"/>
                  <a:gd name="connsiteY6-14" fmla="*/ 905934 h 905934"/>
                  <a:gd name="connsiteX0-15" fmla="*/ 99381 w 1532071"/>
                  <a:gd name="connsiteY0-16" fmla="*/ 905934 h 1105105"/>
                  <a:gd name="connsiteX1-17" fmla="*/ 1267385 w 1532071"/>
                  <a:gd name="connsiteY1-18" fmla="*/ 0 h 1105105"/>
                  <a:gd name="connsiteX2-19" fmla="*/ 1532071 w 1532071"/>
                  <a:gd name="connsiteY2-20" fmla="*/ 264686 h 1105105"/>
                  <a:gd name="connsiteX3-21" fmla="*/ 1267385 w 1532071"/>
                  <a:gd name="connsiteY3-22" fmla="*/ 529372 h 1105105"/>
                  <a:gd name="connsiteX4-23" fmla="*/ 565047 w 1532071"/>
                  <a:gd name="connsiteY4-24" fmla="*/ 1105105 h 1105105"/>
                  <a:gd name="connsiteX5-25" fmla="*/ 0 w 1532071"/>
                  <a:gd name="connsiteY5-26" fmla="*/ 264686 h 1105105"/>
                  <a:gd name="connsiteX6-27" fmla="*/ 99381 w 1532071"/>
                  <a:gd name="connsiteY6-28" fmla="*/ 905934 h 1105105"/>
                  <a:gd name="connsiteX0-29" fmla="*/ 0 w 1432690"/>
                  <a:gd name="connsiteY0-30" fmla="*/ 905934 h 1105105"/>
                  <a:gd name="connsiteX1-31" fmla="*/ 1168004 w 1432690"/>
                  <a:gd name="connsiteY1-32" fmla="*/ 0 h 1105105"/>
                  <a:gd name="connsiteX2-33" fmla="*/ 1432690 w 1432690"/>
                  <a:gd name="connsiteY2-34" fmla="*/ 264686 h 1105105"/>
                  <a:gd name="connsiteX3-35" fmla="*/ 1168004 w 1432690"/>
                  <a:gd name="connsiteY3-36" fmla="*/ 529372 h 1105105"/>
                  <a:gd name="connsiteX4-37" fmla="*/ 465666 w 1432690"/>
                  <a:gd name="connsiteY4-38" fmla="*/ 1105105 h 1105105"/>
                  <a:gd name="connsiteX5-39" fmla="*/ 264685 w 1432690"/>
                  <a:gd name="connsiteY5-40" fmla="*/ 925086 h 1105105"/>
                  <a:gd name="connsiteX6-41" fmla="*/ 0 w 1432690"/>
                  <a:gd name="connsiteY6-42" fmla="*/ 905934 h 1105105"/>
                  <a:gd name="connsiteX0-43" fmla="*/ 0 w 1432690"/>
                  <a:gd name="connsiteY0-44" fmla="*/ 905934 h 1105105"/>
                  <a:gd name="connsiteX1-45" fmla="*/ 1168004 w 1432690"/>
                  <a:gd name="connsiteY1-46" fmla="*/ 0 h 1105105"/>
                  <a:gd name="connsiteX2-47" fmla="*/ 1432690 w 1432690"/>
                  <a:gd name="connsiteY2-48" fmla="*/ 264686 h 1105105"/>
                  <a:gd name="connsiteX3-49" fmla="*/ 1168004 w 1432690"/>
                  <a:gd name="connsiteY3-50" fmla="*/ 529372 h 1105105"/>
                  <a:gd name="connsiteX4-51" fmla="*/ 465666 w 1432690"/>
                  <a:gd name="connsiteY4-52" fmla="*/ 1105105 h 1105105"/>
                  <a:gd name="connsiteX5-53" fmla="*/ 264685 w 1432690"/>
                  <a:gd name="connsiteY5-54" fmla="*/ 925086 h 1105105"/>
                  <a:gd name="connsiteX6-55" fmla="*/ 0 w 1432690"/>
                  <a:gd name="connsiteY6-56" fmla="*/ 905934 h 1105105"/>
                  <a:gd name="connsiteX0-57" fmla="*/ 0 w 1432690"/>
                  <a:gd name="connsiteY0-58" fmla="*/ 905934 h 1105105"/>
                  <a:gd name="connsiteX1-59" fmla="*/ 1168004 w 1432690"/>
                  <a:gd name="connsiteY1-60" fmla="*/ 0 h 1105105"/>
                  <a:gd name="connsiteX2-61" fmla="*/ 1432690 w 1432690"/>
                  <a:gd name="connsiteY2-62" fmla="*/ 264686 h 1105105"/>
                  <a:gd name="connsiteX3-63" fmla="*/ 1168004 w 1432690"/>
                  <a:gd name="connsiteY3-64" fmla="*/ 529372 h 1105105"/>
                  <a:gd name="connsiteX4-65" fmla="*/ 465666 w 1432690"/>
                  <a:gd name="connsiteY4-66" fmla="*/ 1105105 h 1105105"/>
                  <a:gd name="connsiteX5-67" fmla="*/ 264685 w 1432690"/>
                  <a:gd name="connsiteY5-68" fmla="*/ 925086 h 1105105"/>
                  <a:gd name="connsiteX6-69" fmla="*/ 0 w 1432690"/>
                  <a:gd name="connsiteY6-70" fmla="*/ 905934 h 1105105"/>
                  <a:gd name="connsiteX0-71" fmla="*/ 0 w 1432690"/>
                  <a:gd name="connsiteY0-72" fmla="*/ 905934 h 1105105"/>
                  <a:gd name="connsiteX1-73" fmla="*/ 1168004 w 1432690"/>
                  <a:gd name="connsiteY1-74" fmla="*/ 0 h 1105105"/>
                  <a:gd name="connsiteX2-75" fmla="*/ 1432690 w 1432690"/>
                  <a:gd name="connsiteY2-76" fmla="*/ 264686 h 1105105"/>
                  <a:gd name="connsiteX3-77" fmla="*/ 1168004 w 1432690"/>
                  <a:gd name="connsiteY3-78" fmla="*/ 529372 h 1105105"/>
                  <a:gd name="connsiteX4-79" fmla="*/ 465666 w 1432690"/>
                  <a:gd name="connsiteY4-80" fmla="*/ 1105105 h 1105105"/>
                  <a:gd name="connsiteX5-81" fmla="*/ 264685 w 1432690"/>
                  <a:gd name="connsiteY5-82" fmla="*/ 925086 h 1105105"/>
                  <a:gd name="connsiteX6-83" fmla="*/ 0 w 1432690"/>
                  <a:gd name="connsiteY6-84" fmla="*/ 905934 h 1105105"/>
                  <a:gd name="connsiteX0-85" fmla="*/ 0 w 1432690"/>
                  <a:gd name="connsiteY0-86" fmla="*/ 905934 h 1105105"/>
                  <a:gd name="connsiteX1-87" fmla="*/ 1168004 w 1432690"/>
                  <a:gd name="connsiteY1-88" fmla="*/ 0 h 1105105"/>
                  <a:gd name="connsiteX2-89" fmla="*/ 1432690 w 1432690"/>
                  <a:gd name="connsiteY2-90" fmla="*/ 264686 h 1105105"/>
                  <a:gd name="connsiteX3-91" fmla="*/ 1168004 w 1432690"/>
                  <a:gd name="connsiteY3-92" fmla="*/ 529372 h 1105105"/>
                  <a:gd name="connsiteX4-93" fmla="*/ 465666 w 1432690"/>
                  <a:gd name="connsiteY4-94" fmla="*/ 1105105 h 1105105"/>
                  <a:gd name="connsiteX5-95" fmla="*/ 264685 w 1432690"/>
                  <a:gd name="connsiteY5-96" fmla="*/ 925086 h 1105105"/>
                  <a:gd name="connsiteX6-97" fmla="*/ 0 w 1432690"/>
                  <a:gd name="connsiteY6-98" fmla="*/ 905934 h 1105105"/>
                  <a:gd name="connsiteX0-99" fmla="*/ 0 w 1432690"/>
                  <a:gd name="connsiteY0-100" fmla="*/ 905934 h 1105105"/>
                  <a:gd name="connsiteX1-101" fmla="*/ 1168004 w 1432690"/>
                  <a:gd name="connsiteY1-102" fmla="*/ 0 h 1105105"/>
                  <a:gd name="connsiteX2-103" fmla="*/ 1432690 w 1432690"/>
                  <a:gd name="connsiteY2-104" fmla="*/ 264686 h 1105105"/>
                  <a:gd name="connsiteX3-105" fmla="*/ 1168004 w 1432690"/>
                  <a:gd name="connsiteY3-106" fmla="*/ 529372 h 1105105"/>
                  <a:gd name="connsiteX4-107" fmla="*/ 465666 w 1432690"/>
                  <a:gd name="connsiteY4-108" fmla="*/ 1105105 h 1105105"/>
                  <a:gd name="connsiteX5-109" fmla="*/ 264685 w 1432690"/>
                  <a:gd name="connsiteY5-110" fmla="*/ 925086 h 1105105"/>
                  <a:gd name="connsiteX6-111" fmla="*/ 0 w 1432690"/>
                  <a:gd name="connsiteY6-112" fmla="*/ 905934 h 1105105"/>
                  <a:gd name="connsiteX0-113" fmla="*/ 0 w 1432690"/>
                  <a:gd name="connsiteY0-114" fmla="*/ 905934 h 1101930"/>
                  <a:gd name="connsiteX1-115" fmla="*/ 1168004 w 1432690"/>
                  <a:gd name="connsiteY1-116" fmla="*/ 0 h 1101930"/>
                  <a:gd name="connsiteX2-117" fmla="*/ 1432690 w 1432690"/>
                  <a:gd name="connsiteY2-118" fmla="*/ 264686 h 1101930"/>
                  <a:gd name="connsiteX3-119" fmla="*/ 1168004 w 1432690"/>
                  <a:gd name="connsiteY3-120" fmla="*/ 529372 h 1101930"/>
                  <a:gd name="connsiteX4-121" fmla="*/ 491066 w 1432690"/>
                  <a:gd name="connsiteY4-122" fmla="*/ 1101930 h 1101930"/>
                  <a:gd name="connsiteX5-123" fmla="*/ 264685 w 1432690"/>
                  <a:gd name="connsiteY5-124" fmla="*/ 925086 h 1101930"/>
                  <a:gd name="connsiteX6-125" fmla="*/ 0 w 1432690"/>
                  <a:gd name="connsiteY6-126" fmla="*/ 905934 h 1101930"/>
                  <a:gd name="connsiteX0-127" fmla="*/ 0 w 1432690"/>
                  <a:gd name="connsiteY0-128" fmla="*/ 905934 h 1101930"/>
                  <a:gd name="connsiteX1-129" fmla="*/ 1168004 w 1432690"/>
                  <a:gd name="connsiteY1-130" fmla="*/ 0 h 1101930"/>
                  <a:gd name="connsiteX2-131" fmla="*/ 1432690 w 1432690"/>
                  <a:gd name="connsiteY2-132" fmla="*/ 264686 h 1101930"/>
                  <a:gd name="connsiteX3-133" fmla="*/ 1168004 w 1432690"/>
                  <a:gd name="connsiteY3-134" fmla="*/ 529372 h 1101930"/>
                  <a:gd name="connsiteX4-135" fmla="*/ 491066 w 1432690"/>
                  <a:gd name="connsiteY4-136" fmla="*/ 1101930 h 1101930"/>
                  <a:gd name="connsiteX5-137" fmla="*/ 264685 w 1432690"/>
                  <a:gd name="connsiteY5-138" fmla="*/ 925086 h 1101930"/>
                  <a:gd name="connsiteX6-139" fmla="*/ 0 w 1432690"/>
                  <a:gd name="connsiteY6-140" fmla="*/ 905934 h 1101930"/>
                  <a:gd name="connsiteX0-141" fmla="*/ 0 w 1432690"/>
                  <a:gd name="connsiteY0-142" fmla="*/ 905934 h 1101930"/>
                  <a:gd name="connsiteX1-143" fmla="*/ 1168004 w 1432690"/>
                  <a:gd name="connsiteY1-144" fmla="*/ 0 h 1101930"/>
                  <a:gd name="connsiteX2-145" fmla="*/ 1432690 w 1432690"/>
                  <a:gd name="connsiteY2-146" fmla="*/ 264686 h 1101930"/>
                  <a:gd name="connsiteX3-147" fmla="*/ 1168004 w 1432690"/>
                  <a:gd name="connsiteY3-148" fmla="*/ 529372 h 1101930"/>
                  <a:gd name="connsiteX4-149" fmla="*/ 491066 w 1432690"/>
                  <a:gd name="connsiteY4-150" fmla="*/ 1101930 h 1101930"/>
                  <a:gd name="connsiteX5-151" fmla="*/ 264685 w 1432690"/>
                  <a:gd name="connsiteY5-152" fmla="*/ 925086 h 1101930"/>
                  <a:gd name="connsiteX6-153" fmla="*/ 0 w 1432690"/>
                  <a:gd name="connsiteY6-154" fmla="*/ 905934 h 1101930"/>
                  <a:gd name="connsiteX0-155" fmla="*/ 0 w 1432690"/>
                  <a:gd name="connsiteY0-156" fmla="*/ 905934 h 1101930"/>
                  <a:gd name="connsiteX1-157" fmla="*/ 1168004 w 1432690"/>
                  <a:gd name="connsiteY1-158" fmla="*/ 0 h 1101930"/>
                  <a:gd name="connsiteX2-159" fmla="*/ 1432690 w 1432690"/>
                  <a:gd name="connsiteY2-160" fmla="*/ 264686 h 1101930"/>
                  <a:gd name="connsiteX3-161" fmla="*/ 1168004 w 1432690"/>
                  <a:gd name="connsiteY3-162" fmla="*/ 529372 h 1101930"/>
                  <a:gd name="connsiteX4-163" fmla="*/ 491066 w 1432690"/>
                  <a:gd name="connsiteY4-164" fmla="*/ 1101930 h 1101930"/>
                  <a:gd name="connsiteX5-165" fmla="*/ 264685 w 1432690"/>
                  <a:gd name="connsiteY5-166" fmla="*/ 925086 h 1101930"/>
                  <a:gd name="connsiteX6-167" fmla="*/ 0 w 1432690"/>
                  <a:gd name="connsiteY6-168" fmla="*/ 905934 h 1101930"/>
                  <a:gd name="connsiteX0-169" fmla="*/ 0 w 1432690"/>
                  <a:gd name="connsiteY0-170" fmla="*/ 905934 h 1101930"/>
                  <a:gd name="connsiteX1-171" fmla="*/ 1168004 w 1432690"/>
                  <a:gd name="connsiteY1-172" fmla="*/ 0 h 1101930"/>
                  <a:gd name="connsiteX2-173" fmla="*/ 1432690 w 1432690"/>
                  <a:gd name="connsiteY2-174" fmla="*/ 264686 h 1101930"/>
                  <a:gd name="connsiteX3-175" fmla="*/ 1168004 w 1432690"/>
                  <a:gd name="connsiteY3-176" fmla="*/ 529372 h 1101930"/>
                  <a:gd name="connsiteX4-177" fmla="*/ 491066 w 1432690"/>
                  <a:gd name="connsiteY4-178" fmla="*/ 1101930 h 1101930"/>
                  <a:gd name="connsiteX5-179" fmla="*/ 264685 w 1432690"/>
                  <a:gd name="connsiteY5-180" fmla="*/ 925086 h 1101930"/>
                  <a:gd name="connsiteX6-181" fmla="*/ 0 w 1432690"/>
                  <a:gd name="connsiteY6-182" fmla="*/ 905934 h 1101930"/>
                  <a:gd name="connsiteX0-183" fmla="*/ 0 w 1432690"/>
                  <a:gd name="connsiteY0-184" fmla="*/ 905934 h 1101930"/>
                  <a:gd name="connsiteX1-185" fmla="*/ 1168004 w 1432690"/>
                  <a:gd name="connsiteY1-186" fmla="*/ 0 h 1101930"/>
                  <a:gd name="connsiteX2-187" fmla="*/ 1432690 w 1432690"/>
                  <a:gd name="connsiteY2-188" fmla="*/ 264686 h 1101930"/>
                  <a:gd name="connsiteX3-189" fmla="*/ 1168004 w 1432690"/>
                  <a:gd name="connsiteY3-190" fmla="*/ 529372 h 1101930"/>
                  <a:gd name="connsiteX4-191" fmla="*/ 491066 w 1432690"/>
                  <a:gd name="connsiteY4-192" fmla="*/ 1101930 h 1101930"/>
                  <a:gd name="connsiteX5-193" fmla="*/ 264685 w 1432690"/>
                  <a:gd name="connsiteY5-194" fmla="*/ 925086 h 1101930"/>
                  <a:gd name="connsiteX6-195" fmla="*/ 0 w 1432690"/>
                  <a:gd name="connsiteY6-196" fmla="*/ 905934 h 1101930"/>
                  <a:gd name="connsiteX0-197" fmla="*/ 0 w 1432690"/>
                  <a:gd name="connsiteY0-198" fmla="*/ 905934 h 1101930"/>
                  <a:gd name="connsiteX1-199" fmla="*/ 1168004 w 1432690"/>
                  <a:gd name="connsiteY1-200" fmla="*/ 0 h 1101930"/>
                  <a:gd name="connsiteX2-201" fmla="*/ 1432690 w 1432690"/>
                  <a:gd name="connsiteY2-202" fmla="*/ 264686 h 1101930"/>
                  <a:gd name="connsiteX3-203" fmla="*/ 1180704 w 1432690"/>
                  <a:gd name="connsiteY3-204" fmla="*/ 529372 h 1101930"/>
                  <a:gd name="connsiteX4-205" fmla="*/ 491066 w 1432690"/>
                  <a:gd name="connsiteY4-206" fmla="*/ 1101930 h 1101930"/>
                  <a:gd name="connsiteX5-207" fmla="*/ 264685 w 1432690"/>
                  <a:gd name="connsiteY5-208" fmla="*/ 925086 h 1101930"/>
                  <a:gd name="connsiteX6-209" fmla="*/ 0 w 1432690"/>
                  <a:gd name="connsiteY6-210" fmla="*/ 905934 h 1101930"/>
                  <a:gd name="connsiteX0-211" fmla="*/ 0 w 1432690"/>
                  <a:gd name="connsiteY0-212" fmla="*/ 905934 h 1101930"/>
                  <a:gd name="connsiteX1-213" fmla="*/ 1168004 w 1432690"/>
                  <a:gd name="connsiteY1-214" fmla="*/ 0 h 1101930"/>
                  <a:gd name="connsiteX2-215" fmla="*/ 1432690 w 1432690"/>
                  <a:gd name="connsiteY2-216" fmla="*/ 264686 h 1101930"/>
                  <a:gd name="connsiteX3-217" fmla="*/ 1180704 w 1432690"/>
                  <a:gd name="connsiteY3-218" fmla="*/ 535722 h 1101930"/>
                  <a:gd name="connsiteX4-219" fmla="*/ 491066 w 1432690"/>
                  <a:gd name="connsiteY4-220" fmla="*/ 1101930 h 1101930"/>
                  <a:gd name="connsiteX5-221" fmla="*/ 264685 w 1432690"/>
                  <a:gd name="connsiteY5-222" fmla="*/ 925086 h 1101930"/>
                  <a:gd name="connsiteX6-223" fmla="*/ 0 w 1432690"/>
                  <a:gd name="connsiteY6-224" fmla="*/ 905934 h 1101930"/>
                  <a:gd name="connsiteX0-225" fmla="*/ 0 w 1432690"/>
                  <a:gd name="connsiteY0-226" fmla="*/ 905934 h 1101930"/>
                  <a:gd name="connsiteX1-227" fmla="*/ 1168004 w 1432690"/>
                  <a:gd name="connsiteY1-228" fmla="*/ 0 h 1101930"/>
                  <a:gd name="connsiteX2-229" fmla="*/ 1432690 w 1432690"/>
                  <a:gd name="connsiteY2-230" fmla="*/ 264686 h 1101930"/>
                  <a:gd name="connsiteX3-231" fmla="*/ 1180704 w 1432690"/>
                  <a:gd name="connsiteY3-232" fmla="*/ 535722 h 1101930"/>
                  <a:gd name="connsiteX4-233" fmla="*/ 491066 w 1432690"/>
                  <a:gd name="connsiteY4-234" fmla="*/ 1101930 h 1101930"/>
                  <a:gd name="connsiteX5-235" fmla="*/ 347235 w 1432690"/>
                  <a:gd name="connsiteY5-236" fmla="*/ 804436 h 1101930"/>
                  <a:gd name="connsiteX6-237" fmla="*/ 0 w 1432690"/>
                  <a:gd name="connsiteY6-238" fmla="*/ 905934 h 1101930"/>
                  <a:gd name="connsiteX0-239" fmla="*/ 0 w 1451740"/>
                  <a:gd name="connsiteY0-240" fmla="*/ 905934 h 1101930"/>
                  <a:gd name="connsiteX1-241" fmla="*/ 1168004 w 1451740"/>
                  <a:gd name="connsiteY1-242" fmla="*/ 0 h 1101930"/>
                  <a:gd name="connsiteX2-243" fmla="*/ 1451740 w 1451740"/>
                  <a:gd name="connsiteY2-244" fmla="*/ 302786 h 1101930"/>
                  <a:gd name="connsiteX3-245" fmla="*/ 1180704 w 1451740"/>
                  <a:gd name="connsiteY3-246" fmla="*/ 535722 h 1101930"/>
                  <a:gd name="connsiteX4-247" fmla="*/ 491066 w 1451740"/>
                  <a:gd name="connsiteY4-248" fmla="*/ 1101930 h 1101930"/>
                  <a:gd name="connsiteX5-249" fmla="*/ 347235 w 1451740"/>
                  <a:gd name="connsiteY5-250" fmla="*/ 804436 h 1101930"/>
                  <a:gd name="connsiteX6-251" fmla="*/ 0 w 1451740"/>
                  <a:gd name="connsiteY6-252" fmla="*/ 905934 h 1101930"/>
                  <a:gd name="connsiteX0-253" fmla="*/ 0 w 1445390"/>
                  <a:gd name="connsiteY0-254" fmla="*/ 905934 h 1101930"/>
                  <a:gd name="connsiteX1-255" fmla="*/ 1168004 w 1445390"/>
                  <a:gd name="connsiteY1-256" fmla="*/ 0 h 1101930"/>
                  <a:gd name="connsiteX2-257" fmla="*/ 1445390 w 1445390"/>
                  <a:gd name="connsiteY2-258" fmla="*/ 267861 h 1101930"/>
                  <a:gd name="connsiteX3-259" fmla="*/ 1180704 w 1445390"/>
                  <a:gd name="connsiteY3-260" fmla="*/ 535722 h 1101930"/>
                  <a:gd name="connsiteX4-261" fmla="*/ 491066 w 1445390"/>
                  <a:gd name="connsiteY4-262" fmla="*/ 1101930 h 1101930"/>
                  <a:gd name="connsiteX5-263" fmla="*/ 347235 w 1445390"/>
                  <a:gd name="connsiteY5-264" fmla="*/ 804436 h 1101930"/>
                  <a:gd name="connsiteX6-265" fmla="*/ 0 w 1445390"/>
                  <a:gd name="connsiteY6-266" fmla="*/ 905934 h 110193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</a:cxnLst>
                <a:rect l="l" t="t" r="r" b="b"/>
                <a:pathLst>
                  <a:path w="1445390" h="1101930">
                    <a:moveTo>
                      <a:pt x="0" y="905934"/>
                    </a:moveTo>
                    <a:cubicBezTo>
                      <a:pt x="208360" y="273756"/>
                      <a:pt x="791369" y="16228"/>
                      <a:pt x="1168004" y="0"/>
                    </a:cubicBezTo>
                    <a:lnTo>
                      <a:pt x="1445390" y="267861"/>
                    </a:lnTo>
                    <a:lnTo>
                      <a:pt x="1180704" y="535722"/>
                    </a:lnTo>
                    <a:cubicBezTo>
                      <a:pt x="961408" y="564650"/>
                      <a:pt x="624637" y="672952"/>
                      <a:pt x="491066" y="1101930"/>
                    </a:cubicBezTo>
                    <a:lnTo>
                      <a:pt x="347235" y="804436"/>
                    </a:lnTo>
                    <a:lnTo>
                      <a:pt x="0" y="90593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95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4" name="iconfont-1191-801509"/>
              <p:cNvSpPr>
                <a:spLocks noChangeAspect="1"/>
              </p:cNvSpPr>
              <p:nvPr/>
            </p:nvSpPr>
            <p:spPr bwMode="auto">
              <a:xfrm rot="2628867">
                <a:off x="6781975" y="4668839"/>
                <a:ext cx="200502" cy="400901"/>
              </a:xfrm>
              <a:custGeom>
                <a:avLst/>
                <a:gdLst>
                  <a:gd name="T0" fmla="*/ 541 w 4094"/>
                  <a:gd name="T1" fmla="*/ 4469 h 8186"/>
                  <a:gd name="T2" fmla="*/ 541 w 4094"/>
                  <a:gd name="T3" fmla="*/ 4465 h 8186"/>
                  <a:gd name="T4" fmla="*/ 3524 w 4094"/>
                  <a:gd name="T5" fmla="*/ 4467 h 8186"/>
                  <a:gd name="T6" fmla="*/ 3535 w 4094"/>
                  <a:gd name="T7" fmla="*/ 4465 h 8186"/>
                  <a:gd name="T8" fmla="*/ 4094 w 4094"/>
                  <a:gd name="T9" fmla="*/ 5023 h 8186"/>
                  <a:gd name="T10" fmla="*/ 3986 w 4094"/>
                  <a:gd name="T11" fmla="*/ 5332 h 8186"/>
                  <a:gd name="T12" fmla="*/ 3997 w 4094"/>
                  <a:gd name="T13" fmla="*/ 5339 h 8186"/>
                  <a:gd name="T14" fmla="*/ 3987 w 4094"/>
                  <a:gd name="T15" fmla="*/ 5357 h 8186"/>
                  <a:gd name="T16" fmla="*/ 3991 w 4094"/>
                  <a:gd name="T17" fmla="*/ 5359 h 8186"/>
                  <a:gd name="T18" fmla="*/ 2565 w 4094"/>
                  <a:gd name="T19" fmla="*/ 7829 h 8186"/>
                  <a:gd name="T20" fmla="*/ 2519 w 4094"/>
                  <a:gd name="T21" fmla="*/ 7908 h 8186"/>
                  <a:gd name="T22" fmla="*/ 2503 w 4094"/>
                  <a:gd name="T23" fmla="*/ 7935 h 8186"/>
                  <a:gd name="T24" fmla="*/ 2502 w 4094"/>
                  <a:gd name="T25" fmla="*/ 7934 h 8186"/>
                  <a:gd name="T26" fmla="*/ 2047 w 4094"/>
                  <a:gd name="T27" fmla="*/ 8186 h 8186"/>
                  <a:gd name="T28" fmla="*/ 1562 w 4094"/>
                  <a:gd name="T29" fmla="*/ 7876 h 8186"/>
                  <a:gd name="T30" fmla="*/ 97 w 4094"/>
                  <a:gd name="T31" fmla="*/ 5339 h 8186"/>
                  <a:gd name="T32" fmla="*/ 109 w 4094"/>
                  <a:gd name="T33" fmla="*/ 5331 h 8186"/>
                  <a:gd name="T34" fmla="*/ 1 w 4094"/>
                  <a:gd name="T35" fmla="*/ 5023 h 8186"/>
                  <a:gd name="T36" fmla="*/ 541 w 4094"/>
                  <a:gd name="T37" fmla="*/ 4469 h 8186"/>
                  <a:gd name="T38" fmla="*/ 541 w 4094"/>
                  <a:gd name="T39" fmla="*/ 4469 h 8186"/>
                  <a:gd name="T40" fmla="*/ 541 w 4094"/>
                  <a:gd name="T41" fmla="*/ 4469 h 8186"/>
                  <a:gd name="T42" fmla="*/ 2047 w 4094"/>
                  <a:gd name="T43" fmla="*/ 7228 h 8186"/>
                  <a:gd name="T44" fmla="*/ 3213 w 4094"/>
                  <a:gd name="T45" fmla="*/ 5209 h 8186"/>
                  <a:gd name="T46" fmla="*/ 882 w 4094"/>
                  <a:gd name="T47" fmla="*/ 5209 h 8186"/>
                  <a:gd name="T48" fmla="*/ 2047 w 4094"/>
                  <a:gd name="T49" fmla="*/ 7228 h 8186"/>
                  <a:gd name="T50" fmla="*/ 3554 w 4094"/>
                  <a:gd name="T51" fmla="*/ 3717 h 8186"/>
                  <a:gd name="T52" fmla="*/ 3554 w 4094"/>
                  <a:gd name="T53" fmla="*/ 3721 h 8186"/>
                  <a:gd name="T54" fmla="*/ 579 w 4094"/>
                  <a:gd name="T55" fmla="*/ 3721 h 8186"/>
                  <a:gd name="T56" fmla="*/ 579 w 4094"/>
                  <a:gd name="T57" fmla="*/ 3717 h 8186"/>
                  <a:gd name="T58" fmla="*/ 559 w 4094"/>
                  <a:gd name="T59" fmla="*/ 3721 h 8186"/>
                  <a:gd name="T60" fmla="*/ 0 w 4094"/>
                  <a:gd name="T61" fmla="*/ 3163 h 8186"/>
                  <a:gd name="T62" fmla="*/ 118 w 4094"/>
                  <a:gd name="T63" fmla="*/ 2835 h 8186"/>
                  <a:gd name="T64" fmla="*/ 104 w 4094"/>
                  <a:gd name="T65" fmla="*/ 2827 h 8186"/>
                  <a:gd name="T66" fmla="*/ 1529 w 4094"/>
                  <a:gd name="T67" fmla="*/ 357 h 8186"/>
                  <a:gd name="T68" fmla="*/ 1576 w 4094"/>
                  <a:gd name="T69" fmla="*/ 277 h 8186"/>
                  <a:gd name="T70" fmla="*/ 1591 w 4094"/>
                  <a:gd name="T71" fmla="*/ 251 h 8186"/>
                  <a:gd name="T72" fmla="*/ 1593 w 4094"/>
                  <a:gd name="T73" fmla="*/ 252 h 8186"/>
                  <a:gd name="T74" fmla="*/ 2047 w 4094"/>
                  <a:gd name="T75" fmla="*/ 0 h 8186"/>
                  <a:gd name="T76" fmla="*/ 2570 w 4094"/>
                  <a:gd name="T77" fmla="*/ 384 h 8186"/>
                  <a:gd name="T78" fmla="*/ 3967 w 4094"/>
                  <a:gd name="T79" fmla="*/ 2803 h 8186"/>
                  <a:gd name="T80" fmla="*/ 3958 w 4094"/>
                  <a:gd name="T81" fmla="*/ 2809 h 8186"/>
                  <a:gd name="T82" fmla="*/ 4093 w 4094"/>
                  <a:gd name="T83" fmla="*/ 3163 h 8186"/>
                  <a:gd name="T84" fmla="*/ 3554 w 4094"/>
                  <a:gd name="T85" fmla="*/ 3717 h 8186"/>
                  <a:gd name="T86" fmla="*/ 3554 w 4094"/>
                  <a:gd name="T87" fmla="*/ 3717 h 8186"/>
                  <a:gd name="T88" fmla="*/ 3554 w 4094"/>
                  <a:gd name="T89" fmla="*/ 3717 h 8186"/>
                  <a:gd name="T90" fmla="*/ 3554 w 4094"/>
                  <a:gd name="T91" fmla="*/ 3717 h 8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094" h="8186">
                    <a:moveTo>
                      <a:pt x="541" y="4469"/>
                    </a:moveTo>
                    <a:lnTo>
                      <a:pt x="541" y="4465"/>
                    </a:lnTo>
                    <a:lnTo>
                      <a:pt x="3524" y="4467"/>
                    </a:lnTo>
                    <a:cubicBezTo>
                      <a:pt x="3528" y="4466"/>
                      <a:pt x="3531" y="4465"/>
                      <a:pt x="3535" y="4465"/>
                    </a:cubicBezTo>
                    <a:cubicBezTo>
                      <a:pt x="3844" y="4465"/>
                      <a:pt x="4094" y="4715"/>
                      <a:pt x="4094" y="5023"/>
                    </a:cubicBezTo>
                    <a:cubicBezTo>
                      <a:pt x="4094" y="5141"/>
                      <a:pt x="4049" y="5243"/>
                      <a:pt x="3986" y="5332"/>
                    </a:cubicBezTo>
                    <a:lnTo>
                      <a:pt x="3997" y="5339"/>
                    </a:lnTo>
                    <a:lnTo>
                      <a:pt x="3987" y="5357"/>
                    </a:lnTo>
                    <a:lnTo>
                      <a:pt x="3991" y="5359"/>
                    </a:lnTo>
                    <a:lnTo>
                      <a:pt x="2565" y="7829"/>
                    </a:lnTo>
                    <a:cubicBezTo>
                      <a:pt x="2553" y="7858"/>
                      <a:pt x="2535" y="7882"/>
                      <a:pt x="2519" y="7908"/>
                    </a:cubicBezTo>
                    <a:lnTo>
                      <a:pt x="2503" y="7935"/>
                    </a:lnTo>
                    <a:lnTo>
                      <a:pt x="2502" y="7934"/>
                    </a:lnTo>
                    <a:cubicBezTo>
                      <a:pt x="2401" y="8082"/>
                      <a:pt x="2240" y="8186"/>
                      <a:pt x="2047" y="8186"/>
                    </a:cubicBezTo>
                    <a:cubicBezTo>
                      <a:pt x="1831" y="8186"/>
                      <a:pt x="1653" y="8057"/>
                      <a:pt x="1562" y="7876"/>
                    </a:cubicBezTo>
                    <a:lnTo>
                      <a:pt x="97" y="5339"/>
                    </a:lnTo>
                    <a:lnTo>
                      <a:pt x="109" y="5331"/>
                    </a:lnTo>
                    <a:cubicBezTo>
                      <a:pt x="46" y="5243"/>
                      <a:pt x="1" y="5141"/>
                      <a:pt x="1" y="5023"/>
                    </a:cubicBezTo>
                    <a:cubicBezTo>
                      <a:pt x="0" y="4721"/>
                      <a:pt x="241" y="4479"/>
                      <a:pt x="541" y="4469"/>
                    </a:cubicBezTo>
                    <a:lnTo>
                      <a:pt x="541" y="4469"/>
                    </a:lnTo>
                    <a:lnTo>
                      <a:pt x="541" y="4469"/>
                    </a:lnTo>
                    <a:close/>
                    <a:moveTo>
                      <a:pt x="2047" y="7228"/>
                    </a:moveTo>
                    <a:lnTo>
                      <a:pt x="3213" y="5209"/>
                    </a:lnTo>
                    <a:lnTo>
                      <a:pt x="882" y="5209"/>
                    </a:lnTo>
                    <a:lnTo>
                      <a:pt x="2047" y="7228"/>
                    </a:lnTo>
                    <a:close/>
                    <a:moveTo>
                      <a:pt x="3554" y="3717"/>
                    </a:moveTo>
                    <a:lnTo>
                      <a:pt x="3554" y="3721"/>
                    </a:lnTo>
                    <a:lnTo>
                      <a:pt x="579" y="3721"/>
                    </a:lnTo>
                    <a:lnTo>
                      <a:pt x="579" y="3717"/>
                    </a:lnTo>
                    <a:cubicBezTo>
                      <a:pt x="572" y="3717"/>
                      <a:pt x="566" y="3721"/>
                      <a:pt x="559" y="3721"/>
                    </a:cubicBezTo>
                    <a:cubicBezTo>
                      <a:pt x="250" y="3721"/>
                      <a:pt x="0" y="3471"/>
                      <a:pt x="0" y="3163"/>
                    </a:cubicBezTo>
                    <a:cubicBezTo>
                      <a:pt x="0" y="3038"/>
                      <a:pt x="49" y="2928"/>
                      <a:pt x="118" y="2835"/>
                    </a:cubicBezTo>
                    <a:lnTo>
                      <a:pt x="104" y="2827"/>
                    </a:lnTo>
                    <a:lnTo>
                      <a:pt x="1529" y="357"/>
                    </a:lnTo>
                    <a:cubicBezTo>
                      <a:pt x="1541" y="328"/>
                      <a:pt x="1560" y="304"/>
                      <a:pt x="1576" y="277"/>
                    </a:cubicBezTo>
                    <a:lnTo>
                      <a:pt x="1591" y="251"/>
                    </a:lnTo>
                    <a:lnTo>
                      <a:pt x="1593" y="252"/>
                    </a:lnTo>
                    <a:cubicBezTo>
                      <a:pt x="1693" y="103"/>
                      <a:pt x="1854" y="0"/>
                      <a:pt x="2047" y="0"/>
                    </a:cubicBezTo>
                    <a:cubicBezTo>
                      <a:pt x="2293" y="0"/>
                      <a:pt x="2496" y="162"/>
                      <a:pt x="2570" y="384"/>
                    </a:cubicBezTo>
                    <a:lnTo>
                      <a:pt x="3967" y="2803"/>
                    </a:lnTo>
                    <a:lnTo>
                      <a:pt x="3958" y="2809"/>
                    </a:lnTo>
                    <a:cubicBezTo>
                      <a:pt x="4039" y="2906"/>
                      <a:pt x="4093" y="3026"/>
                      <a:pt x="4093" y="3163"/>
                    </a:cubicBezTo>
                    <a:cubicBezTo>
                      <a:pt x="4094" y="3465"/>
                      <a:pt x="3853" y="3707"/>
                      <a:pt x="3554" y="3717"/>
                    </a:cubicBezTo>
                    <a:lnTo>
                      <a:pt x="3554" y="3717"/>
                    </a:lnTo>
                    <a:lnTo>
                      <a:pt x="3554" y="3717"/>
                    </a:lnTo>
                    <a:close/>
                    <a:moveTo>
                      <a:pt x="3554" y="3717"/>
                    </a:move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</p:sp>
        </p:grpSp>
        <p:grpSp>
          <p:nvGrpSpPr>
            <p:cNvPr id="55" name="组合 54"/>
            <p:cNvGrpSpPr/>
            <p:nvPr/>
          </p:nvGrpSpPr>
          <p:grpSpPr>
            <a:xfrm>
              <a:off x="9780" y="3906"/>
              <a:ext cx="1735" cy="2276"/>
              <a:chOff x="6277114" y="2725012"/>
              <a:chExt cx="1101930" cy="1445390"/>
            </a:xfrm>
          </p:grpSpPr>
          <p:sp>
            <p:nvSpPr>
              <p:cNvPr id="56" name="箭头: V 形 3"/>
              <p:cNvSpPr/>
              <p:nvPr/>
            </p:nvSpPr>
            <p:spPr>
              <a:xfrm rot="4788010">
                <a:off x="6105384" y="2896742"/>
                <a:ext cx="1445390" cy="1101930"/>
              </a:xfrm>
              <a:custGeom>
                <a:avLst/>
                <a:gdLst>
                  <a:gd name="connsiteX0" fmla="*/ 0 w 1796757"/>
                  <a:gd name="connsiteY0" fmla="*/ 0 h 529372"/>
                  <a:gd name="connsiteX1" fmla="*/ 1532071 w 1796757"/>
                  <a:gd name="connsiteY1" fmla="*/ 0 h 529372"/>
                  <a:gd name="connsiteX2" fmla="*/ 1796757 w 1796757"/>
                  <a:gd name="connsiteY2" fmla="*/ 264686 h 529372"/>
                  <a:gd name="connsiteX3" fmla="*/ 1532071 w 1796757"/>
                  <a:gd name="connsiteY3" fmla="*/ 529372 h 529372"/>
                  <a:gd name="connsiteX4" fmla="*/ 0 w 1796757"/>
                  <a:gd name="connsiteY4" fmla="*/ 529372 h 529372"/>
                  <a:gd name="connsiteX5" fmla="*/ 264686 w 1796757"/>
                  <a:gd name="connsiteY5" fmla="*/ 264686 h 529372"/>
                  <a:gd name="connsiteX6" fmla="*/ 0 w 1796757"/>
                  <a:gd name="connsiteY6" fmla="*/ 0 h 529372"/>
                  <a:gd name="connsiteX0-1" fmla="*/ 364067 w 1796757"/>
                  <a:gd name="connsiteY0-2" fmla="*/ 905934 h 905934"/>
                  <a:gd name="connsiteX1-3" fmla="*/ 1532071 w 1796757"/>
                  <a:gd name="connsiteY1-4" fmla="*/ 0 h 905934"/>
                  <a:gd name="connsiteX2-5" fmla="*/ 1796757 w 1796757"/>
                  <a:gd name="connsiteY2-6" fmla="*/ 264686 h 905934"/>
                  <a:gd name="connsiteX3-7" fmla="*/ 1532071 w 1796757"/>
                  <a:gd name="connsiteY3-8" fmla="*/ 529372 h 905934"/>
                  <a:gd name="connsiteX4-9" fmla="*/ 0 w 1796757"/>
                  <a:gd name="connsiteY4-10" fmla="*/ 529372 h 905934"/>
                  <a:gd name="connsiteX5-11" fmla="*/ 264686 w 1796757"/>
                  <a:gd name="connsiteY5-12" fmla="*/ 264686 h 905934"/>
                  <a:gd name="connsiteX6-13" fmla="*/ 364067 w 1796757"/>
                  <a:gd name="connsiteY6-14" fmla="*/ 905934 h 905934"/>
                  <a:gd name="connsiteX0-15" fmla="*/ 99381 w 1532071"/>
                  <a:gd name="connsiteY0-16" fmla="*/ 905934 h 1105105"/>
                  <a:gd name="connsiteX1-17" fmla="*/ 1267385 w 1532071"/>
                  <a:gd name="connsiteY1-18" fmla="*/ 0 h 1105105"/>
                  <a:gd name="connsiteX2-19" fmla="*/ 1532071 w 1532071"/>
                  <a:gd name="connsiteY2-20" fmla="*/ 264686 h 1105105"/>
                  <a:gd name="connsiteX3-21" fmla="*/ 1267385 w 1532071"/>
                  <a:gd name="connsiteY3-22" fmla="*/ 529372 h 1105105"/>
                  <a:gd name="connsiteX4-23" fmla="*/ 565047 w 1532071"/>
                  <a:gd name="connsiteY4-24" fmla="*/ 1105105 h 1105105"/>
                  <a:gd name="connsiteX5-25" fmla="*/ 0 w 1532071"/>
                  <a:gd name="connsiteY5-26" fmla="*/ 264686 h 1105105"/>
                  <a:gd name="connsiteX6-27" fmla="*/ 99381 w 1532071"/>
                  <a:gd name="connsiteY6-28" fmla="*/ 905934 h 1105105"/>
                  <a:gd name="connsiteX0-29" fmla="*/ 0 w 1432690"/>
                  <a:gd name="connsiteY0-30" fmla="*/ 905934 h 1105105"/>
                  <a:gd name="connsiteX1-31" fmla="*/ 1168004 w 1432690"/>
                  <a:gd name="connsiteY1-32" fmla="*/ 0 h 1105105"/>
                  <a:gd name="connsiteX2-33" fmla="*/ 1432690 w 1432690"/>
                  <a:gd name="connsiteY2-34" fmla="*/ 264686 h 1105105"/>
                  <a:gd name="connsiteX3-35" fmla="*/ 1168004 w 1432690"/>
                  <a:gd name="connsiteY3-36" fmla="*/ 529372 h 1105105"/>
                  <a:gd name="connsiteX4-37" fmla="*/ 465666 w 1432690"/>
                  <a:gd name="connsiteY4-38" fmla="*/ 1105105 h 1105105"/>
                  <a:gd name="connsiteX5-39" fmla="*/ 264685 w 1432690"/>
                  <a:gd name="connsiteY5-40" fmla="*/ 925086 h 1105105"/>
                  <a:gd name="connsiteX6-41" fmla="*/ 0 w 1432690"/>
                  <a:gd name="connsiteY6-42" fmla="*/ 905934 h 1105105"/>
                  <a:gd name="connsiteX0-43" fmla="*/ 0 w 1432690"/>
                  <a:gd name="connsiteY0-44" fmla="*/ 905934 h 1105105"/>
                  <a:gd name="connsiteX1-45" fmla="*/ 1168004 w 1432690"/>
                  <a:gd name="connsiteY1-46" fmla="*/ 0 h 1105105"/>
                  <a:gd name="connsiteX2-47" fmla="*/ 1432690 w 1432690"/>
                  <a:gd name="connsiteY2-48" fmla="*/ 264686 h 1105105"/>
                  <a:gd name="connsiteX3-49" fmla="*/ 1168004 w 1432690"/>
                  <a:gd name="connsiteY3-50" fmla="*/ 529372 h 1105105"/>
                  <a:gd name="connsiteX4-51" fmla="*/ 465666 w 1432690"/>
                  <a:gd name="connsiteY4-52" fmla="*/ 1105105 h 1105105"/>
                  <a:gd name="connsiteX5-53" fmla="*/ 264685 w 1432690"/>
                  <a:gd name="connsiteY5-54" fmla="*/ 925086 h 1105105"/>
                  <a:gd name="connsiteX6-55" fmla="*/ 0 w 1432690"/>
                  <a:gd name="connsiteY6-56" fmla="*/ 905934 h 1105105"/>
                  <a:gd name="connsiteX0-57" fmla="*/ 0 w 1432690"/>
                  <a:gd name="connsiteY0-58" fmla="*/ 905934 h 1105105"/>
                  <a:gd name="connsiteX1-59" fmla="*/ 1168004 w 1432690"/>
                  <a:gd name="connsiteY1-60" fmla="*/ 0 h 1105105"/>
                  <a:gd name="connsiteX2-61" fmla="*/ 1432690 w 1432690"/>
                  <a:gd name="connsiteY2-62" fmla="*/ 264686 h 1105105"/>
                  <a:gd name="connsiteX3-63" fmla="*/ 1168004 w 1432690"/>
                  <a:gd name="connsiteY3-64" fmla="*/ 529372 h 1105105"/>
                  <a:gd name="connsiteX4-65" fmla="*/ 465666 w 1432690"/>
                  <a:gd name="connsiteY4-66" fmla="*/ 1105105 h 1105105"/>
                  <a:gd name="connsiteX5-67" fmla="*/ 264685 w 1432690"/>
                  <a:gd name="connsiteY5-68" fmla="*/ 925086 h 1105105"/>
                  <a:gd name="connsiteX6-69" fmla="*/ 0 w 1432690"/>
                  <a:gd name="connsiteY6-70" fmla="*/ 905934 h 1105105"/>
                  <a:gd name="connsiteX0-71" fmla="*/ 0 w 1432690"/>
                  <a:gd name="connsiteY0-72" fmla="*/ 905934 h 1105105"/>
                  <a:gd name="connsiteX1-73" fmla="*/ 1168004 w 1432690"/>
                  <a:gd name="connsiteY1-74" fmla="*/ 0 h 1105105"/>
                  <a:gd name="connsiteX2-75" fmla="*/ 1432690 w 1432690"/>
                  <a:gd name="connsiteY2-76" fmla="*/ 264686 h 1105105"/>
                  <a:gd name="connsiteX3-77" fmla="*/ 1168004 w 1432690"/>
                  <a:gd name="connsiteY3-78" fmla="*/ 529372 h 1105105"/>
                  <a:gd name="connsiteX4-79" fmla="*/ 465666 w 1432690"/>
                  <a:gd name="connsiteY4-80" fmla="*/ 1105105 h 1105105"/>
                  <a:gd name="connsiteX5-81" fmla="*/ 264685 w 1432690"/>
                  <a:gd name="connsiteY5-82" fmla="*/ 925086 h 1105105"/>
                  <a:gd name="connsiteX6-83" fmla="*/ 0 w 1432690"/>
                  <a:gd name="connsiteY6-84" fmla="*/ 905934 h 1105105"/>
                  <a:gd name="connsiteX0-85" fmla="*/ 0 w 1432690"/>
                  <a:gd name="connsiteY0-86" fmla="*/ 905934 h 1105105"/>
                  <a:gd name="connsiteX1-87" fmla="*/ 1168004 w 1432690"/>
                  <a:gd name="connsiteY1-88" fmla="*/ 0 h 1105105"/>
                  <a:gd name="connsiteX2-89" fmla="*/ 1432690 w 1432690"/>
                  <a:gd name="connsiteY2-90" fmla="*/ 264686 h 1105105"/>
                  <a:gd name="connsiteX3-91" fmla="*/ 1168004 w 1432690"/>
                  <a:gd name="connsiteY3-92" fmla="*/ 529372 h 1105105"/>
                  <a:gd name="connsiteX4-93" fmla="*/ 465666 w 1432690"/>
                  <a:gd name="connsiteY4-94" fmla="*/ 1105105 h 1105105"/>
                  <a:gd name="connsiteX5-95" fmla="*/ 264685 w 1432690"/>
                  <a:gd name="connsiteY5-96" fmla="*/ 925086 h 1105105"/>
                  <a:gd name="connsiteX6-97" fmla="*/ 0 w 1432690"/>
                  <a:gd name="connsiteY6-98" fmla="*/ 905934 h 1105105"/>
                  <a:gd name="connsiteX0-99" fmla="*/ 0 w 1432690"/>
                  <a:gd name="connsiteY0-100" fmla="*/ 905934 h 1105105"/>
                  <a:gd name="connsiteX1-101" fmla="*/ 1168004 w 1432690"/>
                  <a:gd name="connsiteY1-102" fmla="*/ 0 h 1105105"/>
                  <a:gd name="connsiteX2-103" fmla="*/ 1432690 w 1432690"/>
                  <a:gd name="connsiteY2-104" fmla="*/ 264686 h 1105105"/>
                  <a:gd name="connsiteX3-105" fmla="*/ 1168004 w 1432690"/>
                  <a:gd name="connsiteY3-106" fmla="*/ 529372 h 1105105"/>
                  <a:gd name="connsiteX4-107" fmla="*/ 465666 w 1432690"/>
                  <a:gd name="connsiteY4-108" fmla="*/ 1105105 h 1105105"/>
                  <a:gd name="connsiteX5-109" fmla="*/ 264685 w 1432690"/>
                  <a:gd name="connsiteY5-110" fmla="*/ 925086 h 1105105"/>
                  <a:gd name="connsiteX6-111" fmla="*/ 0 w 1432690"/>
                  <a:gd name="connsiteY6-112" fmla="*/ 905934 h 1105105"/>
                  <a:gd name="connsiteX0-113" fmla="*/ 0 w 1432690"/>
                  <a:gd name="connsiteY0-114" fmla="*/ 905934 h 1101930"/>
                  <a:gd name="connsiteX1-115" fmla="*/ 1168004 w 1432690"/>
                  <a:gd name="connsiteY1-116" fmla="*/ 0 h 1101930"/>
                  <a:gd name="connsiteX2-117" fmla="*/ 1432690 w 1432690"/>
                  <a:gd name="connsiteY2-118" fmla="*/ 264686 h 1101930"/>
                  <a:gd name="connsiteX3-119" fmla="*/ 1168004 w 1432690"/>
                  <a:gd name="connsiteY3-120" fmla="*/ 529372 h 1101930"/>
                  <a:gd name="connsiteX4-121" fmla="*/ 491066 w 1432690"/>
                  <a:gd name="connsiteY4-122" fmla="*/ 1101930 h 1101930"/>
                  <a:gd name="connsiteX5-123" fmla="*/ 264685 w 1432690"/>
                  <a:gd name="connsiteY5-124" fmla="*/ 925086 h 1101930"/>
                  <a:gd name="connsiteX6-125" fmla="*/ 0 w 1432690"/>
                  <a:gd name="connsiteY6-126" fmla="*/ 905934 h 1101930"/>
                  <a:gd name="connsiteX0-127" fmla="*/ 0 w 1432690"/>
                  <a:gd name="connsiteY0-128" fmla="*/ 905934 h 1101930"/>
                  <a:gd name="connsiteX1-129" fmla="*/ 1168004 w 1432690"/>
                  <a:gd name="connsiteY1-130" fmla="*/ 0 h 1101930"/>
                  <a:gd name="connsiteX2-131" fmla="*/ 1432690 w 1432690"/>
                  <a:gd name="connsiteY2-132" fmla="*/ 264686 h 1101930"/>
                  <a:gd name="connsiteX3-133" fmla="*/ 1168004 w 1432690"/>
                  <a:gd name="connsiteY3-134" fmla="*/ 529372 h 1101930"/>
                  <a:gd name="connsiteX4-135" fmla="*/ 491066 w 1432690"/>
                  <a:gd name="connsiteY4-136" fmla="*/ 1101930 h 1101930"/>
                  <a:gd name="connsiteX5-137" fmla="*/ 264685 w 1432690"/>
                  <a:gd name="connsiteY5-138" fmla="*/ 925086 h 1101930"/>
                  <a:gd name="connsiteX6-139" fmla="*/ 0 w 1432690"/>
                  <a:gd name="connsiteY6-140" fmla="*/ 905934 h 1101930"/>
                  <a:gd name="connsiteX0-141" fmla="*/ 0 w 1432690"/>
                  <a:gd name="connsiteY0-142" fmla="*/ 905934 h 1101930"/>
                  <a:gd name="connsiteX1-143" fmla="*/ 1168004 w 1432690"/>
                  <a:gd name="connsiteY1-144" fmla="*/ 0 h 1101930"/>
                  <a:gd name="connsiteX2-145" fmla="*/ 1432690 w 1432690"/>
                  <a:gd name="connsiteY2-146" fmla="*/ 264686 h 1101930"/>
                  <a:gd name="connsiteX3-147" fmla="*/ 1168004 w 1432690"/>
                  <a:gd name="connsiteY3-148" fmla="*/ 529372 h 1101930"/>
                  <a:gd name="connsiteX4-149" fmla="*/ 491066 w 1432690"/>
                  <a:gd name="connsiteY4-150" fmla="*/ 1101930 h 1101930"/>
                  <a:gd name="connsiteX5-151" fmla="*/ 264685 w 1432690"/>
                  <a:gd name="connsiteY5-152" fmla="*/ 925086 h 1101930"/>
                  <a:gd name="connsiteX6-153" fmla="*/ 0 w 1432690"/>
                  <a:gd name="connsiteY6-154" fmla="*/ 905934 h 1101930"/>
                  <a:gd name="connsiteX0-155" fmla="*/ 0 w 1432690"/>
                  <a:gd name="connsiteY0-156" fmla="*/ 905934 h 1101930"/>
                  <a:gd name="connsiteX1-157" fmla="*/ 1168004 w 1432690"/>
                  <a:gd name="connsiteY1-158" fmla="*/ 0 h 1101930"/>
                  <a:gd name="connsiteX2-159" fmla="*/ 1432690 w 1432690"/>
                  <a:gd name="connsiteY2-160" fmla="*/ 264686 h 1101930"/>
                  <a:gd name="connsiteX3-161" fmla="*/ 1168004 w 1432690"/>
                  <a:gd name="connsiteY3-162" fmla="*/ 529372 h 1101930"/>
                  <a:gd name="connsiteX4-163" fmla="*/ 491066 w 1432690"/>
                  <a:gd name="connsiteY4-164" fmla="*/ 1101930 h 1101930"/>
                  <a:gd name="connsiteX5-165" fmla="*/ 264685 w 1432690"/>
                  <a:gd name="connsiteY5-166" fmla="*/ 925086 h 1101930"/>
                  <a:gd name="connsiteX6-167" fmla="*/ 0 w 1432690"/>
                  <a:gd name="connsiteY6-168" fmla="*/ 905934 h 1101930"/>
                  <a:gd name="connsiteX0-169" fmla="*/ 0 w 1432690"/>
                  <a:gd name="connsiteY0-170" fmla="*/ 905934 h 1101930"/>
                  <a:gd name="connsiteX1-171" fmla="*/ 1168004 w 1432690"/>
                  <a:gd name="connsiteY1-172" fmla="*/ 0 h 1101930"/>
                  <a:gd name="connsiteX2-173" fmla="*/ 1432690 w 1432690"/>
                  <a:gd name="connsiteY2-174" fmla="*/ 264686 h 1101930"/>
                  <a:gd name="connsiteX3-175" fmla="*/ 1168004 w 1432690"/>
                  <a:gd name="connsiteY3-176" fmla="*/ 529372 h 1101930"/>
                  <a:gd name="connsiteX4-177" fmla="*/ 491066 w 1432690"/>
                  <a:gd name="connsiteY4-178" fmla="*/ 1101930 h 1101930"/>
                  <a:gd name="connsiteX5-179" fmla="*/ 264685 w 1432690"/>
                  <a:gd name="connsiteY5-180" fmla="*/ 925086 h 1101930"/>
                  <a:gd name="connsiteX6-181" fmla="*/ 0 w 1432690"/>
                  <a:gd name="connsiteY6-182" fmla="*/ 905934 h 1101930"/>
                  <a:gd name="connsiteX0-183" fmla="*/ 0 w 1432690"/>
                  <a:gd name="connsiteY0-184" fmla="*/ 905934 h 1101930"/>
                  <a:gd name="connsiteX1-185" fmla="*/ 1168004 w 1432690"/>
                  <a:gd name="connsiteY1-186" fmla="*/ 0 h 1101930"/>
                  <a:gd name="connsiteX2-187" fmla="*/ 1432690 w 1432690"/>
                  <a:gd name="connsiteY2-188" fmla="*/ 264686 h 1101930"/>
                  <a:gd name="connsiteX3-189" fmla="*/ 1168004 w 1432690"/>
                  <a:gd name="connsiteY3-190" fmla="*/ 529372 h 1101930"/>
                  <a:gd name="connsiteX4-191" fmla="*/ 491066 w 1432690"/>
                  <a:gd name="connsiteY4-192" fmla="*/ 1101930 h 1101930"/>
                  <a:gd name="connsiteX5-193" fmla="*/ 264685 w 1432690"/>
                  <a:gd name="connsiteY5-194" fmla="*/ 925086 h 1101930"/>
                  <a:gd name="connsiteX6-195" fmla="*/ 0 w 1432690"/>
                  <a:gd name="connsiteY6-196" fmla="*/ 905934 h 1101930"/>
                  <a:gd name="connsiteX0-197" fmla="*/ 0 w 1432690"/>
                  <a:gd name="connsiteY0-198" fmla="*/ 905934 h 1101930"/>
                  <a:gd name="connsiteX1-199" fmla="*/ 1168004 w 1432690"/>
                  <a:gd name="connsiteY1-200" fmla="*/ 0 h 1101930"/>
                  <a:gd name="connsiteX2-201" fmla="*/ 1432690 w 1432690"/>
                  <a:gd name="connsiteY2-202" fmla="*/ 264686 h 1101930"/>
                  <a:gd name="connsiteX3-203" fmla="*/ 1180704 w 1432690"/>
                  <a:gd name="connsiteY3-204" fmla="*/ 529372 h 1101930"/>
                  <a:gd name="connsiteX4-205" fmla="*/ 491066 w 1432690"/>
                  <a:gd name="connsiteY4-206" fmla="*/ 1101930 h 1101930"/>
                  <a:gd name="connsiteX5-207" fmla="*/ 264685 w 1432690"/>
                  <a:gd name="connsiteY5-208" fmla="*/ 925086 h 1101930"/>
                  <a:gd name="connsiteX6-209" fmla="*/ 0 w 1432690"/>
                  <a:gd name="connsiteY6-210" fmla="*/ 905934 h 1101930"/>
                  <a:gd name="connsiteX0-211" fmla="*/ 0 w 1432690"/>
                  <a:gd name="connsiteY0-212" fmla="*/ 905934 h 1101930"/>
                  <a:gd name="connsiteX1-213" fmla="*/ 1168004 w 1432690"/>
                  <a:gd name="connsiteY1-214" fmla="*/ 0 h 1101930"/>
                  <a:gd name="connsiteX2-215" fmla="*/ 1432690 w 1432690"/>
                  <a:gd name="connsiteY2-216" fmla="*/ 264686 h 1101930"/>
                  <a:gd name="connsiteX3-217" fmla="*/ 1180704 w 1432690"/>
                  <a:gd name="connsiteY3-218" fmla="*/ 535722 h 1101930"/>
                  <a:gd name="connsiteX4-219" fmla="*/ 491066 w 1432690"/>
                  <a:gd name="connsiteY4-220" fmla="*/ 1101930 h 1101930"/>
                  <a:gd name="connsiteX5-221" fmla="*/ 264685 w 1432690"/>
                  <a:gd name="connsiteY5-222" fmla="*/ 925086 h 1101930"/>
                  <a:gd name="connsiteX6-223" fmla="*/ 0 w 1432690"/>
                  <a:gd name="connsiteY6-224" fmla="*/ 905934 h 1101930"/>
                  <a:gd name="connsiteX0-225" fmla="*/ 0 w 1432690"/>
                  <a:gd name="connsiteY0-226" fmla="*/ 905934 h 1101930"/>
                  <a:gd name="connsiteX1-227" fmla="*/ 1168004 w 1432690"/>
                  <a:gd name="connsiteY1-228" fmla="*/ 0 h 1101930"/>
                  <a:gd name="connsiteX2-229" fmla="*/ 1432690 w 1432690"/>
                  <a:gd name="connsiteY2-230" fmla="*/ 264686 h 1101930"/>
                  <a:gd name="connsiteX3-231" fmla="*/ 1180704 w 1432690"/>
                  <a:gd name="connsiteY3-232" fmla="*/ 535722 h 1101930"/>
                  <a:gd name="connsiteX4-233" fmla="*/ 491066 w 1432690"/>
                  <a:gd name="connsiteY4-234" fmla="*/ 1101930 h 1101930"/>
                  <a:gd name="connsiteX5-235" fmla="*/ 347235 w 1432690"/>
                  <a:gd name="connsiteY5-236" fmla="*/ 804436 h 1101930"/>
                  <a:gd name="connsiteX6-237" fmla="*/ 0 w 1432690"/>
                  <a:gd name="connsiteY6-238" fmla="*/ 905934 h 1101930"/>
                  <a:gd name="connsiteX0-239" fmla="*/ 0 w 1451740"/>
                  <a:gd name="connsiteY0-240" fmla="*/ 905934 h 1101930"/>
                  <a:gd name="connsiteX1-241" fmla="*/ 1168004 w 1451740"/>
                  <a:gd name="connsiteY1-242" fmla="*/ 0 h 1101930"/>
                  <a:gd name="connsiteX2-243" fmla="*/ 1451740 w 1451740"/>
                  <a:gd name="connsiteY2-244" fmla="*/ 302786 h 1101930"/>
                  <a:gd name="connsiteX3-245" fmla="*/ 1180704 w 1451740"/>
                  <a:gd name="connsiteY3-246" fmla="*/ 535722 h 1101930"/>
                  <a:gd name="connsiteX4-247" fmla="*/ 491066 w 1451740"/>
                  <a:gd name="connsiteY4-248" fmla="*/ 1101930 h 1101930"/>
                  <a:gd name="connsiteX5-249" fmla="*/ 347235 w 1451740"/>
                  <a:gd name="connsiteY5-250" fmla="*/ 804436 h 1101930"/>
                  <a:gd name="connsiteX6-251" fmla="*/ 0 w 1451740"/>
                  <a:gd name="connsiteY6-252" fmla="*/ 905934 h 1101930"/>
                  <a:gd name="connsiteX0-253" fmla="*/ 0 w 1445390"/>
                  <a:gd name="connsiteY0-254" fmla="*/ 905934 h 1101930"/>
                  <a:gd name="connsiteX1-255" fmla="*/ 1168004 w 1445390"/>
                  <a:gd name="connsiteY1-256" fmla="*/ 0 h 1101930"/>
                  <a:gd name="connsiteX2-257" fmla="*/ 1445390 w 1445390"/>
                  <a:gd name="connsiteY2-258" fmla="*/ 267861 h 1101930"/>
                  <a:gd name="connsiteX3-259" fmla="*/ 1180704 w 1445390"/>
                  <a:gd name="connsiteY3-260" fmla="*/ 535722 h 1101930"/>
                  <a:gd name="connsiteX4-261" fmla="*/ 491066 w 1445390"/>
                  <a:gd name="connsiteY4-262" fmla="*/ 1101930 h 1101930"/>
                  <a:gd name="connsiteX5-263" fmla="*/ 347235 w 1445390"/>
                  <a:gd name="connsiteY5-264" fmla="*/ 804436 h 1101930"/>
                  <a:gd name="connsiteX6-265" fmla="*/ 0 w 1445390"/>
                  <a:gd name="connsiteY6-266" fmla="*/ 905934 h 110193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</a:cxnLst>
                <a:rect l="l" t="t" r="r" b="b"/>
                <a:pathLst>
                  <a:path w="1445390" h="1101930">
                    <a:moveTo>
                      <a:pt x="0" y="905934"/>
                    </a:moveTo>
                    <a:cubicBezTo>
                      <a:pt x="208360" y="273756"/>
                      <a:pt x="791369" y="16228"/>
                      <a:pt x="1168004" y="0"/>
                    </a:cubicBezTo>
                    <a:lnTo>
                      <a:pt x="1445390" y="267861"/>
                    </a:lnTo>
                    <a:lnTo>
                      <a:pt x="1180704" y="535722"/>
                    </a:lnTo>
                    <a:cubicBezTo>
                      <a:pt x="961408" y="564650"/>
                      <a:pt x="624637" y="672952"/>
                      <a:pt x="491066" y="1101930"/>
                    </a:cubicBezTo>
                    <a:lnTo>
                      <a:pt x="347235" y="804436"/>
                    </a:lnTo>
                    <a:lnTo>
                      <a:pt x="0" y="905934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95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iconfont-1187-868307"/>
              <p:cNvSpPr>
                <a:spLocks noChangeAspect="1"/>
              </p:cNvSpPr>
              <p:nvPr/>
            </p:nvSpPr>
            <p:spPr bwMode="auto">
              <a:xfrm>
                <a:off x="6839537" y="3259441"/>
                <a:ext cx="288040" cy="281972"/>
              </a:xfrm>
              <a:custGeom>
                <a:avLst/>
                <a:gdLst>
                  <a:gd name="T0" fmla="*/ 2895 w 12754"/>
                  <a:gd name="T1" fmla="*/ 3482 h 12486"/>
                  <a:gd name="T2" fmla="*/ 6377 w 12754"/>
                  <a:gd name="T3" fmla="*/ 0 h 12486"/>
                  <a:gd name="T4" fmla="*/ 9859 w 12754"/>
                  <a:gd name="T5" fmla="*/ 3482 h 12486"/>
                  <a:gd name="T6" fmla="*/ 6377 w 12754"/>
                  <a:gd name="T7" fmla="*/ 6963 h 12486"/>
                  <a:gd name="T8" fmla="*/ 2895 w 12754"/>
                  <a:gd name="T9" fmla="*/ 3482 h 12486"/>
                  <a:gd name="T10" fmla="*/ 0 w 12754"/>
                  <a:gd name="T11" fmla="*/ 12468 h 12486"/>
                  <a:gd name="T12" fmla="*/ 3586 w 12754"/>
                  <a:gd name="T13" fmla="*/ 7045 h 12486"/>
                  <a:gd name="T14" fmla="*/ 6377 w 12754"/>
                  <a:gd name="T15" fmla="*/ 8014 h 12486"/>
                  <a:gd name="T16" fmla="*/ 9182 w 12754"/>
                  <a:gd name="T17" fmla="*/ 7036 h 12486"/>
                  <a:gd name="T18" fmla="*/ 12754 w 12754"/>
                  <a:gd name="T19" fmla="*/ 12468 h 12486"/>
                  <a:gd name="T20" fmla="*/ 0 w 12754"/>
                  <a:gd name="T21" fmla="*/ 12468 h 12486"/>
                  <a:gd name="T22" fmla="*/ 0 w 12754"/>
                  <a:gd name="T23" fmla="*/ 12468 h 12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754" h="12486">
                    <a:moveTo>
                      <a:pt x="2895" y="3482"/>
                    </a:moveTo>
                    <a:cubicBezTo>
                      <a:pt x="2895" y="1562"/>
                      <a:pt x="4457" y="0"/>
                      <a:pt x="6377" y="0"/>
                    </a:cubicBezTo>
                    <a:cubicBezTo>
                      <a:pt x="8297" y="0"/>
                      <a:pt x="9859" y="1562"/>
                      <a:pt x="9859" y="3482"/>
                    </a:cubicBezTo>
                    <a:cubicBezTo>
                      <a:pt x="9859" y="5402"/>
                      <a:pt x="8297" y="6963"/>
                      <a:pt x="6377" y="6963"/>
                    </a:cubicBezTo>
                    <a:cubicBezTo>
                      <a:pt x="4457" y="6963"/>
                      <a:pt x="2895" y="5402"/>
                      <a:pt x="2895" y="3482"/>
                    </a:cubicBezTo>
                    <a:close/>
                    <a:moveTo>
                      <a:pt x="0" y="12468"/>
                    </a:moveTo>
                    <a:cubicBezTo>
                      <a:pt x="75" y="11626"/>
                      <a:pt x="479" y="8643"/>
                      <a:pt x="3586" y="7045"/>
                    </a:cubicBezTo>
                    <a:cubicBezTo>
                      <a:pt x="4356" y="7650"/>
                      <a:pt x="5324" y="8014"/>
                      <a:pt x="6377" y="8014"/>
                    </a:cubicBezTo>
                    <a:cubicBezTo>
                      <a:pt x="7436" y="8014"/>
                      <a:pt x="8409" y="7647"/>
                      <a:pt x="9182" y="7036"/>
                    </a:cubicBezTo>
                    <a:cubicBezTo>
                      <a:pt x="12302" y="8627"/>
                      <a:pt x="12678" y="11589"/>
                      <a:pt x="12754" y="12468"/>
                    </a:cubicBezTo>
                    <a:cubicBezTo>
                      <a:pt x="12736" y="12486"/>
                      <a:pt x="18" y="12470"/>
                      <a:pt x="0" y="12468"/>
                    </a:cubicBezTo>
                    <a:close/>
                    <a:moveTo>
                      <a:pt x="0" y="12468"/>
                    </a:move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</p:sp>
        </p:grpSp>
        <p:sp>
          <p:nvSpPr>
            <p:cNvPr id="58" name="文本框 57"/>
            <p:cNvSpPr txBox="1"/>
            <p:nvPr/>
          </p:nvSpPr>
          <p:spPr>
            <a:xfrm>
              <a:off x="2370" y="7405"/>
              <a:ext cx="4819" cy="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595" b="1" dirty="0">
                  <a:solidFill>
                    <a:schemeClr val="tx1"/>
                  </a:solidFill>
                  <a:latin typeface="+mn-ea"/>
                </a:rPr>
                <a:t>兴趣爱好</a:t>
              </a:r>
              <a:endParaRPr lang="zh-CN" altLang="en-US" sz="1595" b="1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1122" y="8092"/>
              <a:ext cx="6067" cy="1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tx1"/>
                  </a:solidFill>
                  <a:latin typeface="+mn-ea"/>
                  <a:cs typeface="+mn-ea"/>
                </a:rPr>
                <a:t>更易找到与粉丝之间的共同话题，作为日常社群交流切入点，拉近社群关系</a:t>
              </a:r>
              <a:endParaRPr lang="zh-CN" altLang="en-US" sz="1400" dirty="0">
                <a:solidFill>
                  <a:schemeClr val="tx1"/>
                </a:solidFill>
                <a:latin typeface="+mn-ea"/>
                <a:cs typeface="+mn-ea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2370" y="3494"/>
              <a:ext cx="4819" cy="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595" b="1" dirty="0">
                  <a:solidFill>
                    <a:srgbClr val="FFC000"/>
                  </a:solidFill>
                  <a:latin typeface="+mn-ea"/>
                </a:rPr>
                <a:t>角色身份</a:t>
              </a:r>
              <a:endParaRPr lang="zh-CN" altLang="en-US" sz="1595" b="1" dirty="0">
                <a:solidFill>
                  <a:srgbClr val="FFC000"/>
                </a:solidFill>
                <a:latin typeface="+mn-ea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1122" y="4181"/>
              <a:ext cx="6067" cy="1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400" dirty="0">
                  <a:latin typeface="+mn-ea"/>
                  <a:cs typeface="+mn-ea"/>
                  <a:sym typeface="+mn-ea"/>
                </a:rPr>
                <a:t>满足品牌私域社群</a:t>
              </a:r>
              <a:r>
                <a:rPr lang="en-US" altLang="zh-CN" sz="1400" dirty="0">
                  <a:latin typeface="+mn-ea"/>
                  <a:cs typeface="+mn-ea"/>
                  <a:sym typeface="+mn-ea"/>
                </a:rPr>
                <a:t>IP</a:t>
              </a:r>
              <a:r>
                <a:rPr lang="zh-CN" altLang="en-US" sz="1400" dirty="0">
                  <a:latin typeface="+mn-ea"/>
                  <a:cs typeface="+mn-ea"/>
                  <a:sym typeface="+mn-ea"/>
                </a:rPr>
                <a:t>与消费者之间的角色需求，合理制定一种人设</a:t>
              </a:r>
              <a:endParaRPr lang="zh-CN" altLang="en-US" sz="1400" dirty="0">
                <a:solidFill>
                  <a:schemeClr val="tx1"/>
                </a:solidFill>
                <a:latin typeface="+mn-ea"/>
                <a:cs typeface="+mn-ea"/>
              </a:endParaRPr>
            </a:p>
          </p:txBody>
        </p:sp>
        <p:sp>
          <p:nvSpPr>
            <p:cNvPr id="62" name="文本框 61"/>
            <p:cNvSpPr txBox="1"/>
            <p:nvPr/>
          </p:nvSpPr>
          <p:spPr>
            <a:xfrm>
              <a:off x="11952" y="7405"/>
              <a:ext cx="4819" cy="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95" b="1" dirty="0">
                  <a:solidFill>
                    <a:srgbClr val="FFC000"/>
                  </a:solidFill>
                  <a:latin typeface="+mn-ea"/>
                </a:rPr>
                <a:t>外观形象</a:t>
              </a:r>
              <a:endParaRPr lang="zh-CN" altLang="en-US" sz="1595" b="1" dirty="0">
                <a:solidFill>
                  <a:srgbClr val="FFC000"/>
                </a:solidFill>
                <a:latin typeface="+mn-ea"/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11952" y="8092"/>
              <a:ext cx="6067" cy="1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tx1"/>
                  </a:solidFill>
                  <a:latin typeface="+mn-ea"/>
                  <a:cs typeface="+mn-ea"/>
                </a:rPr>
                <a:t>符合面向目标人群的大致审美观，同时与品牌形象贴合</a:t>
              </a:r>
              <a:endParaRPr lang="zh-CN" altLang="en-US" sz="1400" dirty="0">
                <a:solidFill>
                  <a:schemeClr val="tx1"/>
                </a:solidFill>
                <a:latin typeface="+mn-ea"/>
                <a:cs typeface="+mn-ea"/>
              </a:endParaRPr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11952" y="3494"/>
              <a:ext cx="4819" cy="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95" b="1" dirty="0">
                  <a:solidFill>
                    <a:schemeClr val="tx1"/>
                  </a:solidFill>
                  <a:latin typeface="+mn-ea"/>
                </a:rPr>
                <a:t>性格语言</a:t>
              </a:r>
              <a:endParaRPr lang="zh-CN" altLang="en-US" sz="1595" b="1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65" name="文本框 64"/>
            <p:cNvSpPr txBox="1"/>
            <p:nvPr/>
          </p:nvSpPr>
          <p:spPr>
            <a:xfrm>
              <a:off x="11952" y="4181"/>
              <a:ext cx="6067" cy="1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latin typeface="+mn-ea"/>
                  <a:cs typeface="+mn-ea"/>
                  <a:sym typeface="+mn-ea"/>
                </a:rPr>
                <a:t>品牌私域社群</a:t>
              </a:r>
              <a:r>
                <a:rPr lang="en-US" altLang="zh-CN" sz="1400" dirty="0">
                  <a:latin typeface="+mn-ea"/>
                  <a:cs typeface="+mn-ea"/>
                  <a:sym typeface="+mn-ea"/>
                </a:rPr>
                <a:t>IP</a:t>
              </a:r>
              <a:r>
                <a:rPr lang="zh-CN" altLang="en-US" sz="1400" dirty="0">
                  <a:latin typeface="+mn-ea"/>
                  <a:cs typeface="+mn-ea"/>
                  <a:sym typeface="+mn-ea"/>
                </a:rPr>
                <a:t>与消费者间情感共鸣点，集体无意识状态下的底层情绪</a:t>
              </a:r>
              <a:endParaRPr lang="zh-CN" altLang="en-US" sz="1400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8260" y="5311"/>
              <a:ext cx="2600" cy="16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995" b="1" dirty="0">
                  <a:solidFill>
                    <a:schemeClr val="tx1"/>
                  </a:solidFill>
                  <a:latin typeface="+mn-ea"/>
                  <a:cs typeface="+mn-ea"/>
                </a:rPr>
                <a:t>IP</a:t>
              </a:r>
              <a:endParaRPr lang="en-US" altLang="zh-CN" sz="4790" b="1" dirty="0">
                <a:solidFill>
                  <a:schemeClr val="tx1"/>
                </a:solidFill>
                <a:latin typeface="+mn-ea"/>
                <a:cs typeface="+mn-ea"/>
              </a:endParaRPr>
            </a:p>
            <a:p>
              <a:pPr algn="ctr"/>
              <a:r>
                <a:rPr lang="zh-CN" altLang="en-US" sz="1595" b="1" dirty="0">
                  <a:solidFill>
                    <a:schemeClr val="tx1"/>
                  </a:solidFill>
                  <a:latin typeface="+mn-ea"/>
                  <a:cs typeface="+mn-ea"/>
                </a:rPr>
                <a:t>定位策略</a:t>
              </a:r>
              <a:endParaRPr lang="zh-CN" altLang="en-US" sz="1595" b="1" dirty="0">
                <a:solidFill>
                  <a:schemeClr val="tx1"/>
                </a:solidFill>
                <a:latin typeface="+mn-ea"/>
                <a:cs typeface="+mn-ea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9360248" y="126209"/>
            <a:ext cx="657802" cy="598232"/>
            <a:chOff x="14118" y="124"/>
            <a:chExt cx="1038" cy="944"/>
          </a:xfrm>
        </p:grpSpPr>
        <p:sp>
          <p:nvSpPr>
            <p:cNvPr id="11" name="对角圆角矩形 1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5"/>
            </a:p>
          </p:txBody>
        </p:sp>
        <p:pic>
          <p:nvPicPr>
            <p:cNvPr id="5" name="图片 4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" name="文本框 2"/>
            <p:cNvSpPr txBox="1"/>
            <p:nvPr/>
          </p:nvSpPr>
          <p:spPr>
            <a:xfrm>
              <a:off x="14118" y="536"/>
              <a:ext cx="990" cy="53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595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595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794875" y="977137"/>
            <a:ext cx="2670919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595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面向对象</a:t>
            </a:r>
            <a:endParaRPr lang="zh-CN" altLang="en-US" sz="1595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TEMPLATE_CATEGORY" val="diagram"/>
  <p:tag name="KSO_WM_TEMPLATE_INDEX" val="20181224"/>
  <p:tag name="KSO_WM_UNIT_TYPE" val="l_i"/>
  <p:tag name="KSO_WM_UNIT_INDEX" val="1_1"/>
  <p:tag name="KSO_WM_UNIT_ID" val="diagram20181224_2*l_i*1_1"/>
  <p:tag name="KSO_WM_UNIT_LAYERLEVEL" val="1_1"/>
  <p:tag name="KSO_WM_BEAUTIFY_FLAG" val="#wm#"/>
  <p:tag name="KSO_WM_TAG_VERSION" val="1.0"/>
  <p:tag name="KSO_WM_DIAGRAM_GROUP_CODE" val="l1-1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10.xml><?xml version="1.0" encoding="utf-8"?>
<p:tagLst xmlns:p="http://schemas.openxmlformats.org/presentationml/2006/main">
  <p:tag name="KSO_WM_TEMPLATE_CATEGORY" val="diagram"/>
  <p:tag name="KSO_WM_TEMPLATE_INDEX" val="20181224"/>
  <p:tag name="KSO_WM_UNIT_TYPE" val="l_i"/>
  <p:tag name="KSO_WM_UNIT_INDEX" val="1_10"/>
  <p:tag name="KSO_WM_UNIT_ID" val="diagram20181224_2*l_i*1_10"/>
  <p:tag name="KSO_WM_UNIT_LAYERLEVEL" val="1_1"/>
  <p:tag name="KSO_WM_BEAUTIFY_FLAG" val="#wm#"/>
  <p:tag name="KSO_WM_TAG_VERSION" val="1.0"/>
  <p:tag name="KSO_WM_DIAGRAM_GROUP_CODE" val="l1-1"/>
  <p:tag name="KSO_WM_UNIT_TEXT_FILL_FORE_SCHEMECOLOR_INDEX" val="13"/>
  <p:tag name="KSO_WM_UNIT_TEXT_FILL_TYPE" val="1"/>
</p:tagLst>
</file>

<file path=ppt/tags/tag11.xml><?xml version="1.0" encoding="utf-8"?>
<p:tagLst xmlns:p="http://schemas.openxmlformats.org/presentationml/2006/main">
  <p:tag name="KSO_WM_TEMPLATE_CATEGORY" val="diagram"/>
  <p:tag name="KSO_WM_TEMPLATE_INDEX" val="20181224"/>
  <p:tag name="KSO_WM_UNIT_TYPE" val="l_i"/>
  <p:tag name="KSO_WM_UNIT_INDEX" val="1_11"/>
  <p:tag name="KSO_WM_UNIT_ID" val="diagram20181224_2*l_i*1_11"/>
  <p:tag name="KSO_WM_UNIT_LAYERLEVEL" val="1_1"/>
  <p:tag name="KSO_WM_BEAUTIFY_FLAG" val="#wm#"/>
  <p:tag name="KSO_WM_TAG_VERSION" val="1.0"/>
  <p:tag name="KSO_WM_DIAGRAM_GROUP_CODE" val="l1-1"/>
  <p:tag name="KSO_WM_UNIT_TEXT_FILL_FORE_SCHEMECOLOR_INDEX" val="13"/>
  <p:tag name="KSO_WM_UNIT_TEXT_FILL_TYPE" val="1"/>
</p:tagLst>
</file>

<file path=ppt/tags/tag12.xml><?xml version="1.0" encoding="utf-8"?>
<p:tagLst xmlns:p="http://schemas.openxmlformats.org/presentationml/2006/main">
  <p:tag name="KSO_WM_TEMPLATE_CATEGORY" val="diagram"/>
  <p:tag name="KSO_WM_TEMPLATE_INDEX" val="20181224"/>
  <p:tag name="KSO_WM_UNIT_TYPE" val="l_i"/>
  <p:tag name="KSO_WM_UNIT_INDEX" val="1_12"/>
  <p:tag name="KSO_WM_UNIT_ID" val="diagram20181224_2*l_i*1_12"/>
  <p:tag name="KSO_WM_UNIT_LAYERLEVEL" val="1_1"/>
  <p:tag name="KSO_WM_BEAUTIFY_FLAG" val="#wm#"/>
  <p:tag name="KSO_WM_TAG_VERSION" val="1.0"/>
  <p:tag name="KSO_WM_DIAGRAM_GROUP_CODE" val="l1-1"/>
  <p:tag name="KSO_WM_UNIT_TEXT_FILL_FORE_SCHEMECOLOR_INDEX" val="13"/>
  <p:tag name="KSO_WM_UNIT_TEXT_FILL_TYPE" val="1"/>
</p:tagLst>
</file>

<file path=ppt/tags/tag13.xml><?xml version="1.0" encoding="utf-8"?>
<p:tagLst xmlns:p="http://schemas.openxmlformats.org/presentationml/2006/main">
  <p:tag name="KSO_WM_TEMPLATE_CATEGORY" val="diagram"/>
  <p:tag name="KSO_WM_TEMPLATE_INDEX" val="20181224"/>
  <p:tag name="KSO_WM_UNIT_TYPE" val="l_i"/>
  <p:tag name="KSO_WM_UNIT_INDEX" val="1_13"/>
  <p:tag name="KSO_WM_UNIT_ID" val="diagram20181224_2*l_i*1_13"/>
  <p:tag name="KSO_WM_UNIT_LAYERLEVEL" val="1_1"/>
  <p:tag name="KSO_WM_BEAUTIFY_FLAG" val="#wm#"/>
  <p:tag name="KSO_WM_TAG_VERSION" val="1.0"/>
  <p:tag name="KSO_WM_DIAGRAM_GROUP_CODE" val="l1-1"/>
  <p:tag name="KSO_WM_UNIT_TEXT_FILL_FORE_SCHEMECOLOR_INDEX" val="13"/>
  <p:tag name="KSO_WM_UNIT_TEXT_FILL_TYPE" val="1"/>
</p:tagLst>
</file>

<file path=ppt/tags/tag14.xml><?xml version="1.0" encoding="utf-8"?>
<p:tagLst xmlns:p="http://schemas.openxmlformats.org/presentationml/2006/main">
  <p:tag name="KSO_WM_TEMPLATE_CATEGORY" val="diagram"/>
  <p:tag name="KSO_WM_TEMPLATE_INDEX" val="20181224"/>
  <p:tag name="KSO_WM_UNIT_TYPE" val="l_i"/>
  <p:tag name="KSO_WM_UNIT_INDEX" val="1_14"/>
  <p:tag name="KSO_WM_UNIT_ID" val="diagram20181224_2*l_i*1_14"/>
  <p:tag name="KSO_WM_UNIT_LAYERLEVEL" val="1_1"/>
  <p:tag name="KSO_WM_BEAUTIFY_FLAG" val="#wm#"/>
  <p:tag name="KSO_WM_TAG_VERSION" val="1.0"/>
  <p:tag name="KSO_WM_DIAGRAM_GROUP_CODE" val="l1-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15.xml><?xml version="1.0" encoding="utf-8"?>
<p:tagLst xmlns:p="http://schemas.openxmlformats.org/presentationml/2006/main">
  <p:tag name="KSO_WM_TEMPLATE_CATEGORY" val="diagram"/>
  <p:tag name="KSO_WM_TEMPLATE_INDEX" val="20181224"/>
  <p:tag name="KSO_WM_UNIT_TYPE" val="l_i"/>
  <p:tag name="KSO_WM_UNIT_INDEX" val="1_15"/>
  <p:tag name="KSO_WM_UNIT_ID" val="diagram20181224_2*l_i*1_15"/>
  <p:tag name="KSO_WM_UNIT_LAYERLEVEL" val="1_1"/>
  <p:tag name="KSO_WM_BEAUTIFY_FLAG" val="#wm#"/>
  <p:tag name="KSO_WM_TAG_VERSION" val="1.0"/>
  <p:tag name="KSO_WM_DIAGRAM_GROUP_CODE" val="l1-1"/>
  <p:tag name="KSO_WM_UNIT_TEXT_FILL_FORE_SCHEMECOLOR_INDEX" val="13"/>
  <p:tag name="KSO_WM_UNIT_TEXT_FILL_TYPE" val="1"/>
</p:tagLst>
</file>

<file path=ppt/tags/tag16.xml><?xml version="1.0" encoding="utf-8"?>
<p:tagLst xmlns:p="http://schemas.openxmlformats.org/presentationml/2006/main">
  <p:tag name="KSO_WM_TEMPLATE_CATEGORY" val="diagram"/>
  <p:tag name="KSO_WM_TEMPLATE_INDEX" val="20181224"/>
  <p:tag name="KSO_WM_UNIT_TYPE" val="l_i"/>
  <p:tag name="KSO_WM_UNIT_INDEX" val="1_16"/>
  <p:tag name="KSO_WM_UNIT_ID" val="diagram20181224_2*l_i*1_16"/>
  <p:tag name="KSO_WM_UNIT_LAYERLEVEL" val="1_1"/>
  <p:tag name="KSO_WM_BEAUTIFY_FLAG" val="#wm#"/>
  <p:tag name="KSO_WM_TAG_VERSION" val="1.0"/>
  <p:tag name="KSO_WM_DIAGRAM_GROUP_CODE" val="l1-1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17.xml><?xml version="1.0" encoding="utf-8"?>
<p:tagLst xmlns:p="http://schemas.openxmlformats.org/presentationml/2006/main">
  <p:tag name="KSO_WM_TEMPLATE_CATEGORY" val="diagram"/>
  <p:tag name="KSO_WM_TEMPLATE_INDEX" val="20181224"/>
  <p:tag name="KSO_WM_UNIT_TYPE" val="l_i"/>
  <p:tag name="KSO_WM_UNIT_INDEX" val="1_17"/>
  <p:tag name="KSO_WM_UNIT_ID" val="diagram20181224_2*l_i*1_17"/>
  <p:tag name="KSO_WM_UNIT_LAYERLEVEL" val="1_1"/>
  <p:tag name="KSO_WM_BEAUTIFY_FLAG" val="#wm#"/>
  <p:tag name="KSO_WM_TAG_VERSION" val="1.0"/>
  <p:tag name="KSO_WM_DIAGRAM_GROUP_CODE" val="l1-1"/>
  <p:tag name="KSO_WM_UNIT_TEXT_FILL_FORE_SCHEMECOLOR_INDEX" val="13"/>
  <p:tag name="KSO_WM_UNIT_TEXT_FILL_TYPE" val="1"/>
</p:tagLst>
</file>

<file path=ppt/tags/tag18.xml><?xml version="1.0" encoding="utf-8"?>
<p:tagLst xmlns:p="http://schemas.openxmlformats.org/presentationml/2006/main">
  <p:tag name="KSO_WM_TEMPLATE_CATEGORY" val="diagram"/>
  <p:tag name="KSO_WM_TEMPLATE_INDEX" val="20181224"/>
  <p:tag name="KSO_WM_UNIT_TYPE" val="l_i"/>
  <p:tag name="KSO_WM_UNIT_INDEX" val="1_18"/>
  <p:tag name="KSO_WM_UNIT_ID" val="diagram20181224_2*l_i*1_18"/>
  <p:tag name="KSO_WM_UNIT_LAYERLEVEL" val="1_1"/>
  <p:tag name="KSO_WM_BEAUTIFY_FLAG" val="#wm#"/>
  <p:tag name="KSO_WM_TAG_VERSION" val="1.0"/>
  <p:tag name="KSO_WM_DIAGRAM_GROUP_CODE" val="l1-1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19.xml><?xml version="1.0" encoding="utf-8"?>
<p:tagLst xmlns:p="http://schemas.openxmlformats.org/presentationml/2006/main">
  <p:tag name="KSO_WM_TEMPLATE_CATEGORY" val="diagram"/>
  <p:tag name="KSO_WM_TEMPLATE_INDEX" val="20181224"/>
  <p:tag name="KSO_WM_UNIT_TYPE" val="l_i"/>
  <p:tag name="KSO_WM_UNIT_INDEX" val="1_19"/>
  <p:tag name="KSO_WM_UNIT_ID" val="diagram20181224_2*l_i*1_19"/>
  <p:tag name="KSO_WM_UNIT_LAYERLEVEL" val="1_1"/>
  <p:tag name="KSO_WM_BEAUTIFY_FLAG" val="#wm#"/>
  <p:tag name="KSO_WM_TAG_VERSION" val="1.0"/>
  <p:tag name="KSO_WM_DIAGRAM_GROUP_CODE" val="l1-1"/>
  <p:tag name="KSO_WM_UNIT_TEXT_FILL_FORE_SCHEMECOLOR_INDEX" val="13"/>
  <p:tag name="KSO_WM_UNIT_TEXT_FILL_TYPE" val="1"/>
</p:tagLst>
</file>

<file path=ppt/tags/tag2.xml><?xml version="1.0" encoding="utf-8"?>
<p:tagLst xmlns:p="http://schemas.openxmlformats.org/presentationml/2006/main">
  <p:tag name="KSO_WM_TEMPLATE_CATEGORY" val="diagram"/>
  <p:tag name="KSO_WM_TEMPLATE_INDEX" val="20181224"/>
  <p:tag name="KSO_WM_UNIT_TYPE" val="l_i"/>
  <p:tag name="KSO_WM_UNIT_INDEX" val="1_2"/>
  <p:tag name="KSO_WM_UNIT_ID" val="diagram20181224_2*l_i*1_2"/>
  <p:tag name="KSO_WM_UNIT_LAYERLEVEL" val="1_1"/>
  <p:tag name="KSO_WM_BEAUTIFY_FLAG" val="#wm#"/>
  <p:tag name="KSO_WM_TAG_VERSION" val="1.0"/>
  <p:tag name="KSO_WM_DIAGRAM_GROUP_CODE" val="l1-1"/>
  <p:tag name="KSO_WM_UNIT_TEXT_FILL_FORE_SCHEMECOLOR_INDEX" val="13"/>
  <p:tag name="KSO_WM_UNIT_TEXT_FILL_TYPE" val="1"/>
</p:tagLst>
</file>

<file path=ppt/tags/tag20.xml><?xml version="1.0" encoding="utf-8"?>
<p:tagLst xmlns:p="http://schemas.openxmlformats.org/presentationml/2006/main">
  <p:tag name="KSO_WM_TEMPLATE_CATEGORY" val="diagram"/>
  <p:tag name="KSO_WM_TEMPLATE_INDEX" val="20181224"/>
  <p:tag name="KSO_WM_UNIT_TYPE" val="l_i"/>
  <p:tag name="KSO_WM_UNIT_INDEX" val="1_20"/>
  <p:tag name="KSO_WM_UNIT_ID" val="diagram20181224_2*l_i*1_20"/>
  <p:tag name="KSO_WM_UNIT_LAYERLEVEL" val="1_1"/>
  <p:tag name="KSO_WM_BEAUTIFY_FLAG" val="#wm#"/>
  <p:tag name="KSO_WM_TAG_VERSION" val="1.0"/>
  <p:tag name="KSO_WM_DIAGRAM_GROUP_CODE" val="l1-1"/>
  <p:tag name="KSO_WM_UNIT_TEXT_FILL_FORE_SCHEMECOLOR_INDEX" val="13"/>
  <p:tag name="KSO_WM_UNIT_TEXT_FILL_TYPE" val="1"/>
</p:tagLst>
</file>

<file path=ppt/tags/tag21.xml><?xml version="1.0" encoding="utf-8"?>
<p:tagLst xmlns:p="http://schemas.openxmlformats.org/presentationml/2006/main">
  <p:tag name="KSO_WM_TEMPLATE_CATEGORY" val="diagram"/>
  <p:tag name="KSO_WM_TEMPLATE_INDEX" val="20181224"/>
  <p:tag name="KSO_WM_UNIT_TYPE" val="l_i"/>
  <p:tag name="KSO_WM_UNIT_INDEX" val="1_21"/>
  <p:tag name="KSO_WM_UNIT_ID" val="diagram20181224_2*l_i*1_21"/>
  <p:tag name="KSO_WM_UNIT_LAYERLEVEL" val="1_1"/>
  <p:tag name="KSO_WM_BEAUTIFY_FLAG" val="#wm#"/>
  <p:tag name="KSO_WM_TAG_VERSION" val="1.0"/>
  <p:tag name="KSO_WM_DIAGRAM_GROUP_CODE" val="l1-1"/>
  <p:tag name="KSO_WM_UNIT_TEXT_FILL_FORE_SCHEMECOLOR_INDEX" val="13"/>
  <p:tag name="KSO_WM_UNIT_TEXT_FILL_TYPE" val="1"/>
</p:tagLst>
</file>

<file path=ppt/tags/tag22.xml><?xml version="1.0" encoding="utf-8"?>
<p:tagLst xmlns:p="http://schemas.openxmlformats.org/presentationml/2006/main">
  <p:tag name="KSO_WM_TEMPLATE_CATEGORY" val="diagram"/>
  <p:tag name="KSO_WM_TEMPLATE_INDEX" val="20181224"/>
  <p:tag name="KSO_WM_UNIT_TYPE" val="l_i"/>
  <p:tag name="KSO_WM_UNIT_INDEX" val="1_22"/>
  <p:tag name="KSO_WM_UNIT_ID" val="diagram20181224_2*l_i*1_22"/>
  <p:tag name="KSO_WM_UNIT_LAYERLEVEL" val="1_1"/>
  <p:tag name="KSO_WM_BEAUTIFY_FLAG" val="#wm#"/>
  <p:tag name="KSO_WM_TAG_VERSION" val="1.0"/>
  <p:tag name="KSO_WM_DIAGRAM_GROUP_CODE" val="l1-1"/>
  <p:tag name="KSO_WM_UNIT_TEXT_FILL_FORE_SCHEMECOLOR_INDEX" val="13"/>
  <p:tag name="KSO_WM_UNIT_TEXT_FILL_TYPE" val="1"/>
</p:tagLst>
</file>

<file path=ppt/tags/tag23.xml><?xml version="1.0" encoding="utf-8"?>
<p:tagLst xmlns:p="http://schemas.openxmlformats.org/presentationml/2006/main">
  <p:tag name="KSO_WM_TEMPLATE_CATEGORY" val="diagram"/>
  <p:tag name="KSO_WM_TEMPLATE_INDEX" val="20181224"/>
  <p:tag name="KSO_WM_UNIT_TYPE" val="l_i"/>
  <p:tag name="KSO_WM_UNIT_INDEX" val="1_23"/>
  <p:tag name="KSO_WM_UNIT_ID" val="diagram20181224_2*l_i*1_23"/>
  <p:tag name="KSO_WM_UNIT_LAYERLEVEL" val="1_1"/>
  <p:tag name="KSO_WM_BEAUTIFY_FLAG" val="#wm#"/>
  <p:tag name="KSO_WM_TAG_VERSION" val="1.0"/>
  <p:tag name="KSO_WM_DIAGRAM_GROUP_CODE" val="l1-1"/>
  <p:tag name="KSO_WM_UNIT_TEXT_FILL_FORE_SCHEMECOLOR_INDEX" val="13"/>
  <p:tag name="KSO_WM_UNIT_TEXT_FILL_TYPE" val="1"/>
</p:tagLst>
</file>

<file path=ppt/tags/tag24.xml><?xml version="1.0" encoding="utf-8"?>
<p:tagLst xmlns:p="http://schemas.openxmlformats.org/presentationml/2006/main">
  <p:tag name="KSO_WM_TEMPLATE_CATEGORY" val="diagram"/>
  <p:tag name="KSO_WM_TEMPLATE_INDEX" val="20181224"/>
  <p:tag name="KSO_WM_UNIT_TYPE" val="l_i"/>
  <p:tag name="KSO_WM_UNIT_INDEX" val="1_24"/>
  <p:tag name="KSO_WM_UNIT_ID" val="diagram20181224_2*l_i*1_24"/>
  <p:tag name="KSO_WM_UNIT_LAYERLEVEL" val="1_1"/>
  <p:tag name="KSO_WM_BEAUTIFY_FLAG" val="#wm#"/>
  <p:tag name="KSO_WM_TAG_VERSION" val="1.0"/>
  <p:tag name="KSO_WM_DIAGRAM_GROUP_CODE" val="l1-1"/>
  <p:tag name="KSO_WM_UNIT_TEXT_FILL_FORE_SCHEMECOLOR_INDEX" val="13"/>
  <p:tag name="KSO_WM_UNIT_TEXT_FILL_TYPE" val="1"/>
</p:tagLst>
</file>

<file path=ppt/tags/tag25.xml><?xml version="1.0" encoding="utf-8"?>
<p:tagLst xmlns:p="http://schemas.openxmlformats.org/presentationml/2006/main">
  <p:tag name="KSO_WM_TEMPLATE_CATEGORY" val="diagram"/>
  <p:tag name="KSO_WM_TEMPLATE_INDEX" val="20181224"/>
  <p:tag name="KSO_WM_UNIT_TYPE" val="l_i"/>
  <p:tag name="KSO_WM_UNIT_INDEX" val="1_25"/>
  <p:tag name="KSO_WM_UNIT_ID" val="diagram20181224_2*l_i*1_25"/>
  <p:tag name="KSO_WM_UNIT_LAYERLEVEL" val="1_1"/>
  <p:tag name="KSO_WM_BEAUTIFY_FLAG" val="#wm#"/>
  <p:tag name="KSO_WM_TAG_VERSION" val="1.0"/>
  <p:tag name="KSO_WM_DIAGRAM_GROUP_CODE" val="l1-1"/>
  <p:tag name="KSO_WM_UNIT_TEXT_FILL_FORE_SCHEMECOLOR_INDEX" val="13"/>
  <p:tag name="KSO_WM_UNIT_TEXT_FILL_TYPE" val="1"/>
</p:tagLst>
</file>

<file path=ppt/tags/tag26.xml><?xml version="1.0" encoding="utf-8"?>
<p:tagLst xmlns:p="http://schemas.openxmlformats.org/presentationml/2006/main">
  <p:tag name="KSO_WM_TEMPLATE_CATEGORY" val="diagram"/>
  <p:tag name="KSO_WM_TEMPLATE_INDEX" val="20181224"/>
  <p:tag name="KSO_WM_UNIT_TYPE" val="l_i"/>
  <p:tag name="KSO_WM_UNIT_INDEX" val="1_26"/>
  <p:tag name="KSO_WM_UNIT_ID" val="diagram20181224_2*l_i*1_26"/>
  <p:tag name="KSO_WM_UNIT_LAYERLEVEL" val="1_1"/>
  <p:tag name="KSO_WM_BEAUTIFY_FLAG" val="#wm#"/>
  <p:tag name="KSO_WM_TAG_VERSION" val="1.0"/>
  <p:tag name="KSO_WM_DIAGRAM_GROUP_CODE" val="l1-1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27.xml><?xml version="1.0" encoding="utf-8"?>
<p:tagLst xmlns:p="http://schemas.openxmlformats.org/presentationml/2006/main">
  <p:tag name="KSO_WM_TEMPLATE_CATEGORY" val="diagram"/>
  <p:tag name="KSO_WM_TEMPLATE_INDEX" val="20181224"/>
  <p:tag name="KSO_WM_UNIT_TYPE" val="l_h_i"/>
  <p:tag name="KSO_WM_UNIT_INDEX" val="1_2_3"/>
  <p:tag name="KSO_WM_UNIT_ID" val="diagram20181224_2*l_h_i*1_2_3"/>
  <p:tag name="KSO_WM_UNIT_LAYERLEVEL" val="1_1_1"/>
  <p:tag name="KSO_WM_BEAUTIFY_FLAG" val="#wm#"/>
  <p:tag name="KSO_WM_TAG_VERSION" val="1.0"/>
  <p:tag name="KSO_WM_DIAGRAM_GROUP_CODE" val="l1-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28.xml><?xml version="1.0" encoding="utf-8"?>
<p:tagLst xmlns:p="http://schemas.openxmlformats.org/presentationml/2006/main">
  <p:tag name="KSO_WM_TEMPLATE_CATEGORY" val="diagram"/>
  <p:tag name="KSO_WM_TEMPLATE_INDEX" val="20181224"/>
  <p:tag name="KSO_WM_UNIT_TYPE" val="l_i"/>
  <p:tag name="KSO_WM_UNIT_INDEX" val="1_27"/>
  <p:tag name="KSO_WM_UNIT_ID" val="diagram20181224_2*l_i*1_27"/>
  <p:tag name="KSO_WM_UNIT_LAYERLEVEL" val="1_1"/>
  <p:tag name="KSO_WM_BEAUTIFY_FLAG" val="#wm#"/>
  <p:tag name="KSO_WM_TAG_VERSION" val="1.0"/>
  <p:tag name="KSO_WM_DIAGRAM_GROUP_CODE" val="l1-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29.xml><?xml version="1.0" encoding="utf-8"?>
<p:tagLst xmlns:p="http://schemas.openxmlformats.org/presentationml/2006/main">
  <p:tag name="KSO_WM_TEMPLATE_CATEGORY" val="diagram"/>
  <p:tag name="KSO_WM_TEMPLATE_INDEX" val="20181224"/>
  <p:tag name="KSO_WM_UNIT_TYPE" val="l_i"/>
  <p:tag name="KSO_WM_UNIT_INDEX" val="1_28"/>
  <p:tag name="KSO_WM_UNIT_ID" val="diagram20181224_2*l_i*1_28"/>
  <p:tag name="KSO_WM_UNIT_LAYERLEVEL" val="1_1"/>
  <p:tag name="KSO_WM_BEAUTIFY_FLAG" val="#wm#"/>
  <p:tag name="KSO_WM_TAG_VERSION" val="1.0"/>
  <p:tag name="KSO_WM_DIAGRAM_GROUP_CODE" val="l1-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3.xml><?xml version="1.0" encoding="utf-8"?>
<p:tagLst xmlns:p="http://schemas.openxmlformats.org/presentationml/2006/main">
  <p:tag name="KSO_WM_TEMPLATE_CATEGORY" val="diagram"/>
  <p:tag name="KSO_WM_TEMPLATE_INDEX" val="20181224"/>
  <p:tag name="KSO_WM_UNIT_TYPE" val="l_i"/>
  <p:tag name="KSO_WM_UNIT_INDEX" val="1_3"/>
  <p:tag name="KSO_WM_UNIT_ID" val="diagram20181224_2*l_i*1_3"/>
  <p:tag name="KSO_WM_UNIT_LAYERLEVEL" val="1_1"/>
  <p:tag name="KSO_WM_BEAUTIFY_FLAG" val="#wm#"/>
  <p:tag name="KSO_WM_TAG_VERSION" val="1.0"/>
  <p:tag name="KSO_WM_DIAGRAM_GROUP_CODE" val="l1-1"/>
  <p:tag name="KSO_WM_UNIT_TEXT_FILL_FORE_SCHEMECOLOR_INDEX" val="13"/>
  <p:tag name="KSO_WM_UNIT_TEXT_FILL_TYPE" val="1"/>
</p:tagLst>
</file>

<file path=ppt/tags/tag30.xml><?xml version="1.0" encoding="utf-8"?>
<p:tagLst xmlns:p="http://schemas.openxmlformats.org/presentationml/2006/main">
  <p:tag name="KSO_WM_TEMPLATE_CATEGORY" val="diagram"/>
  <p:tag name="KSO_WM_TEMPLATE_INDEX" val="20181224"/>
  <p:tag name="KSO_WM_UNIT_TYPE" val="l_i"/>
  <p:tag name="KSO_WM_UNIT_INDEX" val="1_29"/>
  <p:tag name="KSO_WM_UNIT_ID" val="diagram20181224_2*l_i*1_29"/>
  <p:tag name="KSO_WM_UNIT_LAYERLEVEL" val="1_1"/>
  <p:tag name="KSO_WM_BEAUTIFY_FLAG" val="#wm#"/>
  <p:tag name="KSO_WM_TAG_VERSION" val="1.0"/>
  <p:tag name="KSO_WM_DIAGRAM_GROUP_CODE" val="l1-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31.xml><?xml version="1.0" encoding="utf-8"?>
<p:tagLst xmlns:p="http://schemas.openxmlformats.org/presentationml/2006/main">
  <p:tag name="KSO_WM_TEMPLATE_CATEGORY" val="diagram"/>
  <p:tag name="KSO_WM_TEMPLATE_INDEX" val="20181224"/>
  <p:tag name="KSO_WM_UNIT_TYPE" val="l_i"/>
  <p:tag name="KSO_WM_UNIT_INDEX" val="1_30"/>
  <p:tag name="KSO_WM_UNIT_ID" val="diagram20181224_2*l_i*1_30"/>
  <p:tag name="KSO_WM_UNIT_LAYERLEVEL" val="1_1"/>
  <p:tag name="KSO_WM_BEAUTIFY_FLAG" val="#wm#"/>
  <p:tag name="KSO_WM_TAG_VERSION" val="1.0"/>
  <p:tag name="KSO_WM_DIAGRAM_GROUP_CODE" val="l1-1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32.xml><?xml version="1.0" encoding="utf-8"?>
<p:tagLst xmlns:p="http://schemas.openxmlformats.org/presentationml/2006/main">
  <p:tag name="KSO_WM_TEMPLATE_CATEGORY" val="diagram"/>
  <p:tag name="KSO_WM_TEMPLATE_INDEX" val="20181224"/>
  <p:tag name="KSO_WM_UNIT_TYPE" val="l_i"/>
  <p:tag name="KSO_WM_UNIT_INDEX" val="1_31"/>
  <p:tag name="KSO_WM_UNIT_ID" val="diagram20181224_2*l_i*1_31"/>
  <p:tag name="KSO_WM_UNIT_LAYERLEVEL" val="1_1"/>
  <p:tag name="KSO_WM_BEAUTIFY_FLAG" val="#wm#"/>
  <p:tag name="KSO_WM_TAG_VERSION" val="1.0"/>
  <p:tag name="KSO_WM_DIAGRAM_GROUP_CODE" val="l1-1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33.xml><?xml version="1.0" encoding="utf-8"?>
<p:tagLst xmlns:p="http://schemas.openxmlformats.org/presentationml/2006/main">
  <p:tag name="KSO_WM_TEMPLATE_CATEGORY" val="diagram"/>
  <p:tag name="KSO_WM_TEMPLATE_INDEX" val="20181224"/>
  <p:tag name="KSO_WM_UNIT_TYPE" val="l_i"/>
  <p:tag name="KSO_WM_UNIT_INDEX" val="1_32"/>
  <p:tag name="KSO_WM_UNIT_ID" val="diagram20181224_2*l_i*1_32"/>
  <p:tag name="KSO_WM_UNIT_LAYERLEVEL" val="1_1"/>
  <p:tag name="KSO_WM_BEAUTIFY_FLAG" val="#wm#"/>
  <p:tag name="KSO_WM_TAG_VERSION" val="1.0"/>
  <p:tag name="KSO_WM_DIAGRAM_GROUP_CODE" val="l1-1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34.xml><?xml version="1.0" encoding="utf-8"?>
<p:tagLst xmlns:p="http://schemas.openxmlformats.org/presentationml/2006/main">
  <p:tag name="KSO_WM_TEMPLATE_CATEGORY" val="diagram"/>
  <p:tag name="KSO_WM_TEMPLATE_INDEX" val="20181224"/>
  <p:tag name="KSO_WM_UNIT_TYPE" val="l_i"/>
  <p:tag name="KSO_WM_UNIT_INDEX" val="1_33"/>
  <p:tag name="KSO_WM_UNIT_ID" val="diagram20181224_2*l_i*1_33"/>
  <p:tag name="KSO_WM_UNIT_LAYERLEVEL" val="1_1"/>
  <p:tag name="KSO_WM_BEAUTIFY_FLAG" val="#wm#"/>
  <p:tag name="KSO_WM_TAG_VERSION" val="1.0"/>
  <p:tag name="KSO_WM_DIAGRAM_GROUP_CODE" val="l1-1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35.xml><?xml version="1.0" encoding="utf-8"?>
<p:tagLst xmlns:p="http://schemas.openxmlformats.org/presentationml/2006/main">
  <p:tag name="KSO_WM_TEMPLATE_CATEGORY" val="diagram"/>
  <p:tag name="KSO_WM_TEMPLATE_INDEX" val="20181224"/>
  <p:tag name="KSO_WM_UNIT_TYPE" val="l_i"/>
  <p:tag name="KSO_WM_UNIT_INDEX" val="1_34"/>
  <p:tag name="KSO_WM_UNIT_ID" val="diagram20181224_2*l_i*1_34"/>
  <p:tag name="KSO_WM_UNIT_LAYERLEVEL" val="1_1"/>
  <p:tag name="KSO_WM_BEAUTIFY_FLAG" val="#wm#"/>
  <p:tag name="KSO_WM_TAG_VERSION" val="1.0"/>
  <p:tag name="KSO_WM_DIAGRAM_GROUP_CODE" val="l1-1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36.xml><?xml version="1.0" encoding="utf-8"?>
<p:tagLst xmlns:p="http://schemas.openxmlformats.org/presentationml/2006/main">
  <p:tag name="KSO_WM_TEMPLATE_CATEGORY" val="diagram"/>
  <p:tag name="KSO_WM_TEMPLATE_INDEX" val="20181224"/>
  <p:tag name="KSO_WM_UNIT_TYPE" val="l_h_i"/>
  <p:tag name="KSO_WM_UNIT_INDEX" val="1_1_4"/>
  <p:tag name="KSO_WM_UNIT_ID" val="diagram20181224_2*l_h_i*1_1_4"/>
  <p:tag name="KSO_WM_UNIT_LAYERLEVEL" val="1_1_1"/>
  <p:tag name="KSO_WM_BEAUTIFY_FLAG" val="#wm#"/>
  <p:tag name="KSO_WM_TAG_VERSION" val="1.0"/>
  <p:tag name="KSO_WM_DIAGRAM_GROUP_CODE" val="l1-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37.xml><?xml version="1.0" encoding="utf-8"?>
<p:tagLst xmlns:p="http://schemas.openxmlformats.org/presentationml/2006/main">
  <p:tag name="KSO_WM_TEMPLATE_CATEGORY" val="diagram"/>
  <p:tag name="KSO_WM_TEMPLATE_INDEX" val="20181224"/>
  <p:tag name="KSO_WM_UNIT_TYPE" val="l_i"/>
  <p:tag name="KSO_WM_UNIT_INDEX" val="1_35"/>
  <p:tag name="KSO_WM_UNIT_ID" val="diagram20181224_2*l_i*1_35"/>
  <p:tag name="KSO_WM_UNIT_LAYERLEVEL" val="1_1"/>
  <p:tag name="KSO_WM_BEAUTIFY_FLAG" val="#wm#"/>
  <p:tag name="KSO_WM_TAG_VERSION" val="1.0"/>
  <p:tag name="KSO_WM_DIAGRAM_GROUP_CODE" val="l1-1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38.xml><?xml version="1.0" encoding="utf-8"?>
<p:tagLst xmlns:p="http://schemas.openxmlformats.org/presentationml/2006/main">
  <p:tag name="KSO_WM_TEMPLATE_CATEGORY" val="diagram"/>
  <p:tag name="KSO_WM_TEMPLATE_INDEX" val="20181224"/>
  <p:tag name="KSO_WM_UNIT_TYPE" val="l_i"/>
  <p:tag name="KSO_WM_UNIT_INDEX" val="1_36"/>
  <p:tag name="KSO_WM_UNIT_ID" val="diagram20181224_2*l_i*1_36"/>
  <p:tag name="KSO_WM_UNIT_LAYERLEVEL" val="1_1"/>
  <p:tag name="KSO_WM_BEAUTIFY_FLAG" val="#wm#"/>
  <p:tag name="KSO_WM_TAG_VERSION" val="1.0"/>
  <p:tag name="KSO_WM_DIAGRAM_GROUP_CODE" val="l1-1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39.xml><?xml version="1.0" encoding="utf-8"?>
<p:tagLst xmlns:p="http://schemas.openxmlformats.org/presentationml/2006/main">
  <p:tag name="KSO_WM_TEMPLATE_CATEGORY" val="diagram"/>
  <p:tag name="KSO_WM_TEMPLATE_INDEX" val="20181224"/>
  <p:tag name="KSO_WM_UNIT_TYPE" val="l_i"/>
  <p:tag name="KSO_WM_UNIT_INDEX" val="1_37"/>
  <p:tag name="KSO_WM_UNIT_ID" val="diagram20181224_2*l_i*1_37"/>
  <p:tag name="KSO_WM_UNIT_LAYERLEVEL" val="1_1"/>
  <p:tag name="KSO_WM_BEAUTIFY_FLAG" val="#wm#"/>
  <p:tag name="KSO_WM_TAG_VERSION" val="1.0"/>
  <p:tag name="KSO_WM_DIAGRAM_GROUP_CODE" val="l1-1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4.xml><?xml version="1.0" encoding="utf-8"?>
<p:tagLst xmlns:p="http://schemas.openxmlformats.org/presentationml/2006/main">
  <p:tag name="KSO_WM_TEMPLATE_CATEGORY" val="diagram"/>
  <p:tag name="KSO_WM_TEMPLATE_INDEX" val="20181224"/>
  <p:tag name="KSO_WM_UNIT_TYPE" val="l_i"/>
  <p:tag name="KSO_WM_UNIT_INDEX" val="1_4"/>
  <p:tag name="KSO_WM_UNIT_ID" val="diagram20181224_2*l_i*1_4"/>
  <p:tag name="KSO_WM_UNIT_LAYERLEVEL" val="1_1"/>
  <p:tag name="KSO_WM_BEAUTIFY_FLAG" val="#wm#"/>
  <p:tag name="KSO_WM_TAG_VERSION" val="1.0"/>
  <p:tag name="KSO_WM_DIAGRAM_GROUP_CODE" val="l1-1"/>
  <p:tag name="KSO_WM_UNIT_TEXT_FILL_FORE_SCHEMECOLOR_INDEX" val="13"/>
  <p:tag name="KSO_WM_UNIT_TEXT_FILL_TYPE" val="1"/>
</p:tagLst>
</file>

<file path=ppt/tags/tag40.xml><?xml version="1.0" encoding="utf-8"?>
<p:tagLst xmlns:p="http://schemas.openxmlformats.org/presentationml/2006/main">
  <p:tag name="KSO_WM_TEMPLATE_CATEGORY" val="diagram"/>
  <p:tag name="KSO_WM_TEMPLATE_INDEX" val="20181224"/>
  <p:tag name="KSO_WM_UNIT_TYPE" val="l_h_i"/>
  <p:tag name="KSO_WM_UNIT_INDEX" val="1_3_3"/>
  <p:tag name="KSO_WM_UNIT_ID" val="diagram20181224_2*l_h_i*1_3_3"/>
  <p:tag name="KSO_WM_UNIT_LAYERLEVEL" val="1_1_1"/>
  <p:tag name="KSO_WM_BEAUTIFY_FLAG" val="#wm#"/>
  <p:tag name="KSO_WM_TAG_VERSION" val="1.0"/>
  <p:tag name="KSO_WM_DIAGRAM_GROUP_CODE" val="l1-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41.xml><?xml version="1.0" encoding="utf-8"?>
<p:tagLst xmlns:p="http://schemas.openxmlformats.org/presentationml/2006/main">
  <p:tag name="KSO_WM_TEMPLATE_CATEGORY" val="diagram"/>
  <p:tag name="KSO_WM_TEMPLATE_INDEX" val="20181224"/>
  <p:tag name="KSO_WM_UNIT_TYPE" val="l_i"/>
  <p:tag name="KSO_WM_UNIT_INDEX" val="1_39"/>
  <p:tag name="KSO_WM_UNIT_ID" val="diagram20181224_2*l_i*1_39"/>
  <p:tag name="KSO_WM_UNIT_LAYERLEVEL" val="1_1"/>
  <p:tag name="KSO_WM_BEAUTIFY_FLAG" val="#wm#"/>
  <p:tag name="KSO_WM_TAG_VERSION" val="1.0"/>
  <p:tag name="KSO_WM_DIAGRAM_GROUP_CODE" val="l1-1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42.xml><?xml version="1.0" encoding="utf-8"?>
<p:tagLst xmlns:p="http://schemas.openxmlformats.org/presentationml/2006/main">
  <p:tag name="KSO_WM_TEMPLATE_CATEGORY" val="diagram"/>
  <p:tag name="KSO_WM_TEMPLATE_INDEX" val="20181224"/>
  <p:tag name="KSO_WM_UNIT_TYPE" val="l_i"/>
  <p:tag name="KSO_WM_UNIT_INDEX" val="1_40"/>
  <p:tag name="KSO_WM_UNIT_ID" val="diagram20181224_2*l_i*1_40"/>
  <p:tag name="KSO_WM_UNIT_LAYERLEVEL" val="1_1"/>
  <p:tag name="KSO_WM_BEAUTIFY_FLAG" val="#wm#"/>
  <p:tag name="KSO_WM_TAG_VERSION" val="1.0"/>
  <p:tag name="KSO_WM_DIAGRAM_GROUP_CODE" val="l1-1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43.xml><?xml version="1.0" encoding="utf-8"?>
<p:tagLst xmlns:p="http://schemas.openxmlformats.org/presentationml/2006/main">
  <p:tag name="KSO_WM_TEMPLATE_CATEGORY" val="diagram"/>
  <p:tag name="KSO_WM_TEMPLATE_INDEX" val="20181224"/>
  <p:tag name="KSO_WM_UNIT_TYPE" val="l_i"/>
  <p:tag name="KSO_WM_UNIT_INDEX" val="1_41"/>
  <p:tag name="KSO_WM_UNIT_ID" val="diagram20181224_2*l_i*1_41"/>
  <p:tag name="KSO_WM_UNIT_LAYERLEVEL" val="1_1"/>
  <p:tag name="KSO_WM_BEAUTIFY_FLAG" val="#wm#"/>
  <p:tag name="KSO_WM_TAG_VERSION" val="1.0"/>
  <p:tag name="KSO_WM_DIAGRAM_GROUP_CODE" val="l1-1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44.xml><?xml version="1.0" encoding="utf-8"?>
<p:tagLst xmlns:p="http://schemas.openxmlformats.org/presentationml/2006/main">
  <p:tag name="KSO_WM_TEMPLATE_CATEGORY" val="diagram"/>
  <p:tag name="KSO_WM_TEMPLATE_INDEX" val="20181224"/>
  <p:tag name="KSO_WM_UNIT_TYPE" val="l_i"/>
  <p:tag name="KSO_WM_UNIT_INDEX" val="1_42"/>
  <p:tag name="KSO_WM_UNIT_ID" val="diagram20181224_2*l_i*1_42"/>
  <p:tag name="KSO_WM_UNIT_LAYERLEVEL" val="1_1"/>
  <p:tag name="KSO_WM_BEAUTIFY_FLAG" val="#wm#"/>
  <p:tag name="KSO_WM_TAG_VERSION" val="1.0"/>
  <p:tag name="KSO_WM_DIAGRAM_GROUP_CODE" val="l1-1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45.xml><?xml version="1.0" encoding="utf-8"?>
<p:tagLst xmlns:p="http://schemas.openxmlformats.org/presentationml/2006/main">
  <p:tag name="KSO_WM_TEMPLATE_CATEGORY" val="diagram"/>
  <p:tag name="KSO_WM_TEMPLATE_INDEX" val="20181224"/>
  <p:tag name="KSO_WM_UNIT_TYPE" val="l_i"/>
  <p:tag name="KSO_WM_UNIT_INDEX" val="1_43"/>
  <p:tag name="KSO_WM_UNIT_ID" val="diagram20181224_2*l_i*1_43"/>
  <p:tag name="KSO_WM_UNIT_LAYERLEVEL" val="1_1"/>
  <p:tag name="KSO_WM_BEAUTIFY_FLAG" val="#wm#"/>
  <p:tag name="KSO_WM_TAG_VERSION" val="1.0"/>
  <p:tag name="KSO_WM_DIAGRAM_GROUP_CODE" val="l1-1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46.xml><?xml version="1.0" encoding="utf-8"?>
<p:tagLst xmlns:p="http://schemas.openxmlformats.org/presentationml/2006/main">
  <p:tag name="KSO_WM_TEMPLATE_CATEGORY" val="diagram"/>
  <p:tag name="KSO_WM_TEMPLATE_INDEX" val="20181224"/>
  <p:tag name="KSO_WM_UNIT_TYPE" val="l_h_i"/>
  <p:tag name="KSO_WM_UNIT_INDEX" val="1_2_2"/>
  <p:tag name="KSO_WM_UNIT_ID" val="diagram20181224_2*l_h_i*1_2_2"/>
  <p:tag name="KSO_WM_UNIT_LAYERLEVEL" val="1_1_1"/>
  <p:tag name="KSO_WM_BEAUTIFY_FLAG" val="#wm#"/>
  <p:tag name="KSO_WM_TAG_VERSION" val="1.0"/>
  <p:tag name="KSO_WM_DIAGRAM_GROUP_CODE" val="l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47.xml><?xml version="1.0" encoding="utf-8"?>
<p:tagLst xmlns:p="http://schemas.openxmlformats.org/presentationml/2006/main">
  <p:tag name="KSO_WM_TEMPLATE_CATEGORY" val="diagram"/>
  <p:tag name="KSO_WM_TEMPLATE_INDEX" val="20181224"/>
  <p:tag name="KSO_WM_UNIT_TYPE" val="l_h_i"/>
  <p:tag name="KSO_WM_UNIT_INDEX" val="1_1_1"/>
  <p:tag name="KSO_WM_UNIT_ID" val="diagram20181224_2*l_h_i*1_1_1"/>
  <p:tag name="KSO_WM_UNIT_LAYERLEVEL" val="1_1_1"/>
  <p:tag name="KSO_WM_BEAUTIFY_FLAG" val="#wm#"/>
  <p:tag name="KSO_WM_TAG_VERSION" val="1.0"/>
  <p:tag name="KSO_WM_DIAGRAM_GROUP_CODE" val="l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48.xml><?xml version="1.0" encoding="utf-8"?>
<p:tagLst xmlns:p="http://schemas.openxmlformats.org/presentationml/2006/main">
  <p:tag name="KSO_WM_TEMPLATE_CATEGORY" val="diagram"/>
  <p:tag name="KSO_WM_TEMPLATE_INDEX" val="20181224"/>
  <p:tag name="KSO_WM_UNIT_TYPE" val="l_h_i"/>
  <p:tag name="KSO_WM_UNIT_INDEX" val="1_3_1"/>
  <p:tag name="KSO_WM_UNIT_ID" val="diagram20181224_2*l_h_i*1_3_1"/>
  <p:tag name="KSO_WM_UNIT_LAYERLEVEL" val="1_1_1"/>
  <p:tag name="KSO_WM_BEAUTIFY_FLAG" val="#wm#"/>
  <p:tag name="KSO_WM_TAG_VERSION" val="1.0"/>
  <p:tag name="KSO_WM_DIAGRAM_GROUP_CODE" val="l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49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181224_2*i*48"/>
  <p:tag name="KSO_WM_TEMPLATE_CATEGORY" val="diagram"/>
  <p:tag name="KSO_WM_TEMPLATE_INDEX" val="20181224"/>
  <p:tag name="KSO_WM_UNIT_INDEX" val="48"/>
</p:tagLst>
</file>

<file path=ppt/tags/tag5.xml><?xml version="1.0" encoding="utf-8"?>
<p:tagLst xmlns:p="http://schemas.openxmlformats.org/presentationml/2006/main">
  <p:tag name="KSO_WM_TEMPLATE_CATEGORY" val="diagram"/>
  <p:tag name="KSO_WM_TEMPLATE_INDEX" val="20181224"/>
  <p:tag name="KSO_WM_UNIT_TYPE" val="l_i"/>
  <p:tag name="KSO_WM_UNIT_INDEX" val="1_5"/>
  <p:tag name="KSO_WM_UNIT_ID" val="diagram20181224_2*l_i*1_5"/>
  <p:tag name="KSO_WM_UNIT_LAYERLEVEL" val="1_1"/>
  <p:tag name="KSO_WM_BEAUTIFY_FLAG" val="#wm#"/>
  <p:tag name="KSO_WM_TAG_VERSION" val="1.0"/>
  <p:tag name="KSO_WM_DIAGRAM_GROUP_CODE" val="l1-1"/>
  <p:tag name="KSO_WM_UNIT_TEXT_FILL_FORE_SCHEMECOLOR_INDEX" val="13"/>
  <p:tag name="KSO_WM_UNIT_TEXT_FILL_TYPE" val="1"/>
</p:tagLst>
</file>

<file path=ppt/tags/tag50.xml><?xml version="1.0" encoding="utf-8"?>
<p:tagLst xmlns:p="http://schemas.openxmlformats.org/presentationml/2006/main">
  <p:tag name="KSO_WM_TEMPLATE_CATEGORY" val="diagram"/>
  <p:tag name="KSO_WM_TEMPLATE_INDEX" val="20181224"/>
  <p:tag name="KSO_WM_UNIT_TYPE" val="l_h_i"/>
  <p:tag name="KSO_WM_UNIT_INDEX" val="1_1_2"/>
  <p:tag name="KSO_WM_UNIT_ID" val="diagram20181224_2*l_h_i*1_1_2"/>
  <p:tag name="KSO_WM_UNIT_LAYERLEVEL" val="1_1_1"/>
  <p:tag name="KSO_WM_BEAUTIFY_FLAG" val="#wm#"/>
  <p:tag name="KSO_WM_TAG_VERSION" val="1.0"/>
  <p:tag name="KSO_WM_DIAGRAM_GROUP_CODE" val="l1-1"/>
  <p:tag name="KSO_WM_UNIT_FILL_FORE_SCHEMECOLOR_INDEX" val="9"/>
  <p:tag name="KSO_WM_UNIT_FILL_TYPE" val="1"/>
  <p:tag name="KSO_WM_UNIT_TEXT_FILL_FORE_SCHEMECOLOR_INDEX" val="13"/>
  <p:tag name="KSO_WM_UNIT_TEXT_FILL_TYPE" val="1"/>
</p:tagLst>
</file>

<file path=ppt/tags/tag51.xml><?xml version="1.0" encoding="utf-8"?>
<p:tagLst xmlns:p="http://schemas.openxmlformats.org/presentationml/2006/main">
  <p:tag name="KSO_WM_TEMPLATE_CATEGORY" val="diagram"/>
  <p:tag name="KSO_WM_TEMPLATE_INDEX" val="20181224"/>
  <p:tag name="KSO_WM_UNIT_TYPE" val="l_h_i"/>
  <p:tag name="KSO_WM_UNIT_INDEX" val="1_1_3"/>
  <p:tag name="KSO_WM_UNIT_ID" val="diagram20181224_2*l_h_i*1_1_3"/>
  <p:tag name="KSO_WM_UNIT_LAYERLEVEL" val="1_1_1"/>
  <p:tag name="KSO_WM_BEAUTIFY_FLAG" val="#wm#"/>
  <p:tag name="KSO_WM_TAG_VERSION" val="1.0"/>
  <p:tag name="KSO_WM_DIAGRAM_GROUP_CODE" val="l1-1"/>
  <p:tag name="KSO_WM_UNIT_FILL_FORE_SCHEMECOLOR_INDEX" val="9"/>
  <p:tag name="KSO_WM_UNIT_FILL_TYPE" val="1"/>
  <p:tag name="KSO_WM_UNIT_TEXT_FILL_FORE_SCHEMECOLOR_INDEX" val="13"/>
  <p:tag name="KSO_WM_UNIT_TEXT_FILL_TYPE" val="1"/>
</p:tagLst>
</file>

<file path=ppt/tags/tag52.xml><?xml version="1.0" encoding="utf-8"?>
<p:tagLst xmlns:p="http://schemas.openxmlformats.org/presentationml/2006/main">
  <p:tag name="KSO_WM_TEMPLATE_CATEGORY" val="diagram"/>
  <p:tag name="KSO_WM_TEMPLATE_INDEX" val="20181224"/>
  <p:tag name="KSO_WM_UNIT_TYPE" val="l_h_a"/>
  <p:tag name="KSO_WM_UNIT_INDEX" val="1_1_1"/>
  <p:tag name="KSO_WM_UNIT_ID" val="diagram20181224_2*l_h_a*1_1_1"/>
  <p:tag name="KSO_WM_UNIT_LAYERLEVEL" val="1_1_1"/>
  <p:tag name="KSO_WM_UNIT_VALUE" val="4"/>
  <p:tag name="KSO_WM_UNIT_HIGHLIGHT" val="0"/>
  <p:tag name="KSO_WM_UNIT_COMPATIBLE" val="0"/>
  <p:tag name="KSO_WM_UNIT_CLEAR" val="0"/>
  <p:tag name="KSO_WM_BEAUTIFY_FLAG" val="#wm#"/>
  <p:tag name="KSO_WM_TAG_VERSION" val="1.0"/>
  <p:tag name="KSO_WM_DIAGRAM_GROUP_CODE" val="l1-1"/>
  <p:tag name="KSO_WM_UNIT_PRESET_TEXT" val="内容文字"/>
  <p:tag name="KSO_WM_UNIT_TEXT_FILL_FORE_SCHEMECOLOR_INDEX" val="4"/>
  <p:tag name="KSO_WM_UNIT_TEXT_FILL_TYPE" val="1"/>
</p:tagLst>
</file>

<file path=ppt/tags/tag53.xml><?xml version="1.0" encoding="utf-8"?>
<p:tagLst xmlns:p="http://schemas.openxmlformats.org/presentationml/2006/main">
  <p:tag name="KSO_WM_TEMPLATE_CATEGORY" val="diagram"/>
  <p:tag name="KSO_WM_TEMPLATE_INDEX" val="20181224"/>
  <p:tag name="KSO_WM_UNIT_TYPE" val="l_h_i"/>
  <p:tag name="KSO_WM_UNIT_INDEX" val="1_2_1"/>
  <p:tag name="KSO_WM_UNIT_ID" val="diagram20181224_2*l_h_i*1_2_1"/>
  <p:tag name="KSO_WM_UNIT_LAYERLEVEL" val="1_1_1"/>
  <p:tag name="KSO_WM_BEAUTIFY_FLAG" val="#wm#"/>
  <p:tag name="KSO_WM_TAG_VERSION" val="1.0"/>
  <p:tag name="KSO_WM_DIAGRAM_GROUP_CODE" val="l1-1"/>
  <p:tag name="KSO_WM_UNIT_FILL_FORE_SCHEMECOLOR_INDEX" val="9"/>
  <p:tag name="KSO_WM_UNIT_FILL_TYPE" val="1"/>
  <p:tag name="KSO_WM_UNIT_TEXT_FILL_FORE_SCHEMECOLOR_INDEX" val="13"/>
  <p:tag name="KSO_WM_UNIT_TEXT_FILL_TYPE" val="1"/>
</p:tagLst>
</file>

<file path=ppt/tags/tag54.xml><?xml version="1.0" encoding="utf-8"?>
<p:tagLst xmlns:p="http://schemas.openxmlformats.org/presentationml/2006/main">
  <p:tag name="KSO_WM_TEMPLATE_CATEGORY" val="diagram"/>
  <p:tag name="KSO_WM_TEMPLATE_INDEX" val="20181224"/>
  <p:tag name="KSO_WM_UNIT_TYPE" val="l_h_a"/>
  <p:tag name="KSO_WM_UNIT_INDEX" val="1_2_1"/>
  <p:tag name="KSO_WM_UNIT_ID" val="diagram20181224_2*l_h_a*1_2_1"/>
  <p:tag name="KSO_WM_UNIT_LAYERLEVEL" val="1_1_1"/>
  <p:tag name="KSO_WM_UNIT_VALUE" val="4"/>
  <p:tag name="KSO_WM_UNIT_HIGHLIGHT" val="0"/>
  <p:tag name="KSO_WM_UNIT_COMPATIBLE" val="0"/>
  <p:tag name="KSO_WM_UNIT_CLEAR" val="0"/>
  <p:tag name="KSO_WM_BEAUTIFY_FLAG" val="#wm#"/>
  <p:tag name="KSO_WM_TAG_VERSION" val="1.0"/>
  <p:tag name="KSO_WM_DIAGRAM_GROUP_CODE" val="l1-1"/>
  <p:tag name="KSO_WM_UNIT_PRESET_TEXT" val="内容文字"/>
  <p:tag name="KSO_WM_UNIT_TEXT_FILL_FORE_SCHEMECOLOR_INDEX" val="4"/>
  <p:tag name="KSO_WM_UNIT_TEXT_FILL_TYPE" val="1"/>
</p:tagLst>
</file>

<file path=ppt/tags/tag55.xml><?xml version="1.0" encoding="utf-8"?>
<p:tagLst xmlns:p="http://schemas.openxmlformats.org/presentationml/2006/main">
  <p:tag name="KSO_WM_TEMPLATE_CATEGORY" val="diagram"/>
  <p:tag name="KSO_WM_TEMPLATE_INDEX" val="20181224"/>
  <p:tag name="KSO_WM_UNIT_TYPE" val="l_h_i"/>
  <p:tag name="KSO_WM_UNIT_INDEX" val="1_3_2"/>
  <p:tag name="KSO_WM_UNIT_ID" val="diagram20181224_2*l_h_i*1_3_2"/>
  <p:tag name="KSO_WM_UNIT_LAYERLEVEL" val="1_1_1"/>
  <p:tag name="KSO_WM_BEAUTIFY_FLAG" val="#wm#"/>
  <p:tag name="KSO_WM_TAG_VERSION" val="1.0"/>
  <p:tag name="KSO_WM_DIAGRAM_GROUP_CODE" val="l1-1"/>
  <p:tag name="KSO_WM_UNIT_FILL_FORE_SCHEMECOLOR_INDEX" val="9"/>
  <p:tag name="KSO_WM_UNIT_FILL_TYPE" val="1"/>
  <p:tag name="KSO_WM_UNIT_TEXT_FILL_FORE_SCHEMECOLOR_INDEX" val="13"/>
  <p:tag name="KSO_WM_UNIT_TEXT_FILL_TYPE" val="1"/>
</p:tagLst>
</file>

<file path=ppt/tags/tag56.xml><?xml version="1.0" encoding="utf-8"?>
<p:tagLst xmlns:p="http://schemas.openxmlformats.org/presentationml/2006/main">
  <p:tag name="KSO_WM_TEMPLATE_CATEGORY" val="diagram"/>
  <p:tag name="KSO_WM_TEMPLATE_INDEX" val="20181224"/>
  <p:tag name="KSO_WM_UNIT_TYPE" val="l_h_a"/>
  <p:tag name="KSO_WM_UNIT_INDEX" val="1_3_1"/>
  <p:tag name="KSO_WM_UNIT_ID" val="diagram20181224_2*l_h_a*1_3_1"/>
  <p:tag name="KSO_WM_UNIT_LAYERLEVEL" val="1_1_1"/>
  <p:tag name="KSO_WM_UNIT_VALUE" val="4"/>
  <p:tag name="KSO_WM_UNIT_HIGHLIGHT" val="0"/>
  <p:tag name="KSO_WM_UNIT_COMPATIBLE" val="0"/>
  <p:tag name="KSO_WM_UNIT_CLEAR" val="0"/>
  <p:tag name="KSO_WM_BEAUTIFY_FLAG" val="#wm#"/>
  <p:tag name="KSO_WM_TAG_VERSION" val="1.0"/>
  <p:tag name="KSO_WM_DIAGRAM_GROUP_CODE" val="l1-1"/>
  <p:tag name="KSO_WM_UNIT_PRESET_TEXT" val="内容文字"/>
  <p:tag name="KSO_WM_UNIT_TEXT_FILL_FORE_SCHEMECOLOR_INDEX" val="4"/>
  <p:tag name="KSO_WM_UNIT_TEXT_FILL_TYPE" val="1"/>
</p:tagLst>
</file>

<file path=ppt/tags/tag57.xml><?xml version="1.0" encoding="utf-8"?>
<p:tagLst xmlns:p="http://schemas.openxmlformats.org/presentationml/2006/main">
  <p:tag name="KSO_WM_TEMPLATE_CATEGORY" val="diagram"/>
  <p:tag name="KSO_WM_TEMPLATE_INDEX" val="20181224"/>
  <p:tag name="KSO_WM_UNIT_TYPE" val="l_h_f"/>
  <p:tag name="KSO_WM_UNIT_INDEX" val="1_2_1"/>
  <p:tag name="KSO_WM_UNIT_ID" val="diagram20181224_2*l_h_f*1_2_1"/>
  <p:tag name="KSO_WM_UNIT_LAYERLEVEL" val="1_1_1"/>
  <p:tag name="KSO_WM_UNIT_VALUE" val="24"/>
  <p:tag name="KSO_WM_UNIT_HIGHLIGHT" val="0"/>
  <p:tag name="KSO_WM_UNIT_COMPATIBLE" val="0"/>
  <p:tag name="KSO_WM_UNIT_CLEAR" val="0"/>
  <p:tag name="KSO_WM_BEAUTIFY_FLAG" val="#wm#"/>
  <p:tag name="KSO_WM_TAG_VERSION" val="1.0"/>
  <p:tag name="KSO_WM_DIAGRAM_GROUP_CODE" val="l1-1"/>
  <p:tag name="KSO_WM_UNIT_PRESET_TEXT" val="请在这里输入您的内容文字请在这里输入您的内容文字"/>
  <p:tag name="KSO_WM_UNIT_TEXT_FILL_FORE_SCHEMECOLOR_INDEX" val="3"/>
  <p:tag name="KSO_WM_UNIT_TEXT_FILL_TYPE" val="1"/>
</p:tagLst>
</file>

<file path=ppt/tags/tag58.xml><?xml version="1.0" encoding="utf-8"?>
<p:tagLst xmlns:p="http://schemas.openxmlformats.org/presentationml/2006/main">
  <p:tag name="KSO_WM_TEMPLATE_CATEGORY" val="diagram"/>
  <p:tag name="KSO_WM_TEMPLATE_INDEX" val="20181224"/>
  <p:tag name="KSO_WM_UNIT_TYPE" val="l_h_f"/>
  <p:tag name="KSO_WM_UNIT_INDEX" val="1_3_1"/>
  <p:tag name="KSO_WM_UNIT_ID" val="diagram20181224_2*l_h_f*1_3_1"/>
  <p:tag name="KSO_WM_UNIT_LAYERLEVEL" val="1_1_1"/>
  <p:tag name="KSO_WM_UNIT_VALUE" val="24"/>
  <p:tag name="KSO_WM_UNIT_HIGHLIGHT" val="0"/>
  <p:tag name="KSO_WM_UNIT_COMPATIBLE" val="0"/>
  <p:tag name="KSO_WM_UNIT_CLEAR" val="0"/>
  <p:tag name="KSO_WM_BEAUTIFY_FLAG" val="#wm#"/>
  <p:tag name="KSO_WM_TAG_VERSION" val="1.0"/>
  <p:tag name="KSO_WM_DIAGRAM_GROUP_CODE" val="l1-1"/>
  <p:tag name="KSO_WM_UNIT_PRESET_TEXT" val="请在这里输入您的内容文字请在这里输入您的内容文字"/>
  <p:tag name="KSO_WM_UNIT_TEXT_FILL_FORE_SCHEMECOLOR_INDEX" val="3"/>
  <p:tag name="KSO_WM_UNIT_TEXT_FILL_TYPE" val="1"/>
</p:tagLst>
</file>

<file path=ppt/tags/tag59.xml><?xml version="1.0" encoding="utf-8"?>
<p:tagLst xmlns:p="http://schemas.openxmlformats.org/presentationml/2006/main">
  <p:tag name="KSO_WM_TEMPLATE_CATEGORY" val="diagram"/>
  <p:tag name="KSO_WM_TEMPLATE_INDEX" val="20181224"/>
  <p:tag name="KSO_WM_UNIT_TYPE" val="l_h_f"/>
  <p:tag name="KSO_WM_UNIT_INDEX" val="1_1_1"/>
  <p:tag name="KSO_WM_UNIT_ID" val="diagram20181224_2*l_h_f*1_1_1"/>
  <p:tag name="KSO_WM_UNIT_LAYERLEVEL" val="1_1_1"/>
  <p:tag name="KSO_WM_UNIT_VALUE" val="24"/>
  <p:tag name="KSO_WM_UNIT_HIGHLIGHT" val="0"/>
  <p:tag name="KSO_WM_UNIT_COMPATIBLE" val="0"/>
  <p:tag name="KSO_WM_UNIT_CLEAR" val="0"/>
  <p:tag name="KSO_WM_BEAUTIFY_FLAG" val="#wm#"/>
  <p:tag name="KSO_WM_TAG_VERSION" val="1.0"/>
  <p:tag name="KSO_WM_DIAGRAM_GROUP_CODE" val="l1-1"/>
  <p:tag name="KSO_WM_UNIT_PRESET_TEXT" val="请在这里输入您的内容文字请在这里输入您的内容文字"/>
  <p:tag name="KSO_WM_UNIT_TEXT_FILL_FORE_SCHEMECOLOR_INDEX" val="3"/>
  <p:tag name="KSO_WM_UNIT_TEXT_FILL_TYPE" val="1"/>
</p:tagLst>
</file>

<file path=ppt/tags/tag6.xml><?xml version="1.0" encoding="utf-8"?>
<p:tagLst xmlns:p="http://schemas.openxmlformats.org/presentationml/2006/main">
  <p:tag name="KSO_WM_TEMPLATE_CATEGORY" val="diagram"/>
  <p:tag name="KSO_WM_TEMPLATE_INDEX" val="20181224"/>
  <p:tag name="KSO_WM_UNIT_TYPE" val="l_i"/>
  <p:tag name="KSO_WM_UNIT_INDEX" val="1_6"/>
  <p:tag name="KSO_WM_UNIT_ID" val="diagram20181224_2*l_i*1_6"/>
  <p:tag name="KSO_WM_UNIT_LAYERLEVEL" val="1_1"/>
  <p:tag name="KSO_WM_BEAUTIFY_FLAG" val="#wm#"/>
  <p:tag name="KSO_WM_TAG_VERSION" val="1.0"/>
  <p:tag name="KSO_WM_DIAGRAM_GROUP_CODE" val="l1-1"/>
  <p:tag name="KSO_WM_UNIT_TEXT_FILL_FORE_SCHEMECOLOR_INDEX" val="13"/>
  <p:tag name="KSO_WM_UNIT_TEXT_FILL_TYPE" val="1"/>
</p:tagLst>
</file>

<file path=ppt/tags/tag6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i"/>
  <p:tag name="KSO_WM_UNIT_INDEX" val="1_1"/>
  <p:tag name="KSO_WM_UNIT_ID" val="diagram20174671_4*q_i*1_1"/>
  <p:tag name="KSO_WM_UNIT_LAYERLEVEL" val="1_1"/>
  <p:tag name="KSO_WM_DIAGRAM_GROUP_CODE" val="q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6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h_i"/>
  <p:tag name="KSO_WM_UNIT_INDEX" val="1_1_2"/>
  <p:tag name="KSO_WM_UNIT_ID" val="diagram20174671_4*q_h_i*1_1_2"/>
  <p:tag name="KSO_WM_UNIT_LAYERLEVEL" val="1_1_1"/>
  <p:tag name="KSO_WM_DIAGRAM_GROUP_CODE" val="q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6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h_i"/>
  <p:tag name="KSO_WM_UNIT_INDEX" val="1_5_2"/>
  <p:tag name="KSO_WM_UNIT_ID" val="diagram20174671_4*q_h_i*1_5_2"/>
  <p:tag name="KSO_WM_UNIT_LAYERLEVEL" val="1_1_1"/>
  <p:tag name="KSO_WM_DIAGRAM_GROUP_CODE" val="q1-1"/>
  <p:tag name="KSO_WM_UNIT_FILL_FORE_SCHEMECOLOR_INDEX" val="10"/>
  <p:tag name="KSO_WM_UNIT_FILL_TYPE" val="1"/>
  <p:tag name="KSO_WM_UNIT_TEXT_FILL_FORE_SCHEMECOLOR_INDEX" val="13"/>
  <p:tag name="KSO_WM_UNIT_TEXT_FILL_TYPE" val="1"/>
</p:tagLst>
</file>

<file path=ppt/tags/tag6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h_i"/>
  <p:tag name="KSO_WM_UNIT_INDEX" val="1_2_2"/>
  <p:tag name="KSO_WM_UNIT_ID" val="diagram20174671_4*q_h_i*1_2_2"/>
  <p:tag name="KSO_WM_UNIT_LAYERLEVEL" val="1_1_1"/>
  <p:tag name="KSO_WM_DIAGRAM_GROUP_CODE" val="q1-1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6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h_i"/>
  <p:tag name="KSO_WM_UNIT_INDEX" val="1_4_3"/>
  <p:tag name="KSO_WM_UNIT_ID" val="diagram20174671_4*q_h_i*1_4_3"/>
  <p:tag name="KSO_WM_UNIT_LAYERLEVEL" val="1_1_1"/>
  <p:tag name="KSO_WM_DIAGRAM_GROUP_CODE" val="q1-1"/>
  <p:tag name="KSO_WM_UNIT_FILL_FORE_SCHEMECOLOR_INDEX" val="9"/>
  <p:tag name="KSO_WM_UNIT_FILL_TYPE" val="1"/>
  <p:tag name="KSO_WM_UNIT_TEXT_FILL_FORE_SCHEMECOLOR_INDEX" val="13"/>
  <p:tag name="KSO_WM_UNIT_TEXT_FILL_TYPE" val="1"/>
</p:tagLst>
</file>

<file path=ppt/tags/tag6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h_i"/>
  <p:tag name="KSO_WM_UNIT_INDEX" val="1_1_2"/>
  <p:tag name="KSO_WM_UNIT_ID" val="diagram20174671_4*q_h_i*1_1_2"/>
  <p:tag name="KSO_WM_UNIT_LAYERLEVEL" val="1_1_1"/>
  <p:tag name="KSO_WM_DIAGRAM_GROUP_CODE" val="q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6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i"/>
  <p:tag name="KSO_WM_UNIT_INDEX" val="1_1"/>
  <p:tag name="KSO_WM_UNIT_ID" val="diagram20174671_4*q_i*1_1"/>
  <p:tag name="KSO_WM_UNIT_LAYERLEVEL" val="1_1"/>
  <p:tag name="KSO_WM_DIAGRAM_GROUP_CODE" val="q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6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i"/>
  <p:tag name="KSO_WM_UNIT_INDEX" val="1_1"/>
  <p:tag name="KSO_WM_UNIT_ID" val="diagram20174671_4*q_i*1_1"/>
  <p:tag name="KSO_WM_UNIT_LAYERLEVEL" val="1_1"/>
  <p:tag name="KSO_WM_DIAGRAM_GROUP_CODE" val="q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6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i"/>
  <p:tag name="KSO_WM_UNIT_INDEX" val="1_1"/>
  <p:tag name="KSO_WM_UNIT_ID" val="diagram20174671_4*q_i*1_1"/>
  <p:tag name="KSO_WM_UNIT_LAYERLEVEL" val="1_1"/>
  <p:tag name="KSO_WM_DIAGRAM_GROUP_CODE" val="q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6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i"/>
  <p:tag name="KSO_WM_UNIT_INDEX" val="1_1"/>
  <p:tag name="KSO_WM_UNIT_ID" val="diagram20174671_4*q_i*1_1"/>
  <p:tag name="KSO_WM_UNIT_LAYERLEVEL" val="1_1"/>
  <p:tag name="KSO_WM_DIAGRAM_GROUP_CODE" val="q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7.xml><?xml version="1.0" encoding="utf-8"?>
<p:tagLst xmlns:p="http://schemas.openxmlformats.org/presentationml/2006/main">
  <p:tag name="KSO_WM_TEMPLATE_CATEGORY" val="diagram"/>
  <p:tag name="KSO_WM_TEMPLATE_INDEX" val="20181224"/>
  <p:tag name="KSO_WM_UNIT_TYPE" val="l_i"/>
  <p:tag name="KSO_WM_UNIT_INDEX" val="1_7"/>
  <p:tag name="KSO_WM_UNIT_ID" val="diagram20181224_2*l_i*1_7"/>
  <p:tag name="KSO_WM_UNIT_LAYERLEVEL" val="1_1"/>
  <p:tag name="KSO_WM_BEAUTIFY_FLAG" val="#wm#"/>
  <p:tag name="KSO_WM_TAG_VERSION" val="1.0"/>
  <p:tag name="KSO_WM_DIAGRAM_GROUP_CODE" val="l1-1"/>
  <p:tag name="KSO_WM_UNIT_TEXT_FILL_FORE_SCHEMECOLOR_INDEX" val="13"/>
  <p:tag name="KSO_WM_UNIT_TEXT_FILL_TYPE" val="1"/>
</p:tagLst>
</file>

<file path=ppt/tags/tag7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h_i"/>
  <p:tag name="KSO_WM_UNIT_INDEX" val="1_1_2"/>
  <p:tag name="KSO_WM_UNIT_ID" val="diagram20174671_4*q_h_i*1_1_2"/>
  <p:tag name="KSO_WM_UNIT_LAYERLEVEL" val="1_1_1"/>
  <p:tag name="KSO_WM_DIAGRAM_GROUP_CODE" val="q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7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h_i"/>
  <p:tag name="KSO_WM_UNIT_INDEX" val="1_1_2"/>
  <p:tag name="KSO_WM_UNIT_ID" val="diagram20174671_4*q_h_i*1_1_2"/>
  <p:tag name="KSO_WM_UNIT_LAYERLEVEL" val="1_1_1"/>
  <p:tag name="KSO_WM_DIAGRAM_GROUP_CODE" val="q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7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h_i"/>
  <p:tag name="KSO_WM_UNIT_INDEX" val="1_1_2"/>
  <p:tag name="KSO_WM_UNIT_ID" val="diagram20174671_4*q_h_i*1_1_2"/>
  <p:tag name="KSO_WM_UNIT_LAYERLEVEL" val="1_1_1"/>
  <p:tag name="KSO_WM_DIAGRAM_GROUP_CODE" val="q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7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h_i"/>
  <p:tag name="KSO_WM_UNIT_INDEX" val="1_1_2"/>
  <p:tag name="KSO_WM_UNIT_ID" val="diagram20174671_4*q_h_i*1_1_2"/>
  <p:tag name="KSO_WM_UNIT_LAYERLEVEL" val="1_1_1"/>
  <p:tag name="KSO_WM_DIAGRAM_GROUP_CODE" val="q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7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h_i"/>
  <p:tag name="KSO_WM_UNIT_INDEX" val="1_1_2"/>
  <p:tag name="KSO_WM_UNIT_ID" val="diagram20174671_4*q_h_i*1_1_2"/>
  <p:tag name="KSO_WM_UNIT_LAYERLEVEL" val="1_1_1"/>
  <p:tag name="KSO_WM_DIAGRAM_GROUP_CODE" val="q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75.xml><?xml version="1.0" encoding="utf-8"?>
<p:tagLst xmlns:p="http://schemas.openxmlformats.org/presentationml/2006/main">
  <p:tag name="KSO_WM_UNIT_PLACING_PICTURE_USER_VIEWPORT" val="{&quot;height&quot;:26880,&quot;width&quot;:12420}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.xml><?xml version="1.0" encoding="utf-8"?>
<p:tagLst xmlns:p="http://schemas.openxmlformats.org/presentationml/2006/main">
  <p:tag name="KSO_WM_TEMPLATE_CATEGORY" val="diagram"/>
  <p:tag name="KSO_WM_TEMPLATE_INDEX" val="20181224"/>
  <p:tag name="KSO_WM_UNIT_TYPE" val="l_i"/>
  <p:tag name="KSO_WM_UNIT_INDEX" val="1_8"/>
  <p:tag name="KSO_WM_UNIT_ID" val="diagram20181224_2*l_i*1_8"/>
  <p:tag name="KSO_WM_UNIT_LAYERLEVEL" val="1_1"/>
  <p:tag name="KSO_WM_BEAUTIFY_FLAG" val="#wm#"/>
  <p:tag name="KSO_WM_TAG_VERSION" val="1.0"/>
  <p:tag name="KSO_WM_DIAGRAM_GROUP_CODE" val="l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2.xml><?xml version="1.0" encoding="utf-8"?>
<p:tagLst xmlns:p="http://schemas.openxmlformats.org/presentationml/2006/main">
  <p:tag name="KSO_WM_UNIT_PLACING_PICTURE_USER_VIEWPORT" val="{&quot;height&quot;:15840,&quot;width&quot;:15752}"/>
</p:tagLst>
</file>

<file path=ppt/tags/tag83.xml><?xml version="1.0" encoding="utf-8"?>
<p:tagLst xmlns:p="http://schemas.openxmlformats.org/presentationml/2006/main">
  <p:tag name="KSO_WM_UNIT_PLACING_PICTURE_USER_VIEWPORT" val="{&quot;height&quot;:15840,&quot;width&quot;:15752}"/>
</p:tagLst>
</file>

<file path=ppt/tags/tag84.xml><?xml version="1.0" encoding="utf-8"?>
<p:tagLst xmlns:p="http://schemas.openxmlformats.org/presentationml/2006/main">
  <p:tag name="KSO_WM_UNIT_TABLE_BEAUTIFY" val="smartTable{edc26c37-6230-427c-8818-5495ac386fb4}"/>
</p:tagLst>
</file>

<file path=ppt/tags/tag9.xml><?xml version="1.0" encoding="utf-8"?>
<p:tagLst xmlns:p="http://schemas.openxmlformats.org/presentationml/2006/main">
  <p:tag name="KSO_WM_TEMPLATE_CATEGORY" val="diagram"/>
  <p:tag name="KSO_WM_TEMPLATE_INDEX" val="20181224"/>
  <p:tag name="KSO_WM_UNIT_TYPE" val="l_i"/>
  <p:tag name="KSO_WM_UNIT_INDEX" val="1_9"/>
  <p:tag name="KSO_WM_UNIT_ID" val="diagram20181224_2*l_i*1_9"/>
  <p:tag name="KSO_WM_UNIT_LAYERLEVEL" val="1_1"/>
  <p:tag name="KSO_WM_BEAUTIFY_FLAG" val="#wm#"/>
  <p:tag name="KSO_WM_TAG_VERSION" val="1.0"/>
  <p:tag name="KSO_WM_DIAGRAM_GROUP_CODE" val="l1-1"/>
  <p:tag name="KSO_WM_UNIT_TEXT_FILL_FORE_SCHEMECOLOR_INDEX" val="13"/>
  <p:tag name="KSO_WM_UNIT_TEXT_FILL_TYPE" val="1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5453</Words>
  <Application>WPS 演示</Application>
  <PresentationFormat>自定义</PresentationFormat>
  <Paragraphs>840</Paragraphs>
  <Slides>65</Slides>
  <Notes>35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65</vt:i4>
      </vt:variant>
    </vt:vector>
  </HeadingPairs>
  <TitlesOfParts>
    <vt:vector size="77" baseType="lpstr">
      <vt:lpstr>Arial</vt:lpstr>
      <vt:lpstr>宋体</vt:lpstr>
      <vt:lpstr>Wingdings</vt:lpstr>
      <vt:lpstr>字魂105号-简雅黑</vt:lpstr>
      <vt:lpstr>Calibri Light</vt:lpstr>
      <vt:lpstr>Symbol</vt:lpstr>
      <vt:lpstr>微软雅黑</vt:lpstr>
      <vt:lpstr>Calibri</vt:lpstr>
      <vt:lpstr>Arial Unicode MS</vt:lpstr>
      <vt:lpstr>Wingdings</vt:lpstr>
      <vt:lpstr>黑体</vt:lpstr>
      <vt:lpstr>1_Office 主题</vt:lpstr>
      <vt:lpstr>PowerPoint 演示文稿</vt:lpstr>
      <vt:lpstr>PowerPoint 演示文稿</vt:lpstr>
      <vt:lpstr>PowerPoint 演示文稿</vt:lpstr>
      <vt:lpstr>IP定位原则一</vt:lpstr>
      <vt:lpstr>IP定位原则二---真善美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碧翠园主要客群占比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Administrator</cp:lastModifiedBy>
  <cp:revision>414</cp:revision>
  <dcterms:created xsi:type="dcterms:W3CDTF">2021-05-20T07:27:00Z</dcterms:created>
  <dcterms:modified xsi:type="dcterms:W3CDTF">2021-09-23T02:43:28Z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2052-11.1.0.10700</vt:lpwstr>
  </property>
  <property fmtid="{D5CDD505-2E9C-101B-9397-08002B2CF9AE}" pid="3" name="ICV">
    <vt:lpwstr>6F97E908112E46C7A06BE1413615179A</vt:lpwstr>
  </property>
</Properties>
</file>